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9053" autoAdjust="0"/>
  </p:normalViewPr>
  <p:slideViewPr>
    <p:cSldViewPr>
      <p:cViewPr>
        <p:scale>
          <a:sx n="90" d="100"/>
          <a:sy n="90" d="100"/>
        </p:scale>
        <p:origin x="-810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602652116221891E-2"/>
          <c:y val="6.5649046796517382E-2"/>
          <c:w val="0.58575462265199041"/>
          <c:h val="0.88890161311358595"/>
        </c:manualLayout>
      </c:layout>
      <c:pieChart>
        <c:varyColors val="1"/>
        <c:ser>
          <c:idx val="0"/>
          <c:order val="0"/>
          <c:explosion val="5"/>
          <c:cat>
            <c:strRef>
              <c:f>List1!$A$1:$A$4</c:f>
              <c:strCache>
                <c:ptCount val="4"/>
                <c:pt idx="0">
                  <c:v>dusík</c:v>
                </c:pt>
                <c:pt idx="1">
                  <c:v>kyslík</c:v>
                </c:pt>
                <c:pt idx="2">
                  <c:v>argon</c:v>
                </c:pt>
                <c:pt idx="3">
                  <c:v>CO2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78.099999999999994</c:v>
                </c:pt>
                <c:pt idx="1">
                  <c:v>21</c:v>
                </c:pt>
                <c:pt idx="2">
                  <c:v>0.9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59344559199922"/>
          <c:y val="0.10941918685842074"/>
          <c:w val="0.15527048357310402"/>
          <c:h val="0.76732840587731943"/>
        </c:manualLayout>
      </c:layout>
      <c:overlay val="0"/>
      <c:txPr>
        <a:bodyPr/>
        <a:lstStyle/>
        <a:p>
          <a:pPr>
            <a:defRPr sz="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2329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969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www.youtube.com/watch?v=6UbkH-gIl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1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frm=1&amp;source=images&amp;cd=&amp;cad=rja&amp;docid=v-z4H5mwxtUZlM&amp;tbnid=48oFigzOhdRuWM:&amp;ved=0CAUQjRw&amp;url=http://www.harrmed.eu/index.php?kc=SERH7%201191&amp;ei=QB9XUcqmCYqstAbj7YDAAg&amp;bvm=bv.44442042,d.Yms&amp;psig=AFQjCNFeYH51JyiReB1OyMd8H3tdoehivw&amp;ust=1364750498687968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cz/url?sa=i&amp;rct=j&amp;q=&amp;esrc=s&amp;frm=1&amp;source=images&amp;cd=&amp;cad=rja&amp;docid=MJYVATPiumetEM&amp;tbnid=vWCKej65ZJdsNM:&amp;ved=0CAUQjRw&amp;url=http://ucebnice.enviregion.cz/1_-ovzdusi/klimaticke-zmeny/co-je-ozon_/ozonova-vrstva-a-jeji-vyznam&amp;ei=rB5XUY6MGMvMsgbGyYHYAw&amp;bvm=bv.44442042,d.Yms&amp;psig=AFQjCNHtINVNRzYWv3FFxVtlASYw8IWArA&amp;ust=1364750371359393" TargetMode="External"/><Relationship Id="rId9" Type="http://schemas.openxmlformats.org/officeDocument/2006/relationships/hyperlink" Target="http://www.google.cz/url?sa=i&amp;rct=j&amp;q=&amp;esrc=s&amp;frm=1&amp;source=images&amp;cd=&amp;cad=rja&amp;docid=Yu56-xhuB0kGMM&amp;tbnid=YSCwDYSui5zfHM:&amp;ved=0CAUQjRw&amp;url=http://21stoleti.cz/blog/2008/02/19/panorama/&amp;ei=2yFXUa2aKdD5sgbsu4HQBg&amp;bvm=bv.44442042,d.Yms&amp;psig=AFQjCNFid-c4VbJlzvitHe7q9NOfYMeDCQ&amp;ust=136475117902226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://www.google.cz/url?sa=i&amp;rct=j&amp;q=&amp;esrc=s&amp;frm=1&amp;source=images&amp;cd=&amp;cad=rja&amp;docid=l1EG5BX2l-wSrM&amp;tbnid=dtAn1NtpLcamqM:&amp;ved=0CAUQjRw&amp;url=http://www.tornada.cz/o-tornadech/&amp;ei=1i5XUfj4C4zXsgbHq4H4Bw&amp;psig=AFQjCNGIl1EJ1UsGIQL1UC7xskQXLw8HHQ&amp;ust=13647545002717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z/url?sa=i&amp;rct=j&amp;q=&amp;esrc=s&amp;frm=1&amp;source=images&amp;cd=&amp;cad=rja&amp;docid=XZARRC9dackLQM&amp;tbnid=-OJlkkdFEXjKTM:&amp;ved=0CAUQjRw&amp;url=http://fanda.nova.cz/clanek/zajimavosti/tohle-byly-nejhorsi-cyklony-a-tajfuny-v-historii.html&amp;ei=wCxXUeZigdOzBoSrgdgF&amp;psig=AFQjCNF9SiYyINqAOYwkKIARb1w0XY4rhQ&amp;ust=1364753258184621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source=images&amp;cd=&amp;cad=rja&amp;docid=mDj4SuuOtRE_7M&amp;tbnid=CAqY2Dy-S5fm-M:&amp;ved=0CAUQjRw&amp;url=http://picasaweb.google.com/lh/photo/1KjwziOsOj-94JCt0u_rvw&amp;ei=CxdXUZqjL8HCtQbDjoCQDw&amp;psig=AFQjCNHL3n-nJXE7xZE6WGSWPn-dl1uqvw&amp;ust=1364748418030027" TargetMode="External"/><Relationship Id="rId13" Type="http://schemas.openxmlformats.org/officeDocument/2006/relationships/hyperlink" Target="http://www.google.cz/url?sa=i&amp;rct=j&amp;q=&amp;esrc=s&amp;frm=1&amp;source=images&amp;cd=&amp;cad=rja&amp;docid=pPE-5sOvMNdobM&amp;tbnid=6vqXtC_Nl8rESM:&amp;ved=0CAUQjRw&amp;url=http://orgo-net.blogspot.com/2012/01/meteorolog-k-tryskovemu-zonalnimu.html&amp;ei=OypXUbrIDsa0tAby_4GQDg&amp;psig=AFQjCNFj3wRxKOPCXKubAypphX-gml4J-w&amp;ust=1364753325490705" TargetMode="External"/><Relationship Id="rId3" Type="http://schemas.openxmlformats.org/officeDocument/2006/relationships/hyperlink" Target="http://www.yr.no/place/Czech_Republic/&#218;st&#237;_nad_Labem/" TargetMode="External"/><Relationship Id="rId7" Type="http://schemas.openxmlformats.org/officeDocument/2006/relationships/hyperlink" Target="http://www.treking.cz/sluzby/satelitni-snimky.htm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teo-jirkalina.com/wx21.php" TargetMode="External"/><Relationship Id="rId11" Type="http://schemas.openxmlformats.org/officeDocument/2006/relationships/hyperlink" Target="http://www.google.cz/url?sa=i&amp;rct=j&amp;q=&amp;esrc=s&amp;frm=1&amp;source=images&amp;cd=&amp;cad=rja&amp;docid=pl03spo2XkJUmM&amp;tbnid=_x0HgR0IM7rXLM:&amp;ved=0CAUQjRw&amp;url=http://www.tyden.cz/rubriky/veda/veda-a-my/oceany-jsou-v-letosnim-lete-nejteplejsi-za-130-let_134970.html&amp;ei=Zx5XUZr7C4TeswbVp4GoDw&amp;bvm=bv.44442042,d.Yms&amp;psig=AFQjCNEn4EID9nc88OJ--dtwb_2WcRpISg&amp;ust=1364750308572423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6.png"/><Relationship Id="rId4" Type="http://schemas.openxmlformats.org/officeDocument/2006/relationships/hyperlink" Target="http://upload.wikimedia.org/wikipedia/commons/e/ee/Prague_Libu%C5%A1_Observatory1.jpg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Mars_atmosphere.jpg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upload.wikimedia.org/wikipedia/commons/b/b4/Saturn_(planet)_large.jpg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c/Sir_Francis_Beaufort_by_Stephen_Pearce.jpg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hyperlink" Target="http://www.youtube.com/watch?v=ArZ-GRw4xDA" TargetMode="External"/><Relationship Id="rId5" Type="http://schemas.openxmlformats.org/officeDocument/2006/relationships/hyperlink" Target="http://hubblesite.org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tlas.terra-klub.cz/cs/clovek-a-priroda/zemske-sfery/atmosfera/index.html" TargetMode="External"/><Relationship Id="rId3" Type="http://schemas.openxmlformats.org/officeDocument/2006/relationships/hyperlink" Target="http://harmed.eu/" TargetMode="External"/><Relationship Id="rId7" Type="http://schemas.openxmlformats.org/officeDocument/2006/relationships/hyperlink" Target="http://meteo-jirkalina.com/wx21.php" TargetMode="External"/><Relationship Id="rId12" Type="http://schemas.openxmlformats.org/officeDocument/2006/relationships/hyperlink" Target="http://magazin.ceskenoviny.cz/zpravy/index_img.php?id=232061" TargetMode="External"/><Relationship Id="rId2" Type="http://schemas.openxmlformats.org/officeDocument/2006/relationships/hyperlink" Target="http://cs.wikipedia.org/wiki/Atmosf%C3%A9ra_Zem%C4%9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r.no/place/Czech_Republic/&#218;st&#237;_nad_Labem/" TargetMode="External"/><Relationship Id="rId11" Type="http://schemas.openxmlformats.org/officeDocument/2006/relationships/hyperlink" Target="http://fyzmatik.pise.cz/247-stanoveni-prumerne-denni-teploty-vzduchu.html" TargetMode="External"/><Relationship Id="rId5" Type="http://schemas.openxmlformats.org/officeDocument/2006/relationships/hyperlink" Target="http://21stoleti.cz/" TargetMode="External"/><Relationship Id="rId10" Type="http://schemas.openxmlformats.org/officeDocument/2006/relationships/hyperlink" Target="http://cs.wikipedia.org/wiki/Soubor:Saturn_(planet)_large.jpg" TargetMode="External"/><Relationship Id="rId4" Type="http://schemas.openxmlformats.org/officeDocument/2006/relationships/hyperlink" Target="http://chorvatsko.tripzone.cz/" TargetMode="External"/><Relationship Id="rId9" Type="http://schemas.openxmlformats.org/officeDocument/2006/relationships/hyperlink" Target="http://www.treking.cz/sluzby/satelitni-snimky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555526"/>
            <a:ext cx="88856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 Atmosféra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528953"/>
            <a:ext cx="9144000" cy="615553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Autor: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 Mgr. </a:t>
            </a:r>
            <a:r>
              <a:rPr lang="cs-CZ" sz="1200" b="1" kern="0" dirty="0" smtClean="0">
                <a:solidFill>
                  <a:srgbClr val="9BBB59">
                    <a:lumMod val="50000"/>
                  </a:srgbClr>
                </a:solidFill>
                <a:latin typeface="Times New Roman"/>
              </a:rPr>
              <a:t>Vít Průša</a:t>
            </a: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7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0" y="4550983"/>
            <a:ext cx="2979184" cy="571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12" descr="data:image/jpeg;base64,/9j/4AAQSkZJRgABAQAAAQABAAD/2wCEAAkGBhQSEBQUEhQVFRUUGBYVFxcVGBcXFBYYFRgZFRUZFxYXHSYfFxokGRcWHy8gIycpLCwsHB4xNTAqNSYrLCkBCQoKDgwOGg8PGiwlHyQ0LCksLCwsLCwvKSosLCwsLCwsLCopLCwsLCwsLCwsKSwsLCwsLCwsLCwsKSwsLCwsLP/AABEIAMIBAwMBIgACEQEDEQH/xAAcAAABBQEBAQAAAAAAAAAAAAAFAAECBAYDBwj/xAA+EAACAQMDAgUCAwcDAwMFAQABAhEAAyEEEjEFQQYTIlFhMnEHgZEUI0JSobHBYtHwFeHxM1NyJDRDktIW/8QAGQEAAwEBAQAAAAAAAAAAAAAAAQIDBAAF/8QALREAAgICAgECBQQCAwEAAAAAAAECEQMhEjFBE1EEMmGRoSJxgfBSYjNC4RT/2gAMAwEAAhEDEQA/APD6elSqtHCpUqVNRwqelSpkgCpUqVMkcKnpU9OkAVOKQFPFOkKPFOFpAVICnQrYttMBUqQFcLYgKcrU1WmNNQtkKcU1KgMS3U++udOK6wUTJqJpppUTqIkVE1M1GlY6IxTU5pqUYQpGlSrjhqVPTUAjU9NT0DiFKlSrMkOPSpUqZIAqVKnp0jhUhTxSpkgWKnFKKcCnSFHFSFMBTxTIVkqVNTxRFHpwKdVrWeCvAN3XtMi3ZUkNcb3GSqrMlo/IdzR6FbMxZsMzBVBLMQAAJJJwAAOTTajTMjFXUqykhlYEEEYIIPBr3Xwp1VLqMyW7enCqbSi3ZXzhAjebqqCOJIEzyDyBR8ZeCV11kahXB1IVQ9wR5dyFibn/ALZBXaX4kiYGQnPexFJeDxKKVd72nKkgiCCQR8jBrlFOPZGKUVOKW2jR1kIpRU9tNFcdZAioxXSKiRQGTOZFNFdCKaKWhrIRSip1GuoNkaVSimigGyNKnpUDiFKlSqCQ4qelSp0gCp6VPTpAFSp6cUwBoqQFICpAUaFbEBTgU4FX+kdFval9li2bjAFoEcDJOcURGyiBXWxp2dgqAszGAAJJJ7ADmtZ078Nr7Lvvvb0ywT+9Occyv8OM5o31HS2Ol2x+zb7l+6DtuOogDAJtvACDPKkzMTBokpZF4L3g3wHo7do3NeUe4u6U84C3biIDARvJEnDEGCOQa6arxVdu6r9n0hWxpEZUBtIASFgu6giAPqPGe8zXld8XWYu+5iZkj1YGORgDPFa3wd0q7qLb7QoDSoZ3K7Y5AC9iMH4ntSRSb2Syykoqmj07p1p7LvabUAi0PM8wW7dlR6o2l2G1gctCgwQRjEgupeHr16+bmm1Caj+Uo1u2ARna6NG8BTgifnAipeG1vaMNprqkhXW4bY9ShGSIHKwxKek9wJ71t9VZteSL9svnYyybjLEgxGdoIJjtJNI7T/cMeM1+xlPFP4Wvq7RuKiJqkA+lhsvgDg4XbcA7xBEAk/VXi2u0D2nZLilHUkMrCCCOxBr6pt3CUJ3DZG4MCd+2JBxGZng/9sD+I1vTXdM17WW9t5Nqow9Dt2EwT5iGDiAR2gGaTHNp0y80krR5J0zw+LqbmfYTwInHuc+9d+l+GZvILzAWy6qTbO5iCYJA7Ad54zioWrO4sWYxI+2DOJ5/2FaDprW/2m1vLbRu4j6ohZnESeOST2rXejB6suVWF/Gv4Spbt3L2iYlbY3m2x3brZzvtP3jIIP8AKYPavKmFendL8YvpL0aWLlrdPlNOMkFVPIWZgZ9+TWN8R2le41+3bFtbhLeWMhCckL7r/Y/lSRUlpmmOWLYBimiuhFRIpqLJnOKUVOKaKFDWRimipxTRXUGyBFNFdIpooUGzntpVMilXUGzgVilRTrOg2XMZBptD0VrhGYpfTd0hFnhwU29A2KeKM6noRtz3+e35UPu2Ipnja7OhmjP5WVopwKnFIChRSxgKcCninAo0LYgKcCnipKtNQrY9u3JA961/R/HY0i2xp7O0q24l3EP6ShlQBMgnM96DaawUUgEgkeoj6sHKggzH5jP5VwbppmJWGngmc+896WTfSMrnCT34N/qPxJOodLdnQ275mFW8PMuTECAvAH/D3oJ4p6DqBcttes2LW9QYsSB9RkEAxuHxiCMmm8FeLW0j+U6q1h2l5B3L2LKwBIjmFg4H57rqK2NZuFrUW5ChrYZgCSEG4AGD/CcRyPmhBK9i5JNL9PZ5aenG0cnHxK/YmMUz664jGGdZiSJwIA5BBiIH61obmlDkH4/5/mqgsQxDSRBgNHJHMD+9Xljroxxz3uXYX0/4nMlxfMRWLW1tuTy23gmBkkAAn/atp4Q6mpLFnuGzeDq6sSfKLmUOTgMsH0YJP2FeT63TQoKyVI2leVJHMT9Pv/vW9/DO/aYOxxds23eVhZFsfS6AZMRLHmB3BrPOPuasc+mj0K1qrF0JYurtNv0ggkXDtx/AuJjOa8p/GTrJv6saa3t2acCApOWuAEyT9TABR+taO94oXTac3Vtxftr9Z+ozOCOCSzc+2K8o3tfvXGutL3GFxie5LFmMdiJ4pXiqRVZ+ULL/AE3SEhSRge8wcTn4/wB6d7AW6twyRu2sgK5RgZJ3YLGSc8D+nW1cOFiSAWjiduefkx+nxRXw/wBAGrcahcpZaY2g+YRtdtitztEY+VnkxaSVGOHJysteJPAnloL9gt5PEMfWpbkMeWg4n5HPNAtV0tbpDI0uABdQxu+CD3GZnJnvXop1dlLbKogXADftR7j0XFXgEiZAEce1eVdZ1Js3iw+pWLKQfSynuexBEUFpbKNNyqA3UugBLe9WJ9w0f0NBCKL9W8R+coVRsDD1Zn1du3GKEWASMj2z7zgR70znFukaMKyKNzIkUoqZWlto0Vs5xTRXXbS20KDyOW2kVohpulXLmVUme/bHNEb3g++ib3UqOfk/Yd6PBsm88F2zOxTUR/6af5W/SlQ4sPrR9y+iAfUNxPv713097MjtzFGupa+yMC2s98UO01xXaAoFaEtnkudq2gdr+oH6SJzVFgrjOI9q6dW0ZW4Y4oaDUpN3s9DDjjxTiSv6faYrlFdnuTXOKm0aot1sjFOBUttSW3Ro5siBRDQ2iql4n2wO2cT3/wCd6a30xsFhEiQDjcPj4+aJWQWhYCp2I5+SBx+tGjNlyqqQ3SyrEscjGIyBOYH2nM5qT9LBcuNwUeoCe04H+Oau2dKVGIAA+r3+ImuZubMiWOBzHJnj2x2o8fcwvI23xOZ06gAESf7fpn/FPb2IyBnZDhpC7ip5Xg7ge8g9sUyOr7iZDLJwTmeIgxXEXQxkzK+3MrwJ/wA/egMr8hnztrk+ZbcEzuX1Bie4mDkzMwea4G+SPVA5n/T8VXawtxiWkwc52zMCZ/T/AIaZ1bzCjvG6SoLDAHMAfUYERyafk0iXFNnFtTtcK53IeVMECMSMSDP6g0R0fVzpdwtZNxXR5Pa4sGD7+omgjFWJOOZ+/tP69v8AFWun2d14Ks7pPPEDJMn2AOTU0/BZxrfsWOvdeZytocbZafqmeAfYCP8AgodYBFzAkuFbjkMRGO3eiH/Q9183C0oCfTETPaf5avWbiXb6JbPrUkDsNxMGSYxkce5pmm3cjlKKSjFXrZyt9FueWbpKhSoU7xyWOEUCDmWn9Peq+s6tcsogWVuI7HzE9MuRF1DBwIKQNvB5xFbu/wBOhLYb/wBO2diElQC+QSxmPef0+SO8QWtLqbaqgFvVW2EXiUFt1CkRd2n0mVjA9PpOQSankrVFMPbswvUvEFzcGRih91JBPtu/tHaqvUEuXfXdJa4yhuZMHu2Mk/epambhYXmQP34n3meCfzkz781tZeYv8AQPt/35pW77LwVUo9lVtKVAlYOcyCODAI7Z+a4OucT8VfYJcMlihPcgsOIkkZHHtXMoSFUDd7QJM/HxU3H2NMcj8jJcAEMc/nn/ADPauiiRI4qnvO4E9uQc/FWrdoDaT6QTz+hiPsTTwyME4pHQJWi8OeDbmpcE+i2CJJ794Arbfh34J0epAvl94Q7WT/UQDDT2g4I5rfa65pNOR6VBH09lH5dqo8iulsz1KUeT0vqV/DXgqzZQSoJHAjAH+9E+pLbPo8sN74AAHvJrE9d/FXy1ItAbicHBBA5NY7W+NLl9v3jNEHE4M/alWKcpXNiy+IxwjWNWekXejaYEjy5/MUq8wTrzAQBIHeCf6zSrR6b/AMjJ66/wX4Mm2rLEk1e0d+Bggf3oUtWbAoJmnJBVRd1B3D1VTOjXNWVIq9oOmb+OKeuRn5+mgIuhngVNemVtNN4UZlke1Gum+FbduDdz8e1Hgl2d/wDRN9Hmo6OSYAq23TFtAG4Gz9MD0mMH1T89ga1nivqumVls2z7+ZAEZICqT+sx8fNUOq9RW6hQAbFkqsiEJ2yFA4wBjtSWn0dLJNfN+DI6jWntbO4YDH59z3HGK677u1ZAAzkZmPtgZojd0KL9IyfuZnPB7fFdm00CBGck9u3FS4PyM80KVL7ktBdJtCZljHePbv9qV5Ag3RPMDgkfH9ahp7sQGiU5E5/lECuPVNYIG0kZ+k5xx6SJ/tH2p21RBRbno4XgoXvJxjP6xj9asXNNukFpAWBjPt6o/i7yeRBqmt3se4+8kEjMxH2+KJWZZB6e88Ef5/wBVItlZ3Eo2WZM4khpwSYwMk4qZsblD5kYxkx/Cd3xIPxijQ05QGY9Uhcc4g9+Of1rlpldckENt7yVYdwPbB4/2puPhiepe0AtSu3txAIEHke/fI4GffitP4c0ASw7upUum1JM7ULemDyQfYzgfNUNdoVDL6SATkCcGDAHGf7ZM1oOpdQDC1ZtgC3bCl3/9xyNoCx2EkAd8+wrkqkO58oAwM0mBgyFjt8x3x/zNddf0tdKdM+5N2pNxhySgUgi4V7IJLT/p+9R6p1BbNsug3MBx2XbyT7jdA+TWf03TdQHXDh3TYWYwqLdPlmZ4kPwexFdkfhAwwVNyDWv8VedqAmnY27UeXaLBmdvLBIYIDCl3/pzNDX6mxS5ZVmdGiGIEsVjPJX6mbIyBcOQMVb60tmzbUaYFsIpu+oM+7D2lGIUQZMEtxgSKr9E8MsCX1S+TaYko5x6yjFVCn+E4nuIBioPs1UqbRnde7AKrbcDG1QCe3qaJbj5pkXPPpx+R7/1op17pdy2m5kZQSIlcSZkhuIMUIRGHf/tXPTKwlyid9O27AYJIgyew7fM1ztM+YIAnHbv/AA9zTs0RAHyYE/keY4qFzUTA/wDP51wUvZEdQkOS/qOScRP6VAq92AMxiOwA4wPtE/aiOm6SWWSYGIjkZ/xg093RLaO4Eg+7HHYzAHxxQcH/AABZorS2zX/hLvVb72WPnLtLWJjzbQyzKCYLLMf+ckvF/iPzAGQlWg7kYcTjjsaxPT/En7Lft6i0SWRgYAgEfxAsfVBEgiADW1sXE6h+/S2YuXElWIGxjO+SJ9J9MHHPGKpikoOiGZSnG/r0Ydec0Q3A4Rd2CTAMgAST9ozR7rvhuzZl1V2XtbBAYxG5QWEyCyrIBnMVlel6K5PmAMXneVEmRkNA4LDcMH5qvqV0ReNS2yB624wqGO3I/wAUqI3PE+msk2/2BH2YLXPrY9yw24n2zHEmlUHnnfZpj8NBq+P9+5S0/R45H61K9ZA7Vudf0lu0H+9Dk6CZ9SxW5JVo82WSd/qAGj6fu+9aTpnTNpFXenaNFOIJ96O20RF3H2k/MZ/WuclECg8m2ylqtWbNuQJIgACP6kmIrNnxNdO4Pb3D1bTxbgAA55JlhxPP51pr3SvOdBeJClguxODuYBQx9sGRGfnigPixV09lFQgeYijaeILFmcezAW7akY+B7ZpTtmlQdGKuIFYbu4HH1SxwQZ9Mc12tae2CAwlgQNzGZnggCAs+2eK5BnuOTaUEjIlhB5AjseZ/LFR1di9b9V0SSYaChQfxLBBx+ftiltexSm1V1/ITe2ZAE98/oKmqicnvP6YA/Wqen1W+GGIn/nxxXay4AJGRycck+/8AUVTkjK4taZG7tEj6mYQIGeZySQAJqaaXzFzMAncMDsZ3DvJk/NR0y+tt0jAEj7/7UQ06AEggAc/pOP61yVnSlx6KOn0pgjHO3iO49u1FrWng4zkHPxVHU6xUKgmCSf0mZPxxVhNQHVmRvVBAHYdu/wDzNMqQkuT2ztfub2ABA24yZOMExkCc0SXaqsxJ2KJYn2Ajn5JHzNR6VpEeSzKjBQxaIBHzWT8R+IvMm3b3eUJzlTcYdyCeB2HznPHSmoqymPG5ul0Etf1KzeC+UXgiWJBB77hnkfrMxUU6mz7BYneScEKzA7SNydm9gf4RJxyc900bOYUmTuZSVEZgwDOYwce9b3wF0oNbu3FteY6Kio6wILCNix6Wfhmn2IP1GoOb7ZqWJKVIOeGvDllrbW433oUMzDcp52qgmCFYhp4kT8UvDvhO7evt50LYXdb9WHZwdghVYw4jkkgGSJOagNYyXrYVxY06+ajtKb7irtJKXFwGZQQIMBQSCTFUfEXXtU7ItpGt2bZDWXEx6IEqcSP68nEYjKTekXjGKpvwbvX3dBorew+XbchoDQW9CwCFycAgAdqxdrwLe6jF3UhkUEm0ql2Yrgy+9oggASsNPY1q9J0Qa/yr93TWiSoIdzcKBSBKrsc78zzA5P8AFFbC5eFi0SzAHbE9pAgQo/sKz860jYsalt6R4l1nw1fQvZuuL6i4oXaPVlCBvMgJiAZkzkAmawz6SHKkhY/mPI7ccmPavb0sloRPVsJL3LpVVJnLOFA98KfY8k1jOtdFJVtoDqSSGZdiIUl4U52hgWBUnLMsExJ0qXuYpRrcTEW+lmdxZSMwFzMDH2EVfXToogKBn2mfz+1R0d/955b7lYGQGEEdtrT3nuK727nrKxyMcZ549/8AvWiNeDDklK6ZVsXs7RG3/Mmoa/pwbkbhzyf0Edvirv7MMxj/AJ/einSOmG/eRBwTJ+FGW/oDRa1sWMnyXE4nwov7PYuC3Dt+7MAj6hKEA9yJ/wD195reW+hrY6cUU7riSCo4W4PpjuYMCRyY+K0+l6SqWQp2bQLYQkcESefcSa46Dw0E0+zb6lZnQtnb68HggEAk8xk4MScssq8Hpw+Ha2/b7GS8Vax7y2haJN1QpvRZIT96V8wOWBCqChO7PGO5Fl+kW1tLcs79qBmD6cqjl2ItwpAO7J7SMd8SNueK7B1WpQslu6BFktLWU4BUlIIadx+nv3ozqOtqLNhxqwskKVUgKbgZUZI4H1SQQYEkREkXWjqTds8c650A29TdRvMuFXILwDv/ANUtkzzmmr0S7421lhmtbtJ6GYQT5hGSY3/xRxNKur6Hc/8Ab8f+mps2rTnDGu2q6BKE7liMlsQPvWJTrnlJZZfTK7jPJ9pOe9COs9fv6kbGci33XPq4I78f7GtTjJfKzGs0KqSNppfC+8eZZuIyHgowZSfuKzfifSXmc6WLkY3MgY+qPMCggGSFho+RQPTXTZRtr3LKgjzHQMABBIQBBl22kCYHzWpvfiDpbGmX9nbcQMJLbsxu8wkE7pzM5jvSznLpsbHjhJXFNGYu/tthyly/dWYILkgQQdrAANH8XHtQ5LJuMPOLOyiAG+mJxjB7/atBf/FhDKNorJQghlB59TMDleQWn4zWdv8AXUMkJHJAmY/lgwKEGvIckJr5fJZXTlWMAKPcHtH8sYzU9PqFIZGUMp7N3gRM9u/+9V01u8MC2yAThZnjvODBPY1TS+QTt4xO4qzCO4mP6CqNrwZ1BvsfQ6MqzhlMYKuCYEjsBjMZ54NF7WkQplyuMqFGcZgmf7D+kVz0+oN0AYmJ4xxz8/rXXUWmGV2nsRmVn3BGBHf+tBJJHTm5PZw0wVbm0EwBORkA+2eOI+9TvWQZaSrSYwpAgEc/ftx75irmm0y7Gn1gKQoaMH78DsKDX7ksy3MxICzwTzxjdyZovSFj+p2i891BakkYOcnIwIJj7YyPim6WwuKyx/pA5+RED5+TVEWGFtvSxBK8iAI9ycURXri6Lagk3iPUwA3KbgBkFhCtBwe0jGKW62yihekP1bW3AGRAVUDZcdxA3KTCoDkxBPPv2E0ItdOOqvhVw5CxvMAjEu5yBA5/yeZ+ff1t3y7dvEYtp9K7Rlmb8pLH5iK9D8K9B02hsLqbr77jqzHaFJcIFeLQP/49pMsYPHE7TKU7NUMXEA6HwWHsb7x8tFV3dt0/u1ghgsxM9jEk/ao9Z8XaZbOn0miVzat5cbily7ddQMt2WTBgiYxGDXXxv4+s39Jc01i01lQ1seuQbnl7pUW1O1ACZ5Pb8gn4ZW0Gra7cVW8tGa2HIVd4jO5iBKj55IqUpNsvCCjHbPU/BnhG1Ytt521nEO7SHAdQAqxuJUJkLgEe5rUP4ZW6nrYvBkblU2ziJVQfb+YmT9zI7wfp2vXG1F9AjFQBbG4C2vAUhgIMA8ZwTgEUZ8QdZSyhDMVwQdmXHpnao/8AcI4H51CTd0jVBLjbOPVPFdmy62bcM5UkBchVUrlgmQCWAEcmsxe8Q3Lr4Ftsf+opLgHIC7Q0xIjBnLfkFXw+3Uz5iG7btDYnlrBBRSQu24QAx/j5MZGcVsOkeA9NpLTWxMN9VwkG6xgiMCFCj2GTk8CiuMRHzn10DdP11kuEPaZFE7liJHJMGCcTEmf86PUNbbS+sAIFJ4lGQCYYckRntkTisf1vp9yyASGubYIiZ2n6QfT2njA4Fc7HiK6isIUjPpcCCWB3RnO4Dj7wKq48toisvBtSAfi/Rrcv2BfRbS30/c3bbObdsYgXJAlfWQWERjGCDmdNqNLaLWtWx81WYLdtkMq5gg4G9ZB9SycnFek3utW7ltLVy2hs+lbgYhhBcksAeI5MGcfasf4u8A3GXdbKOsxYt2hLBLm65mM7V+ff2FNHlEnJQk7BB1CM6LbZbhc/wsuBBJJkjGPjsK9V6D+x2D5Ftv3twFSxV4Yp9YDEbcCTIMZrxG94R1Nhhbe2VN0DLQCE3QTE+4IM9hXqlrVAaWwLdpEFgBUVZnMAy+JJyYMZE/YylKYuOGPFtbZo9f4j8m9sXYbQXli3meauAABwI9xEzkRFDepeMwyG3aW4rlDbAP0ozMUe4wXLFT7ckjPaszb09y43lj1OTMKpHqOe+FjA3dsxJoh1C5Z6fk3Tc1ABAUFlVCZkQPbAgkH4FJwS/cp60nvwefdX8Aam2BdhYYtGTkkjbloywMgc4yBiYdA0ClL9m5cVWuBHss28oLqEYMKdsqSJMCfiiup6reuXBdbccyCRIUd8GYMkf2oZc6iHMkneANuyOZiD+f8AX701EnlfSQb0f4OtdRbn/UNKd+frJ5Pv70qy37Yo5we+V/zmaVJw+pb1f9Qxq9dvVFVfSijtCz3HzkDPeuLSQzOZgFsHbIAJgSQB259/yot1LpH7NYS5e2qLm6JYb4Xj0ciQf1P2rL3713UAAKUtzKKZhio2tmIJ3Ax7ZArbKSR5kMbk96RW6r4jvPaFnCWJDC3biCwG0O5ySxg8n7ACqfTUkwTB+xbHfAEntRnX+FWtgG4yH0ekIQYOSQ5Gdw4zMYE9qpWNKqtLwCOVALD7+mI+2RUFF3bPQeWPHiiza6YGYABI7wTJgQAZMg/GBVtQtttpQAc7miMiAVJGZIjkV00OuBMAv7DHH2I4H3qtd1KoxXmZMsFI7zgdpzj34q9JbMLcpOmR85bpbbzxDAEQIiCOCKg3TnXLQBPYjPwBTaPWG5hEWT9RiMYg+wo0ukuESzL8CP0Bj8/6VyXLZ0pPG6B6WWEEKSADIg8EHn4NddA3oc3A0KCIE8DEEf71Yu6NbSSxOYQD7Z+o5/Pj4q4LQVCoAztkxJPcz8x3plElKehvKm3hvSvMypnBzA9vaub9LDkE2yTIPp5niMGI5mRPGeau2DAEg7jnbOBOQP8AeqfV+olLq2WIRmgNu3Qs8Bguczn4+9NKkrYsFJuonbqrpp7S+duuFg/lKoDLugqSWmJQwY9yJEVkrFi5qtSLKkvc1DrliZlv5mPYTJPx+VaPXeAtXcSzcuXQxuMUQK3mFSIKqFH/AKZMk7ewGYq9b6B/02w2oZyrj0iQrG8wYMBbYf8ApqRPqDFjGJBNY5SvZ6eOCgqQO1mouaArp7dpluFgpa4rWwxWIKEMGKncCVaf4e9avpXTGRWNwNqLu0Ncu7izDcAGVZK78Dbk4yB3NZC/1a71HU+bdZyF3sqrkWUHrhFAOBAwB9z3opqbFzVBBaW3atqzA3QjW791QfQ7DcfLESI3ZgzNLsL4hfwj+H6at2S9ZZLQPnC4VHmOrEgW2fOQQ4+YmB21dnpWit6pLBUOls7rSpbuXBnADXFUhIKsTn1Y+kCDW6deIsDTrsFpYMKNgyJZnCzI5kE5kYwKSdUS1O2CtqSkXFRpciSVI9WWH5Hv3Rxl5KxlFVo1HWPFJSydlu4LjC4FBAlSuNzKCYzB28/2oV0Xw3av2y7uLrMQzn6rckTtCEyhmDJzycSZyfT/AB4xvudOBGwsyGA++SzgOAxIUFnKwWBAAo34I1Wuu3N923pxavzvQnY+CSGCqTLRkkqJ+Oam1SLKXN7Nz0/pSWLZS0FW3IIVUUACZInggiMxPzXTV3mKegeokqNwMA/IHap6dCiBWO492MZmcx+nxmnspttgZYiTJ9+e/wCg9qkaq1QGs6rYLovIwDMSQ4C2yWA9CtuKuSfb544rD6/Rs1sssQTui36lRQeCDBwIgjH+G8Y9b1PUALOmslAiJqGR/TfurugBEk+jcsniREjiVqr1xSbYje8WyGKlLbudzJuOXaYG4QNxP8wjTj9zBn3oH6U3CGLldk9xIbbLSCBEiRMkfkKvtrjbMuwAUwWU7faACZ3Z/qvPFXH8LqLFy4uoQeWp37QCytHqBUzGJAnMme8Vm+jv5hYoCViAc7gJiP054gbqqmmZHGUKs0et8RLcxbQIUVFD4LxO4qCThSZJjn7ChwsXdRcGzzPYFRu9IHqljwfp5xmK1uj8G21jcGcsZYyIUNJJ45JEAiSJ/OuHUfE2l01rZYgvugLkFuSzMW/hkmSffExifNdRRoeN95GU9TpNP06yL95me+ysFRNqySIMQJVR3Pf2PFeYanV+dd9X1XGLHOxRJJaABlueKI9V1V/VlrrQzbgoycAgjy0UDgDn2/rXFdEyIVfBuZDbRxwZ4PJC7c5k/dor3ITkpdLQL2khgF4YwCfVDSARPHvPeuf7MSCGBDg7VPDGCSTM+0TRu3pSqhdgZxuYzKg4AX0yJBJ4/wBO7Emq/UlZri3CFhgxE+kkSZY5kRM++ZpiYJbQK2TBJz3/AP5OaVFrPULiqBtcY4VSV98EMBH2EUqOjrfuS1/hu9cW5d1FxbKjdtW/cZ7igYhVVQGJnsOcmM0+g6w+iuW3FsF3CtbuXUNpBI2+lAIKzgt3xJr2fU6NWO7UJaACkZU3WDFtwwVgYAPBOSJrhquoaK+DptSm9DlTcUxmAdrfUhBIE4j8jUXkZt9FXt17Hm2t1Oie4dRfvhrjYdFRVDYy3okKOBn1e+azvVtLp3uRZ37T9BbkD743CM5Ar1k/gzo92WvFZJVZQQDEjcEluOTUeofhFY2KunYpBJbzPXOIEREf5poZo9E8nwuSrXZ48+iuqItsCPggGqj9Hd7kNMRggekE9uwif+GtDctbGYCOSJA5jFJLsnHPPz/2rZxTPNWaUXoHaTpF1FC71we3MSDAP5UXFokAbo+RH+ea5O4A5/QfrVnSW2dlRAWdsAKMknsKdJRJOTm7Od/SboDZGJzPHsO3FFeh+G7mofbZQmDlj9C88ngc/etX0PwQln95rWEgbvJUzAHe4RiOfYfNT8S/iKmn6Z52kslNzKiSFVVmfUVQnGIHuSPzyz+IS1D7noYvg295HX08lK7ozo9VZtWNP+0XFXzb13aSoAaAloQQDhhPMxBmRVjStZVbtpbdtGe4Hd2KF3YsIUm67PuOU+TOZmvIb3jfWXLijz3QyduwlT+8iRuPqI+5qzr+jai5dRbRu37pVd20O1ySIYNuyOMhoPM1B72zUko6SPVP/wDGG6D5dsaK25ZSHDX2bzcbkAbbb9OA2CCSJrl4u8FWr2nVPO3HTAKTcYkv6IVFRJUGAI2gd5rh0PR6zTKg1V9UuBfRZtwbolQC15gdoU7VkENMDg5FrTaNrju5Nq2qEhV9KICZPoRe5MkkTBByc0qu7seVVVbAHSOgJokVl9TuGY7cOk8IpYREGTA5AgmrF8yS4UBQAp4UbiN3PIBzMjnkmreqtXPMG7aSqEgLEIQZh2Zsttz2JJ+0Uj+6lnhQGG4KN3bcPqMbpzB/pxWhGSVhHTIGG26GVbgmAYZIICB5wobMLMljwZFU7nRf2jSPbdWBdRsVVOJMqXDDgz9RjAEdqKdPS0STctu5tDcSw3MQASCqsJ2hvYR9JyGMcU882p01sFSwZnum4lpm3B2ClnypYGdqzj4qUpFow6MRpeganSXbN1FulbN4b1cAqJIiMgsxXBwpPpEnBr2/p3U7N2wdUqqpZdznbteF5DSAxiO/sK83tdDvNqTf1LsEa3vvWrYNxdsQo3sJIAAOSSIX2oN1jVXrAQNcZWYsSjsSFQwbckn6p3dxxwIwnFSKLI8fg9Q1fitI2iVVjAaYBE/UD2HIirD+LbKEqz7QoMHgkR6SAR3EH7kV5XogG9Tam0oRC0s8sWXdITAgkmRgjPfiqdrT3LznaHvekElEcopKlgCQNuD6R/8AKcmjwiKs+Ts1ev8AEa6i/dNlfKVwBculZvMq820jAxOT+pwKqabXIsp5YNq8Chlx5uwnOxmb0sGUMGYSSBGBWf1mivW4L2iCcg/yExAaAdmSMNHH2ob1PXbN6sFGwiW3BvUdsDcBD/xfqTVEo1RBzyXfkJMws22soZDtL3C4L3e6DDAbRjAxznvR/pPTGtPZVhEsGEjaFXB3v8YPJ7Gsl0cWbih7tzYVjZvHsYJ9IjbOdxPbg5I1fVfESElLd0lCvruNM3WWdgK+oi1/Kh55OSDR/YX6yDPirxgFVVTc30uhbaA54DOBB24JAMT/APEQ2E1DubrXLh8x3EsQZmI7iNo7be0DEU9/Wl2KnOdxG4Hc5jCjBj4HsJmjmj6MBZD43EFidwATbLwscNAILECCeMVySidKUsj2cD09Sp2uouAFvSWItrtJYHb9PqAxnuM1y1NkSXuEcKVgEb/ThiTxj1ZBP0iOQTfhy0hZ4CkMDJK7iQ49Y27Y7SJaADJiYrlqtBZa05D3Gl/LJJJRElfVCE7hBCzAB4jNdYyhqzNdRKhVIYtmGBEhPSAZJw3IEj8qHP1Ehrm0F9w3FCJRG3ASFyIPEdjArRXtGjWGcbpstG0tNwqQSkrAgbskjI+SDQfV9IN65GnEgopIA9E7fUAGyc7x8wMGJrhKKeovuXYghc8Hbg98dhMwPalXTSXNqANeZWEyuyYMnE7s0qNg4o+iL2jVvqE+xEg/aQc0E6joLtkH9ntpsPJU7bkk+pi3JMH74/I2bXiBSkqC45lNvq7kLJA45/Oqd7xpZPpIYhpUwbTERyCoYkyJ4nFZUpHrSlBrsp9P8S6u4ptjTs7Idpa0wAxAy91QoMZgSRkRWusWm5YkExiQQvwDAn7kUI0viCyEC2PUFEbLanckYykSoH2q1Y17bSzSO8bHmMcqf96Ek/YMGl27PMPH3QXs6p2Ck23O8PtIUFuQSMSDP9KyqrJhQSzGIAkn4xk19Bf9StMpm4hXgmRtGCTJ47GvJfG3iaw157OiK2vOkPqUEu7AgFLRBlLYjLLg8Cc1px53VNHn5/g425KWgd07w0z3NjQrdwzIGHtKsw2/n+lErjHSs9m0y+e3pCAsl6Yk776uDbTPAUTH2rPX+k6g2Lb6jqFu0GAK22Y27okYBFtJJj6Zx6hkE5KdD8GuqOHY2VhX85yQ7A+uAssHMwYkTMkYE9LI5diwwxx7XZo7XW7ZtKlxbdqWgoHQm4IhzyWBjB5x7Hji3RDcYpZs2L9kllIJuJG4rJlfRgjBLEn0gKIip9E8JWhrl2WzdXbu865DMwgRyICzHHHuZivRNRaKWwttVHA49KiMmJE1GTo1wi5K2YDQfhHo7DefqG9CSfL3fu1JOZciTHt8c11bxXaW2bXT0WxaG7e6gBzHJX3PeSZyOKJeI/8A6lXtq0eVG4sBCmN29TMQOD6c4GBNYrTdPCsQzeWowxj94YhTgnnOc4/OKaMb2yeWfHUS907XAXQpU3WBBDlTuLD1Bm9RzzgnnB4Mc9T1Q+raWZ7vJIySTK7fTA+oZx3jHMeparTaYm2XDtiSssR6YCE/wD3jmTWY1/WAfWseogEOu5QB6RAJwYA9PsOwmqquzK2+g5+2OCoVS27c0/wlsLuX3VYjkyRXTS6o2ihVFLAF7nnbfLf1xtUHtKj5njEVlrHU9Td3OWdVJX1p6Rn0lVEBm7YXiIjitp0j8OFubbt+6YABfewN1yWJAAJItjAO45nsKEpKhoQk3oFf9eunVRZtMzKCAqAlH2lmMoxLMkGCDAAjiiS9b1T3LbNqJgFtlo2vSsw3qVSQQdwmf4eROL/iXpFk7tJbtC3bBtlXtAAyWUuS7EFiZUEzEH9Al3wtb222su8uC0pIYALwZkKwJJ5/i+KRbKtOOkyxf8Oaq9ta/eeCGJ/eXLxBKwSUkDERCrHIPyT0XgjRt5ku19toMpbsop4MlgpBPpyCfnJINc9P0q0i+YzO4QmS7NswMkoZHAgiOx4M0XsdcRG2KmNoIMDftcAGF4HHccAc9w17DRa7Zc0HhLSWyd1lSOZuGSpAkyJjKyYj+xAL6kwtkW9o8zB7IVKluwiScL954rkbwNu66hCQDtDbQAQPpJBBC8ckET+VXtI4ZFgDaYAJJM4yYPxEScj24MXfk1xrpAfqGihfLQBoEbNs8DjeGxyPqzx7GPKfGnSGXTq4YHYSsbblt/3rFg0MBuO0zuHZq9p1VoGQxPqCKUMQRuaSODMtkz2I+a8+/Ezw5eW0LlpsBixTlQoIYmD6RkE7RjmZ7NGXgllh5PENNd2XAGkAGGA55yI94rTKgV8CAcK0jaCG9JOCpESBwM81mtRHmblIEyYUERHwe0VobOqRrZLEmFIG3hnG1gOB/DvwDiQe1Vg6I5ldMOdN1VtSQwAOG2mZ5wwO2duR98ZrZeF9M151ETbX2/mHE5AXuff5g15n0y64Ia4PRt8lSiSyEkQoCgS7ElZaQZ7yK2/hbrNsWiFvm2WnYieks/cPtMk5xmnuyCjxkr6NZ1jqTLFgWigiAE2n2BLDAgrzzg9+KF6bQolt7a3Wdh9QhAgIyecbMjB54EZgLpPErei2fSFfbuJUvMsTBbMCQRnPFch4idGubbBa25/eFxu2sSVLRPAIH58ZiuqkN6ik9l3RdANjUM91i/7tzsQ5DGdoeMKGSTyfzEGkbaq8IVYwDsmQJAYAue0yQJBAxgyKBa+7cRSz3HY3RJ3BvWqmFOeIJiIxFFugWCkO7BWJCqXJWS53ZMQTk/8AmikTbvSRz1fh5zcYudOWkyZcf0ilWp0ng5WtqWgkqDlnmI9P8QnEZgTSruSH9F+35PB9L19lnfucQRt3sikkEB2KmSR7Yrm/XrpAAbbHLAncxnlmJJJ7Yjj7yP3c1JDjnHt/z/may8men6cV4CtvxLq+166SDvnczMNo7k/wgSfbvRNvxK6gt3eNQ4K4A3b0ECMbiwPvM/bFZtbpLAE8GJGTHeJMHE9xRFb+nRB+7S9JGD51u6uIM7WKESJwSZI7YHW/cHFLwGbv4n6q4yNe23Si7YLXFVgefMCMN8nniftQTU+Irlx9zbVXA22lW0AF+kLtEgD4NWdXr7QBDaTaHVNku29AIAZZ5BEmGkHcOwFCXa0d5CupJ9A3AqonIYkS2JziutgUYvtBzpvWhtYHyy6CELWydwnO4gTxJzx7TR/TeMrjsjXd0WkcbfW5lgi5CrjCgZJyO01gbN8pO1yJweYP3FXdN1O6N0XIJ9gC0jIicjvkVSM/chPB3X9/B7H0z8QArLZm5bG1PMuBbjXdoHpT6QVgYLfPfkl9d+JqDcLCXGfy9ttYwCDALE8TPABnaBmvChfuGRbdgQLjszNsLYGAJkmOBJJ7ChTXTmScmTPMie/Pc1zlH2DDFOtSPTtf1pkS5uZ/MUQ3rC7pcYhMtwAYIGP1D6Xrdwlti4J2jA3S0mFJGBn+KBjmsOHMz3q7or7od9u4VYZ5g9pz7Z/oa5ZBX8LS7N31HXJd067Cn7qd22AXdueM7AAAWZvVJMDFUtVrSPLYFme6AJKkWQVPljazCXEL3GDIjvWV6l1G/dJa7dL7SUneD+kHI+ajodaqxIMghpnEKMD3mZ4IyaPqKxX8O0rPQ+m6dQqNcO54XarD6RIgqqgwOQAcwJP1CfQegdWVtOxiCiqWIkgxAPq5C9hIAA/WvF06mTsu2WNth7uwWSRuwTjBUYxAHvW78JdYt3BZbbaEli904WyiHfc320Cru9mYsTiqdohFOLv+DUXOoWFR/OBVSw2AzxcOBK88bgCZxQ9NdatMAqkl3BOGbKKpG8idkr6iOT/pAisD1vxa97UjbdFwllG3aVDBuII4EHvngZq4uq8wh0VgS8C4p2gQFEh1O76QZkxM57UFQ0uS7NHrOqOXgklJgED0kwAdo5IAIEdyJ+KFdI1W8Pehk8piSS37xyzGd6kAbYVT6RiCJkCRjdXy4RyzDDdhPEJ6mAXJ5BE5iOKGl093ellFG66QozBEt7T6DIyDECfbBJ3fZ6j0hTesG7fj9nDBFgBfNuCVHyVGVGeSeIMbB+pogCsV3k7Cu6FWRgbvsI+ZP3rOObO20HuW9ujVbe0KY5A3KWMBvThgNx7cwcj4rZQzOHct6LaEkm1bMDAUTOIwCD6uADU+PLs0qfprR6detP5MI83ASVOQDv7hV7wYAnnvWe13VLmo11vSSyIAWdxJZ2UZAIEd1kH/ALHFaTx1q3AVt0FVggbFIMDJTKgnaTt5zxTdH6hGoa9dLkqrDAZectGwEmfVJnJjjt3pnPPboL/id+H+lCWPKXyY9JdVZlPb1DdO4QWnvwT7eX6zozae+9tbitbztcjbvWYtsFnE4PJj++t6v4xuai0zODuncQAoQghtu4MYnCzIDEDk80O6N061qdM/oFxmBCXHLILb+olFQEK+WU78CWjOICjQXk5X7A/R9Ia7aZk3brJ3TuktG0EW0G4gBuGyJ5iRGffVNa4DLJDieCYkx34IyD/cRY1uhbT3hbYPJX0FeSrzDKuCQc4/OeKr29KLxVVJU4B3sNgkwIONq/8Amg37Dxil30FdD1Ms4XeTtMgSArJtBaWBmYGV7R3NEbHWbih7VhrmxyuFJho9QJwIx2kCfisxrPD1+2GZrZKrBZl9SrJIG8j6ZgxMT2mo6fVBiu53Q4lhmSD2kiDEd+32oxn7izwLuPR6F0DUq6qt9GL+qBMEja26GxiJO0Tz8xXLp3USzSkoBba5bJhgqDBL5O3Jn3kgc1hF1jqDtYkg/UsyARBAngc1e6Tr5v2A7KgQKoYqGQKrF4dQCHkxzjgnjFOZF4Gtno41XUNTF62oKOBtM3FkKNsxtPMTzSrI29CAINq/cMn12L+yywJJBtobXpWIxSo8mJxj7/kwtKlSrGeyPSpUqICSDI+4rrrFhmAx62GPvT0q4V9leruiuEC9BIlCDGJG9DB9xgUqVccyOmY+Vcz7VU3U9KuYse2ddP8Ax/8Ax/ytcaVKuHXZb1igJZxyjT8/vbgz+QFTtWxutYGQJ+fUefelSpvJN9fcqLx+v9qM9DvMLOpAJAa00gEgGIIn3zTUqaAmXo4dCG7ULu9WCM54wOfjFanwyoN20pEq1xQwPDAJbIBHcSSc+5pUqfH0ZfiPmf8AABsNLgHuCT8nGT80b6J/92h77LpnvPlcz701KnXZORpNe5AkE4tpHx6hQ7xDlLIPAYQOwlxMe3A/SmpVSRnh2K0o2Nj/APEF/KWEfaAMUY8MIBp9XAAgYjtk8e1KlSjLtmY8an98g7RbP57SZ/XNQ8I3WFkQSPTqByeNvH9T+tKlS/8AYs/+P+/UzHWb7M8sxY77gkkkxu4k9smo6oeknvAM95nmaelUX2zZH5Y/3ybvrX/2+n+dMZ+Yu24rDeILYF3AAx2Ed6VKukLh7RVLEBIx6T/dqS6xw5IdgfcMQfb+1KlQLUn39TVdP6jd8pf3lzj+Zv8AelSpVqTdHmySt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14" descr="data:image/jpeg;base64,/9j/4AAQSkZJRgABAQAAAQABAAD/2wCEAAkGBhQSEBQUEhQVFRUUGBYVFxcVGBcXFBYYFRgZFRUZFxYXHSYfFxokGRcWHy8gIycpLCwsHB4xNTAqNSYrLCkBCQoKDgwOGg8PGiwlHyQ0LCksLCwsLCwvKSosLCwsLCwsLCopLCwsLCwsLCwsKSwsLCwsLCwsLCwsKSwsLCwsLP/AABEIAMIBAwMBIgACEQEDEQH/xAAcAAABBQEBAQAAAAAAAAAAAAAFAAECBAYDBwj/xAA+EAACAQMDAgUCAwcDAwMFAQABAhEAAyEEEjEFQQYTIlFhMnEHgZEUI0JSobHBYtHwFeHxM1NyJDRDktIW/8QAGQEAAwEBAQAAAAAAAAAAAAAAAQIDBAAF/8QALREAAgICAgECBQQCAwEAAAAAAAECEQMhEjFBE1EEMmGRoSJxgfBSYjNC4RT/2gAMAwEAAhEDEQA/APD6elSqtHCpUqVNRwqelSpkgCpUqVMkcKnpU9OkAVOKQFPFOkKPFOFpAVICnQrYttMBUqQFcLYgKcrU1WmNNQtkKcU1KgMS3U++udOK6wUTJqJpppUTqIkVE1M1GlY6IxTU5pqUYQpGlSrjhqVPTUAjU9NT0DiFKlSrMkOPSpUqZIAqVKnp0jhUhTxSpkgWKnFKKcCnSFHFSFMBTxTIVkqVNTxRFHpwKdVrWeCvAN3XtMi3ZUkNcb3GSqrMlo/IdzR6FbMxZsMzBVBLMQAAJJJwAAOTTajTMjFXUqykhlYEEEYIIPBr3Xwp1VLqMyW7enCqbSi3ZXzhAjebqqCOJIEzyDyBR8ZeCV11kahXB1IVQ9wR5dyFibn/ALZBXaX4kiYGQnPexFJeDxKKVd72nKkgiCCQR8jBrlFOPZGKUVOKW2jR1kIpRU9tNFcdZAioxXSKiRQGTOZFNFdCKaKWhrIRSip1GuoNkaVSimigGyNKnpUDiFKlSqCQ4qelSp0gCp6VPTpAFSp6cUwBoqQFICpAUaFbEBTgU4FX+kdFval9li2bjAFoEcDJOcURGyiBXWxp2dgqAszGAAJJJ7ADmtZ078Nr7Lvvvb0ywT+9Occyv8OM5o31HS2Ol2x+zb7l+6DtuOogDAJtvACDPKkzMTBokpZF4L3g3wHo7do3NeUe4u6U84C3biIDARvJEnDEGCOQa6arxVdu6r9n0hWxpEZUBtIASFgu6giAPqPGe8zXld8XWYu+5iZkj1YGORgDPFa3wd0q7qLb7QoDSoZ3K7Y5AC9iMH4ntSRSb2Syykoqmj07p1p7LvabUAi0PM8wW7dlR6o2l2G1gctCgwQRjEgupeHr16+bmm1Caj+Uo1u2ARna6NG8BTgifnAipeG1vaMNprqkhXW4bY9ShGSIHKwxKek9wJ71t9VZteSL9svnYyybjLEgxGdoIJjtJNI7T/cMeM1+xlPFP4Wvq7RuKiJqkA+lhsvgDg4XbcA7xBEAk/VXi2u0D2nZLilHUkMrCCCOxBr6pt3CUJ3DZG4MCd+2JBxGZng/9sD+I1vTXdM17WW9t5Nqow9Dt2EwT5iGDiAR2gGaTHNp0y80krR5J0zw+LqbmfYTwInHuc+9d+l+GZvILzAWy6qTbO5iCYJA7Ad54zioWrO4sWYxI+2DOJ5/2FaDprW/2m1vLbRu4j6ohZnESeOST2rXejB6suVWF/Gv4Spbt3L2iYlbY3m2x3brZzvtP3jIIP8AKYPavKmFendL8YvpL0aWLlrdPlNOMkFVPIWZgZ9+TWN8R2le41+3bFtbhLeWMhCckL7r/Y/lSRUlpmmOWLYBimiuhFRIpqLJnOKUVOKaKFDWRimipxTRXUGyBFNFdIpooUGzntpVMilXUGzgVilRTrOg2XMZBptD0VrhGYpfTd0hFnhwU29A2KeKM6noRtz3+e35UPu2Ipnja7OhmjP5WVopwKnFIChRSxgKcCninAo0LYgKcCnipKtNQrY9u3JA961/R/HY0i2xp7O0q24l3EP6ShlQBMgnM96DaawUUgEgkeoj6sHKggzH5jP5VwbppmJWGngmc+896WTfSMrnCT34N/qPxJOodLdnQ275mFW8PMuTECAvAH/D3oJ4p6DqBcttes2LW9QYsSB9RkEAxuHxiCMmm8FeLW0j+U6q1h2l5B3L2LKwBIjmFg4H57rqK2NZuFrUW5ChrYZgCSEG4AGD/CcRyPmhBK9i5JNL9PZ5aenG0cnHxK/YmMUz664jGGdZiSJwIA5BBiIH61obmlDkH4/5/mqgsQxDSRBgNHJHMD+9Xljroxxz3uXYX0/4nMlxfMRWLW1tuTy23gmBkkAAn/atp4Q6mpLFnuGzeDq6sSfKLmUOTgMsH0YJP2FeT63TQoKyVI2leVJHMT9Pv/vW9/DO/aYOxxds23eVhZFsfS6AZMRLHmB3BrPOPuasc+mj0K1qrF0JYurtNv0ggkXDtx/AuJjOa8p/GTrJv6saa3t2acCApOWuAEyT9TABR+taO94oXTac3Vtxftr9Z+ozOCOCSzc+2K8o3tfvXGutL3GFxie5LFmMdiJ4pXiqRVZ+ULL/AE3SEhSRge8wcTn4/wB6d7AW6twyRu2sgK5RgZJ3YLGSc8D+nW1cOFiSAWjiduefkx+nxRXw/wBAGrcahcpZaY2g+YRtdtitztEY+VnkxaSVGOHJysteJPAnloL9gt5PEMfWpbkMeWg4n5HPNAtV0tbpDI0uABdQxu+CD3GZnJnvXop1dlLbKogXADftR7j0XFXgEiZAEce1eVdZ1Js3iw+pWLKQfSynuexBEUFpbKNNyqA3UugBLe9WJ9w0f0NBCKL9W8R+coVRsDD1Zn1du3GKEWASMj2z7zgR70znFukaMKyKNzIkUoqZWlto0Vs5xTRXXbS20KDyOW2kVohpulXLmVUme/bHNEb3g++ib3UqOfk/Yd6PBsm88F2zOxTUR/6af5W/SlQ4sPrR9y+iAfUNxPv713097MjtzFGupa+yMC2s98UO01xXaAoFaEtnkudq2gdr+oH6SJzVFgrjOI9q6dW0ZW4Y4oaDUpN3s9DDjjxTiSv6faYrlFdnuTXOKm0aot1sjFOBUttSW3Ro5siBRDQ2iql4n2wO2cT3/wCd6a30xsFhEiQDjcPj4+aJWQWhYCp2I5+SBx+tGjNlyqqQ3SyrEscjGIyBOYH2nM5qT9LBcuNwUeoCe04H+Oau2dKVGIAA+r3+ImuZubMiWOBzHJnj2x2o8fcwvI23xOZ06gAESf7fpn/FPb2IyBnZDhpC7ip5Xg7ge8g9sUyOr7iZDLJwTmeIgxXEXQxkzK+3MrwJ/wA/egMr8hnztrk+ZbcEzuX1Bie4mDkzMwea4G+SPVA5n/T8VXawtxiWkwc52zMCZ/T/AIaZ1bzCjvG6SoLDAHMAfUYERyafk0iXFNnFtTtcK53IeVMECMSMSDP6g0R0fVzpdwtZNxXR5Pa4sGD7+omgjFWJOOZ+/tP69v8AFWun2d14Ks7pPPEDJMn2AOTU0/BZxrfsWOvdeZytocbZafqmeAfYCP8AgodYBFzAkuFbjkMRGO3eiH/Q9183C0oCfTETPaf5avWbiXb6JbPrUkDsNxMGSYxkce5pmm3cjlKKSjFXrZyt9FueWbpKhSoU7xyWOEUCDmWn9Peq+s6tcsogWVuI7HzE9MuRF1DBwIKQNvB5xFbu/wBOhLYb/wBO2diElQC+QSxmPef0+SO8QWtLqbaqgFvVW2EXiUFt1CkRd2n0mVjA9PpOQSankrVFMPbswvUvEFzcGRih91JBPtu/tHaqvUEuXfXdJa4yhuZMHu2Mk/epambhYXmQP34n3meCfzkz781tZeYv8AQPt/35pW77LwVUo9lVtKVAlYOcyCODAI7Z+a4OucT8VfYJcMlihPcgsOIkkZHHtXMoSFUDd7QJM/HxU3H2NMcj8jJcAEMc/nn/ADPauiiRI4qnvO4E9uQc/FWrdoDaT6QTz+hiPsTTwyME4pHQJWi8OeDbmpcE+i2CJJ794Arbfh34J0epAvl94Q7WT/UQDDT2g4I5rfa65pNOR6VBH09lH5dqo8iulsz1KUeT0vqV/DXgqzZQSoJHAjAH+9E+pLbPo8sN74AAHvJrE9d/FXy1ItAbicHBBA5NY7W+NLl9v3jNEHE4M/alWKcpXNiy+IxwjWNWekXejaYEjy5/MUq8wTrzAQBIHeCf6zSrR6b/AMjJ66/wX4Mm2rLEk1e0d+Bggf3oUtWbAoJmnJBVRd1B3D1VTOjXNWVIq9oOmb+OKeuRn5+mgIuhngVNemVtNN4UZlke1Gum+FbduDdz8e1Hgl2d/wDRN9Hmo6OSYAq23TFtAG4Gz9MD0mMH1T89ga1nivqumVls2z7+ZAEZICqT+sx8fNUOq9RW6hQAbFkqsiEJ2yFA4wBjtSWn0dLJNfN+DI6jWntbO4YDH59z3HGK677u1ZAAzkZmPtgZojd0KL9IyfuZnPB7fFdm00CBGck9u3FS4PyM80KVL7ktBdJtCZljHePbv9qV5Ag3RPMDgkfH9ahp7sQGiU5E5/lECuPVNYIG0kZ+k5xx6SJ/tH2p21RBRbno4XgoXvJxjP6xj9asXNNukFpAWBjPt6o/i7yeRBqmt3se4+8kEjMxH2+KJWZZB6e88Ef5/wBVItlZ3Eo2WZM4khpwSYwMk4qZsblD5kYxkx/Cd3xIPxijQ05QGY9Uhcc4g9+Of1rlpldckENt7yVYdwPbB4/2puPhiepe0AtSu3txAIEHke/fI4GffitP4c0ASw7upUum1JM7ULemDyQfYzgfNUNdoVDL6SATkCcGDAHGf7ZM1oOpdQDC1ZtgC3bCl3/9xyNoCx2EkAd8+wrkqkO58oAwM0mBgyFjt8x3x/zNddf0tdKdM+5N2pNxhySgUgi4V7IJLT/p+9R6p1BbNsug3MBx2XbyT7jdA+TWf03TdQHXDh3TYWYwqLdPlmZ4kPwexFdkfhAwwVNyDWv8VedqAmnY27UeXaLBmdvLBIYIDCl3/pzNDX6mxS5ZVmdGiGIEsVjPJX6mbIyBcOQMVb60tmzbUaYFsIpu+oM+7D2lGIUQZMEtxgSKr9E8MsCX1S+TaYko5x6yjFVCn+E4nuIBioPs1UqbRnde7AKrbcDG1QCe3qaJbj5pkXPPpx+R7/1op17pdy2m5kZQSIlcSZkhuIMUIRGHf/tXPTKwlyid9O27AYJIgyew7fM1ztM+YIAnHbv/AA9zTs0RAHyYE/keY4qFzUTA/wDP51wUvZEdQkOS/qOScRP6VAq92AMxiOwA4wPtE/aiOm6SWWSYGIjkZ/xg093RLaO4Eg+7HHYzAHxxQcH/AABZorS2zX/hLvVb72WPnLtLWJjzbQyzKCYLLMf+ckvF/iPzAGQlWg7kYcTjjsaxPT/En7Lft6i0SWRgYAgEfxAsfVBEgiADW1sXE6h+/S2YuXElWIGxjO+SJ9J9MHHPGKpikoOiGZSnG/r0Ydec0Q3A4Rd2CTAMgAST9ozR7rvhuzZl1V2XtbBAYxG5QWEyCyrIBnMVlel6K5PmAMXneVEmRkNA4LDcMH5qvqV0ReNS2yB624wqGO3I/wAUqI3PE+msk2/2BH2YLXPrY9yw24n2zHEmlUHnnfZpj8NBq+P9+5S0/R45H61K9ZA7Vudf0lu0H+9Dk6CZ9SxW5JVo82WSd/qAGj6fu+9aTpnTNpFXenaNFOIJ96O20RF3H2k/MZ/WuclECg8m2ylqtWbNuQJIgACP6kmIrNnxNdO4Pb3D1bTxbgAA55JlhxPP51pr3SvOdBeJClguxODuYBQx9sGRGfnigPixV09lFQgeYijaeILFmcezAW7akY+B7ZpTtmlQdGKuIFYbu4HH1SxwQZ9Mc12tae2CAwlgQNzGZnggCAs+2eK5BnuOTaUEjIlhB5AjseZ/LFR1di9b9V0SSYaChQfxLBBx+ftiltexSm1V1/ITe2ZAE98/oKmqicnvP6YA/Wqen1W+GGIn/nxxXay4AJGRycck+/8AUVTkjK4taZG7tEj6mYQIGeZySQAJqaaXzFzMAncMDsZ3DvJk/NR0y+tt0jAEj7/7UQ06AEggAc/pOP61yVnSlx6KOn0pgjHO3iO49u1FrWng4zkHPxVHU6xUKgmCSf0mZPxxVhNQHVmRvVBAHYdu/wDzNMqQkuT2ztfub2ABA24yZOMExkCc0SXaqsxJ2KJYn2Ajn5JHzNR6VpEeSzKjBQxaIBHzWT8R+IvMm3b3eUJzlTcYdyCeB2HznPHSmoqymPG5ul0Etf1KzeC+UXgiWJBB77hnkfrMxUU6mz7BYneScEKzA7SNydm9gf4RJxyc900bOYUmTuZSVEZgwDOYwce9b3wF0oNbu3FteY6Kio6wILCNix6Wfhmn2IP1GoOb7ZqWJKVIOeGvDllrbW433oUMzDcp52qgmCFYhp4kT8UvDvhO7evt50LYXdb9WHZwdghVYw4jkkgGSJOagNYyXrYVxY06+ajtKb7irtJKXFwGZQQIMBQSCTFUfEXXtU7ItpGt2bZDWXEx6IEqcSP68nEYjKTekXjGKpvwbvX3dBorew+XbchoDQW9CwCFycAgAdqxdrwLe6jF3UhkUEm0ql2Yrgy+9oggASsNPY1q9J0Qa/yr93TWiSoIdzcKBSBKrsc78zzA5P8AFFbC5eFi0SzAHbE9pAgQo/sKz860jYsalt6R4l1nw1fQvZuuL6i4oXaPVlCBvMgJiAZkzkAmawz6SHKkhY/mPI7ccmPavb0sloRPVsJL3LpVVJnLOFA98KfY8k1jOtdFJVtoDqSSGZdiIUl4U52hgWBUnLMsExJ0qXuYpRrcTEW+lmdxZSMwFzMDH2EVfXToogKBn2mfz+1R0d/955b7lYGQGEEdtrT3nuK727nrKxyMcZ549/8AvWiNeDDklK6ZVsXs7RG3/Mmoa/pwbkbhzyf0Edvirv7MMxj/AJ/einSOmG/eRBwTJ+FGW/oDRa1sWMnyXE4nwov7PYuC3Dt+7MAj6hKEA9yJ/wD195reW+hrY6cUU7riSCo4W4PpjuYMCRyY+K0+l6SqWQp2bQLYQkcESefcSa46Dw0E0+zb6lZnQtnb68HggEAk8xk4MScssq8Hpw+Ha2/b7GS8Vax7y2haJN1QpvRZIT96V8wOWBCqChO7PGO5Fl+kW1tLcs79qBmD6cqjl2ItwpAO7J7SMd8SNueK7B1WpQslu6BFktLWU4BUlIIadx+nv3ozqOtqLNhxqwskKVUgKbgZUZI4H1SQQYEkREkXWjqTds8c650A29TdRvMuFXILwDv/ANUtkzzmmr0S7421lhmtbtJ6GYQT5hGSY3/xRxNKur6Hc/8Ab8f+mps2rTnDGu2q6BKE7liMlsQPvWJTrnlJZZfTK7jPJ9pOe9COs9fv6kbGci33XPq4I78f7GtTjJfKzGs0KqSNppfC+8eZZuIyHgowZSfuKzfifSXmc6WLkY3MgY+qPMCggGSFho+RQPTXTZRtr3LKgjzHQMABBIQBBl22kCYHzWpvfiDpbGmX9nbcQMJLbsxu8wkE7pzM5jvSznLpsbHjhJXFNGYu/tthyly/dWYILkgQQdrAANH8XHtQ5LJuMPOLOyiAG+mJxjB7/atBf/FhDKNorJQghlB59TMDleQWn4zWdv8AXUMkJHJAmY/lgwKEGvIckJr5fJZXTlWMAKPcHtH8sYzU9PqFIZGUMp7N3gRM9u/+9V01u8MC2yAThZnjvODBPY1TS+QTt4xO4qzCO4mP6CqNrwZ1BvsfQ6MqzhlMYKuCYEjsBjMZ54NF7WkQplyuMqFGcZgmf7D+kVz0+oN0AYmJ4xxz8/rXXUWmGV2nsRmVn3BGBHf+tBJJHTm5PZw0wVbm0EwBORkA+2eOI+9TvWQZaSrSYwpAgEc/ftx75irmm0y7Gn1gKQoaMH78DsKDX7ksy3MxICzwTzxjdyZovSFj+p2i891BakkYOcnIwIJj7YyPim6WwuKyx/pA5+RED5+TVEWGFtvSxBK8iAI9ycURXri6Lagk3iPUwA3KbgBkFhCtBwe0jGKW62yihekP1bW3AGRAVUDZcdxA3KTCoDkxBPPv2E0ItdOOqvhVw5CxvMAjEu5yBA5/yeZ+ff1t3y7dvEYtp9K7Rlmb8pLH5iK9D8K9B02hsLqbr77jqzHaFJcIFeLQP/49pMsYPHE7TKU7NUMXEA6HwWHsb7x8tFV3dt0/u1ghgsxM9jEk/ao9Z8XaZbOn0miVzat5cbily7ddQMt2WTBgiYxGDXXxv4+s39Jc01i01lQ1seuQbnl7pUW1O1ACZ5Pb8gn4ZW0Gra7cVW8tGa2HIVd4jO5iBKj55IqUpNsvCCjHbPU/BnhG1Ytt521nEO7SHAdQAqxuJUJkLgEe5rUP4ZW6nrYvBkblU2ziJVQfb+YmT9zI7wfp2vXG1F9AjFQBbG4C2vAUhgIMA8ZwTgEUZ8QdZSyhDMVwQdmXHpnao/8AcI4H51CTd0jVBLjbOPVPFdmy62bcM5UkBchVUrlgmQCWAEcmsxe8Q3Lr4Ftsf+opLgHIC7Q0xIjBnLfkFXw+3Uz5iG7btDYnlrBBRSQu24QAx/j5MZGcVsOkeA9NpLTWxMN9VwkG6xgiMCFCj2GTk8CiuMRHzn10DdP11kuEPaZFE7liJHJMGCcTEmf86PUNbbS+sAIFJ4lGQCYYckRntkTisf1vp9yyASGubYIiZ2n6QfT2njA4Fc7HiK6isIUjPpcCCWB3RnO4Dj7wKq48toisvBtSAfi/Rrcv2BfRbS30/c3bbObdsYgXJAlfWQWERjGCDmdNqNLaLWtWx81WYLdtkMq5gg4G9ZB9SycnFek3utW7ltLVy2hs+lbgYhhBcksAeI5MGcfasf4u8A3GXdbKOsxYt2hLBLm65mM7V+ff2FNHlEnJQk7BB1CM6LbZbhc/wsuBBJJkjGPjsK9V6D+x2D5Ftv3twFSxV4Yp9YDEbcCTIMZrxG94R1Nhhbe2VN0DLQCE3QTE+4IM9hXqlrVAaWwLdpEFgBUVZnMAy+JJyYMZE/YylKYuOGPFtbZo9f4j8m9sXYbQXli3meauAABwI9xEzkRFDepeMwyG3aW4rlDbAP0ozMUe4wXLFT7ckjPaszb09y43lj1OTMKpHqOe+FjA3dsxJoh1C5Z6fk3Tc1ABAUFlVCZkQPbAgkH4FJwS/cp60nvwefdX8Aam2BdhYYtGTkkjbloywMgc4yBiYdA0ClL9m5cVWuBHss28oLqEYMKdsqSJMCfiiup6reuXBdbccyCRIUd8GYMkf2oZc6iHMkneANuyOZiD+f8AX701EnlfSQb0f4OtdRbn/UNKd+frJ5Pv70qy37Yo5we+V/zmaVJw+pb1f9Qxq9dvVFVfSijtCz3HzkDPeuLSQzOZgFsHbIAJgSQB259/yot1LpH7NYS5e2qLm6JYb4Xj0ciQf1P2rL3713UAAKUtzKKZhio2tmIJ3Ax7ZArbKSR5kMbk96RW6r4jvPaFnCWJDC3biCwG0O5ySxg8n7ACqfTUkwTB+xbHfAEntRnX+FWtgG4yH0ekIQYOSQ5Gdw4zMYE9qpWNKqtLwCOVALD7+mI+2RUFF3bPQeWPHiiza6YGYABI7wTJgQAZMg/GBVtQtttpQAc7miMiAVJGZIjkV00OuBMAv7DHH2I4H3qtd1KoxXmZMsFI7zgdpzj34q9JbMLcpOmR85bpbbzxDAEQIiCOCKg3TnXLQBPYjPwBTaPWG5hEWT9RiMYg+wo0ukuESzL8CP0Bj8/6VyXLZ0pPG6B6WWEEKSADIg8EHn4NddA3oc3A0KCIE8DEEf71Yu6NbSSxOYQD7Z+o5/Pj4q4LQVCoAztkxJPcz8x3plElKehvKm3hvSvMypnBzA9vaub9LDkE2yTIPp5niMGI5mRPGeau2DAEg7jnbOBOQP8AeqfV+olLq2WIRmgNu3Qs8Bguczn4+9NKkrYsFJuonbqrpp7S+duuFg/lKoDLugqSWmJQwY9yJEVkrFi5qtSLKkvc1DrliZlv5mPYTJPx+VaPXeAtXcSzcuXQxuMUQK3mFSIKqFH/AKZMk7ewGYq9b6B/02w2oZyrj0iQrG8wYMBbYf8ApqRPqDFjGJBNY5SvZ6eOCgqQO1mouaArp7dpluFgpa4rWwxWIKEMGKncCVaf4e9avpXTGRWNwNqLu0Ncu7izDcAGVZK78Dbk4yB3NZC/1a71HU+bdZyF3sqrkWUHrhFAOBAwB9z3opqbFzVBBaW3atqzA3QjW791QfQ7DcfLESI3ZgzNLsL4hfwj+H6at2S9ZZLQPnC4VHmOrEgW2fOQQ4+YmB21dnpWit6pLBUOls7rSpbuXBnADXFUhIKsTn1Y+kCDW6deIsDTrsFpYMKNgyJZnCzI5kE5kYwKSdUS1O2CtqSkXFRpciSVI9WWH5Hv3Rxl5KxlFVo1HWPFJSydlu4LjC4FBAlSuNzKCYzB28/2oV0Xw3av2y7uLrMQzn6rckTtCEyhmDJzycSZyfT/AB4xvudOBGwsyGA++SzgOAxIUFnKwWBAAo34I1Wuu3N923pxavzvQnY+CSGCqTLRkkqJ+Oam1SLKXN7Nz0/pSWLZS0FW3IIVUUACZInggiMxPzXTV3mKegeokqNwMA/IHap6dCiBWO492MZmcx+nxmnspttgZYiTJ9+e/wCg9qkaq1QGs6rYLovIwDMSQ4C2yWA9CtuKuSfb544rD6/Rs1sssQTui36lRQeCDBwIgjH+G8Y9b1PUALOmslAiJqGR/TfurugBEk+jcsniREjiVqr1xSbYje8WyGKlLbudzJuOXaYG4QNxP8wjTj9zBn3oH6U3CGLldk9xIbbLSCBEiRMkfkKvtrjbMuwAUwWU7faACZ3Z/qvPFXH8LqLFy4uoQeWp37QCytHqBUzGJAnMme8Vm+jv5hYoCViAc7gJiP054gbqqmmZHGUKs0et8RLcxbQIUVFD4LxO4qCThSZJjn7ChwsXdRcGzzPYFRu9IHqljwfp5xmK1uj8G21jcGcsZYyIUNJJ45JEAiSJ/OuHUfE2l01rZYgvugLkFuSzMW/hkmSffExifNdRRoeN95GU9TpNP06yL95me+ysFRNqySIMQJVR3Pf2PFeYanV+dd9X1XGLHOxRJJaABlueKI9V1V/VlrrQzbgoycAgjy0UDgDn2/rXFdEyIVfBuZDbRxwZ4PJC7c5k/dor3ITkpdLQL2khgF4YwCfVDSARPHvPeuf7MSCGBDg7VPDGCSTM+0TRu3pSqhdgZxuYzKg4AX0yJBJ4/wBO7Emq/UlZri3CFhgxE+kkSZY5kRM++ZpiYJbQK2TBJz3/AP5OaVFrPULiqBtcY4VSV98EMBH2EUqOjrfuS1/hu9cW5d1FxbKjdtW/cZ7igYhVVQGJnsOcmM0+g6w+iuW3FsF3CtbuXUNpBI2+lAIKzgt3xJr2fU6NWO7UJaACkZU3WDFtwwVgYAPBOSJrhquoaK+DptSm9DlTcUxmAdrfUhBIE4j8jUXkZt9FXt17Hm2t1Oie4dRfvhrjYdFRVDYy3okKOBn1e+azvVtLp3uRZ37T9BbkD743CM5Ar1k/gzo92WvFZJVZQQDEjcEluOTUeofhFY2KunYpBJbzPXOIEREf5poZo9E8nwuSrXZ48+iuqItsCPggGqj9Hd7kNMRggekE9uwif+GtDctbGYCOSJA5jFJLsnHPPz/2rZxTPNWaUXoHaTpF1FC71we3MSDAP5UXFokAbo+RH+ea5O4A5/QfrVnSW2dlRAWdsAKMknsKdJRJOTm7Od/SboDZGJzPHsO3FFeh+G7mofbZQmDlj9C88ngc/etX0PwQln95rWEgbvJUzAHe4RiOfYfNT8S/iKmn6Z52kslNzKiSFVVmfUVQnGIHuSPzyz+IS1D7noYvg295HX08lK7ozo9VZtWNP+0XFXzb13aSoAaAloQQDhhPMxBmRVjStZVbtpbdtGe4Hd2KF3YsIUm67PuOU+TOZmvIb3jfWXLijz3QyduwlT+8iRuPqI+5qzr+jai5dRbRu37pVd20O1ySIYNuyOMhoPM1B72zUko6SPVP/wDGG6D5dsaK25ZSHDX2bzcbkAbbb9OA2CCSJrl4u8FWr2nVPO3HTAKTcYkv6IVFRJUGAI2gd5rh0PR6zTKg1V9UuBfRZtwbolQC15gdoU7VkENMDg5FrTaNrju5Nq2qEhV9KICZPoRe5MkkTBByc0qu7seVVVbAHSOgJokVl9TuGY7cOk8IpYREGTA5AgmrF8yS4UBQAp4UbiN3PIBzMjnkmreqtXPMG7aSqEgLEIQZh2Zsttz2JJ+0Uj+6lnhQGG4KN3bcPqMbpzB/pxWhGSVhHTIGG26GVbgmAYZIICB5wobMLMljwZFU7nRf2jSPbdWBdRsVVOJMqXDDgz9RjAEdqKdPS0STctu5tDcSw3MQASCqsJ2hvYR9JyGMcU882p01sFSwZnum4lpm3B2ClnypYGdqzj4qUpFow6MRpeganSXbN1FulbN4b1cAqJIiMgsxXBwpPpEnBr2/p3U7N2wdUqqpZdznbteF5DSAxiO/sK83tdDvNqTf1LsEa3vvWrYNxdsQo3sJIAAOSSIX2oN1jVXrAQNcZWYsSjsSFQwbckn6p3dxxwIwnFSKLI8fg9Q1fitI2iVVjAaYBE/UD2HIirD+LbKEqz7QoMHgkR6SAR3EH7kV5XogG9Tam0oRC0s8sWXdITAgkmRgjPfiqdrT3LznaHvekElEcopKlgCQNuD6R/8AKcmjwiKs+Ts1ev8AEa6i/dNlfKVwBculZvMq820jAxOT+pwKqabXIsp5YNq8Chlx5uwnOxmb0sGUMGYSSBGBWf1mivW4L2iCcg/yExAaAdmSMNHH2ob1PXbN6sFGwiW3BvUdsDcBD/xfqTVEo1RBzyXfkJMws22soZDtL3C4L3e6DDAbRjAxznvR/pPTGtPZVhEsGEjaFXB3v8YPJ7Gsl0cWbih7tzYVjZvHsYJ9IjbOdxPbg5I1fVfESElLd0lCvruNM3WWdgK+oi1/Kh55OSDR/YX6yDPirxgFVVTc30uhbaA54DOBB24JAMT/APEQ2E1DubrXLh8x3EsQZmI7iNo7be0DEU9/Wl2KnOdxG4Hc5jCjBj4HsJmjmj6MBZD43EFidwATbLwscNAILECCeMVySidKUsj2cD09Sp2uouAFvSWItrtJYHb9PqAxnuM1y1NkSXuEcKVgEb/ThiTxj1ZBP0iOQTfhy0hZ4CkMDJK7iQ49Y27Y7SJaADJiYrlqtBZa05D3Gl/LJJJRElfVCE7hBCzAB4jNdYyhqzNdRKhVIYtmGBEhPSAZJw3IEj8qHP1Ehrm0F9w3FCJRG3ASFyIPEdjArRXtGjWGcbpstG0tNwqQSkrAgbskjI+SDQfV9IN65GnEgopIA9E7fUAGyc7x8wMGJrhKKeovuXYghc8Hbg98dhMwPalXTSXNqANeZWEyuyYMnE7s0qNg4o+iL2jVvqE+xEg/aQc0E6joLtkH9ntpsPJU7bkk+pi3JMH74/I2bXiBSkqC45lNvq7kLJA45/Oqd7xpZPpIYhpUwbTERyCoYkyJ4nFZUpHrSlBrsp9P8S6u4ptjTs7Idpa0wAxAy91QoMZgSRkRWusWm5YkExiQQvwDAn7kUI0viCyEC2PUFEbLanckYykSoH2q1Y17bSzSO8bHmMcqf96Ek/YMGl27PMPH3QXs6p2Ck23O8PtIUFuQSMSDP9KyqrJhQSzGIAkn4xk19Bf9StMpm4hXgmRtGCTJ47GvJfG3iaw157OiK2vOkPqUEu7AgFLRBlLYjLLg8Cc1px53VNHn5/g425KWgd07w0z3NjQrdwzIGHtKsw2/n+lErjHSs9m0y+e3pCAsl6Yk776uDbTPAUTH2rPX+k6g2Lb6jqFu0GAK22Y27okYBFtJJj6Zx6hkE5KdD8GuqOHY2VhX85yQ7A+uAssHMwYkTMkYE9LI5diwwxx7XZo7XW7ZtKlxbdqWgoHQm4IhzyWBjB5x7Hji3RDcYpZs2L9kllIJuJG4rJlfRgjBLEn0gKIip9E8JWhrl2WzdXbu865DMwgRyICzHHHuZivRNRaKWwttVHA49KiMmJE1GTo1wi5K2YDQfhHo7DefqG9CSfL3fu1JOZciTHt8c11bxXaW2bXT0WxaG7e6gBzHJX3PeSZyOKJeI/8A6lXtq0eVG4sBCmN29TMQOD6c4GBNYrTdPCsQzeWowxj94YhTgnnOc4/OKaMb2yeWfHUS907XAXQpU3WBBDlTuLD1Bm9RzzgnnB4Mc9T1Q+raWZ7vJIySTK7fTA+oZx3jHMeparTaYm2XDtiSssR6YCE/wD3jmTWY1/WAfWseogEOu5QB6RAJwYA9PsOwmqquzK2+g5+2OCoVS27c0/wlsLuX3VYjkyRXTS6o2ihVFLAF7nnbfLf1xtUHtKj5njEVlrHU9Td3OWdVJX1p6Rn0lVEBm7YXiIjitp0j8OFubbt+6YABfewN1yWJAAJItjAO45nsKEpKhoQk3oFf9eunVRZtMzKCAqAlH2lmMoxLMkGCDAAjiiS9b1T3LbNqJgFtlo2vSsw3qVSQQdwmf4eROL/iXpFk7tJbtC3bBtlXtAAyWUuS7EFiZUEzEH9Al3wtb222su8uC0pIYALwZkKwJJ5/i+KRbKtOOkyxf8Oaq9ta/eeCGJ/eXLxBKwSUkDERCrHIPyT0XgjRt5ku19toMpbsop4MlgpBPpyCfnJINc9P0q0i+YzO4QmS7NswMkoZHAgiOx4M0XsdcRG2KmNoIMDftcAGF4HHccAc9w17DRa7Zc0HhLSWyd1lSOZuGSpAkyJjKyYj+xAL6kwtkW9o8zB7IVKluwiScL954rkbwNu66hCQDtDbQAQPpJBBC8ckET+VXtI4ZFgDaYAJJM4yYPxEScj24MXfk1xrpAfqGihfLQBoEbNs8DjeGxyPqzx7GPKfGnSGXTq4YHYSsbblt/3rFg0MBuO0zuHZq9p1VoGQxPqCKUMQRuaSODMtkz2I+a8+/Ezw5eW0LlpsBixTlQoIYmD6RkE7RjmZ7NGXgllh5PENNd2XAGkAGGA55yI94rTKgV8CAcK0jaCG9JOCpESBwM81mtRHmblIEyYUERHwe0VobOqRrZLEmFIG3hnG1gOB/DvwDiQe1Vg6I5ldMOdN1VtSQwAOG2mZ5wwO2duR98ZrZeF9M151ETbX2/mHE5AXuff5g15n0y64Ia4PRt8lSiSyEkQoCgS7ElZaQZ7yK2/hbrNsWiFvm2WnYieks/cPtMk5xmnuyCjxkr6NZ1jqTLFgWigiAE2n2BLDAgrzzg9+KF6bQolt7a3Wdh9QhAgIyecbMjB54EZgLpPErei2fSFfbuJUvMsTBbMCQRnPFch4idGubbBa25/eFxu2sSVLRPAIH58ZiuqkN6ik9l3RdANjUM91i/7tzsQ5DGdoeMKGSTyfzEGkbaq8IVYwDsmQJAYAue0yQJBAxgyKBa+7cRSz3HY3RJ3BvWqmFOeIJiIxFFugWCkO7BWJCqXJWS53ZMQTk/8AmikTbvSRz1fh5zcYudOWkyZcf0ilWp0ng5WtqWgkqDlnmI9P8QnEZgTSruSH9F+35PB9L19lnfucQRt3sikkEB2KmSR7Yrm/XrpAAbbHLAncxnlmJJJ7Yjj7yP3c1JDjnHt/z/may8men6cV4CtvxLq+166SDvnczMNo7k/wgSfbvRNvxK6gt3eNQ4K4A3b0ECMbiwPvM/bFZtbpLAE8GJGTHeJMHE9xRFb+nRB+7S9JGD51u6uIM7WKESJwSZI7YHW/cHFLwGbv4n6q4yNe23Si7YLXFVgefMCMN8nniftQTU+Irlx9zbVXA22lW0AF+kLtEgD4NWdXr7QBDaTaHVNku29AIAZZ5BEmGkHcOwFCXa0d5CupJ9A3AqonIYkS2JziutgUYvtBzpvWhtYHyy6CELWydwnO4gTxJzx7TR/TeMrjsjXd0WkcbfW5lgi5CrjCgZJyO01gbN8pO1yJweYP3FXdN1O6N0XIJ9gC0jIicjvkVSM/chPB3X9/B7H0z8QArLZm5bG1PMuBbjXdoHpT6QVgYLfPfkl9d+JqDcLCXGfy9ttYwCDALE8TPABnaBmvChfuGRbdgQLjszNsLYGAJkmOBJJ7ChTXTmScmTPMie/Pc1zlH2DDFOtSPTtf1pkS5uZ/MUQ3rC7pcYhMtwAYIGP1D6Xrdwlti4J2jA3S0mFJGBn+KBjmsOHMz3q7or7od9u4VYZ5g9pz7Z/oa5ZBX8LS7N31HXJd067Cn7qd22AXdueM7AAAWZvVJMDFUtVrSPLYFme6AJKkWQVPljazCXEL3GDIjvWV6l1G/dJa7dL7SUneD+kHI+ajodaqxIMghpnEKMD3mZ4IyaPqKxX8O0rPQ+m6dQqNcO54XarD6RIgqqgwOQAcwJP1CfQegdWVtOxiCiqWIkgxAPq5C9hIAA/WvF06mTsu2WNth7uwWSRuwTjBUYxAHvW78JdYt3BZbbaEli904WyiHfc320Cru9mYsTiqdohFOLv+DUXOoWFR/OBVSw2AzxcOBK88bgCZxQ9NdatMAqkl3BOGbKKpG8idkr6iOT/pAisD1vxa97UjbdFwllG3aVDBuII4EHvngZq4uq8wh0VgS8C4p2gQFEh1O76QZkxM57UFQ0uS7NHrOqOXgklJgED0kwAdo5IAIEdyJ+KFdI1W8Pehk8piSS37xyzGd6kAbYVT6RiCJkCRjdXy4RyzDDdhPEJ6mAXJ5BE5iOKGl093ellFG66QozBEt7T6DIyDECfbBJ3fZ6j0hTesG7fj9nDBFgBfNuCVHyVGVGeSeIMbB+pogCsV3k7Cu6FWRgbvsI+ZP3rOObO20HuW9ujVbe0KY5A3KWMBvThgNx7cwcj4rZQzOHct6LaEkm1bMDAUTOIwCD6uADU+PLs0qfprR6detP5MI83ASVOQDv7hV7wYAnnvWe13VLmo11vSSyIAWdxJZ2UZAIEd1kH/ALHFaTx1q3AVt0FVggbFIMDJTKgnaTt5zxTdH6hGoa9dLkqrDAZectGwEmfVJnJjjt3pnPPboL/id+H+lCWPKXyY9JdVZlPb1DdO4QWnvwT7eX6zozae+9tbitbztcjbvWYtsFnE4PJj++t6v4xuai0zODuncQAoQghtu4MYnCzIDEDk80O6N061qdM/oFxmBCXHLILb+olFQEK+WU78CWjOICjQXk5X7A/R9Ia7aZk3brJ3TuktG0EW0G4gBuGyJ5iRGffVNa4DLJDieCYkx34IyD/cRY1uhbT3hbYPJX0FeSrzDKuCQc4/OeKr29KLxVVJU4B3sNgkwIONq/8Amg37Dxil30FdD1Ms4XeTtMgSArJtBaWBmYGV7R3NEbHWbih7VhrmxyuFJho9QJwIx2kCfisxrPD1+2GZrZKrBZl9SrJIG8j6ZgxMT2mo6fVBiu53Q4lhmSD2kiDEd+32oxn7izwLuPR6F0DUq6qt9GL+qBMEja26GxiJO0Tz8xXLp3USzSkoBba5bJhgqDBL5O3Jn3kgc1hF1jqDtYkg/UsyARBAngc1e6Tr5v2A7KgQKoYqGQKrF4dQCHkxzjgnjFOZF4Gtno41XUNTF62oKOBtM3FkKNsxtPMTzSrI29CAINq/cMn12L+yywJJBtobXpWIxSo8mJxj7/kwtKlSrGeyPSpUqICSDI+4rrrFhmAx62GPvT0q4V9leruiuEC9BIlCDGJG9DB9xgUqVccyOmY+Vcz7VU3U9KuYse2ddP8Ax/8Ax/ytcaVKuHXZb1igJZxyjT8/vbgz+QFTtWxutYGQJ+fUefelSpvJN9fcqLx+v9qM9DvMLOpAJAa00gEgGIIn3zTUqaAmXo4dCG7ULu9WCM54wOfjFanwyoN20pEq1xQwPDAJbIBHcSSc+5pUqfH0ZfiPmf8AABsNLgHuCT8nGT80b6J/92h77LpnvPlcz701KnXZORpNe5AkE4tpHx6hQ7xDlLIPAYQOwlxMe3A/SmpVSRnh2K0o2Nj/APEF/KWEfaAMUY8MIBp9XAAgYjtk8e1KlSjLtmY8an98g7RbP57SZ/XNQ8I3WFkQSPTqByeNvH9T+tKlS/8AYs/+P+/UzHWb7M8sxY77gkkkxu4k9smo6oeknvAM95nmaelUX2zZH5Y/3ybvrX/2+n+dMZ+Yu24rDeILYF3AAx2Ed6VKukLh7RVLEBIx6T/dqS6xw5IdgfcMQfb+1KlQLUn39TVdP6jd8pf3lzj+Zv8AelSpVqTdHmyStn//2Q==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16" descr="data:image/jpeg;base64,/9j/4AAQSkZJRgABAQAAAQABAAD/2wCEAAkGBhQSEBQUEhQVFRUUGBYVFxcVGBcXFBYYFRgZFRUZFxYXHSYfFxokGRcWHy8gIycpLCwsHB4xNTAqNSYrLCkBCQoKDgwOGg8PGiwlHyQ0LCksLCwsLCwvKSosLCwsLCwsLCopLCwsLCwsLCwsKSwsLCwsLCwsLCwsKSwsLCwsLP/AABEIAMIBAwMBIgACEQEDEQH/xAAcAAABBQEBAQAAAAAAAAAAAAAFAAECBAYDBwj/xAA+EAACAQMDAgUCAwcDAwMFAQABAhEAAyEEEjEFQQYTIlFhMnEHgZEUI0JSobHBYtHwFeHxM1NyJDRDktIW/8QAGQEAAwEBAQAAAAAAAAAAAAAAAQIDBAAF/8QALREAAgICAgECBQQCAwEAAAAAAAECEQMhEjFBE1EEMmGRoSJxgfBSYjNC4RT/2gAMAwEAAhEDEQA/APD6elSqtHCpUqVNRwqelSpkgCpUqVMkcKnpU9OkAVOKQFPFOkKPFOFpAVICnQrYttMBUqQFcLYgKcrU1WmNNQtkKcU1KgMS3U++udOK6wUTJqJpppUTqIkVE1M1GlY6IxTU5pqUYQpGlSrjhqVPTUAjU9NT0DiFKlSrMkOPSpUqZIAqVKnp0jhUhTxSpkgWKnFKKcCnSFHFSFMBTxTIVkqVNTxRFHpwKdVrWeCvAN3XtMi3ZUkNcb3GSqrMlo/IdzR6FbMxZsMzBVBLMQAAJJJwAAOTTajTMjFXUqykhlYEEEYIIPBr3Xwp1VLqMyW7enCqbSi3ZXzhAjebqqCOJIEzyDyBR8ZeCV11kahXB1IVQ9wR5dyFibn/ALZBXaX4kiYGQnPexFJeDxKKVd72nKkgiCCQR8jBrlFOPZGKUVOKW2jR1kIpRU9tNFcdZAioxXSKiRQGTOZFNFdCKaKWhrIRSip1GuoNkaVSimigGyNKnpUDiFKlSqCQ4qelSp0gCp6VPTpAFSp6cUwBoqQFICpAUaFbEBTgU4FX+kdFval9li2bjAFoEcDJOcURGyiBXWxp2dgqAszGAAJJJ7ADmtZ078Nr7Lvvvb0ywT+9Occyv8OM5o31HS2Ol2x+zb7l+6DtuOogDAJtvACDPKkzMTBokpZF4L3g3wHo7do3NeUe4u6U84C3biIDARvJEnDEGCOQa6arxVdu6r9n0hWxpEZUBtIASFgu6giAPqPGe8zXld8XWYu+5iZkj1YGORgDPFa3wd0q7qLb7QoDSoZ3K7Y5AC9iMH4ntSRSb2Syykoqmj07p1p7LvabUAi0PM8wW7dlR6o2l2G1gctCgwQRjEgupeHr16+bmm1Caj+Uo1u2ARna6NG8BTgifnAipeG1vaMNprqkhXW4bY9ShGSIHKwxKek9wJ71t9VZteSL9svnYyybjLEgxGdoIJjtJNI7T/cMeM1+xlPFP4Wvq7RuKiJqkA+lhsvgDg4XbcA7xBEAk/VXi2u0D2nZLilHUkMrCCCOxBr6pt3CUJ3DZG4MCd+2JBxGZng/9sD+I1vTXdM17WW9t5Nqow9Dt2EwT5iGDiAR2gGaTHNp0y80krR5J0zw+LqbmfYTwInHuc+9d+l+GZvILzAWy6qTbO5iCYJA7Ad54zioWrO4sWYxI+2DOJ5/2FaDprW/2m1vLbRu4j6ohZnESeOST2rXejB6suVWF/Gv4Spbt3L2iYlbY3m2x3brZzvtP3jIIP8AKYPavKmFendL8YvpL0aWLlrdPlNOMkFVPIWZgZ9+TWN8R2le41+3bFtbhLeWMhCckL7r/Y/lSRUlpmmOWLYBimiuhFRIpqLJnOKUVOKaKFDWRimipxTRXUGyBFNFdIpooUGzntpVMilXUGzgVilRTrOg2XMZBptD0VrhGYpfTd0hFnhwU29A2KeKM6noRtz3+e35UPu2Ipnja7OhmjP5WVopwKnFIChRSxgKcCninAo0LYgKcCnipKtNQrY9u3JA961/R/HY0i2xp7O0q24l3EP6ShlQBMgnM96DaawUUgEgkeoj6sHKggzH5jP5VwbppmJWGngmc+896WTfSMrnCT34N/qPxJOodLdnQ275mFW8PMuTECAvAH/D3oJ4p6DqBcttes2LW9QYsSB9RkEAxuHxiCMmm8FeLW0j+U6q1h2l5B3L2LKwBIjmFg4H57rqK2NZuFrUW5ChrYZgCSEG4AGD/CcRyPmhBK9i5JNL9PZ5aenG0cnHxK/YmMUz664jGGdZiSJwIA5BBiIH61obmlDkH4/5/mqgsQxDSRBgNHJHMD+9Xljroxxz3uXYX0/4nMlxfMRWLW1tuTy23gmBkkAAn/atp4Q6mpLFnuGzeDq6sSfKLmUOTgMsH0YJP2FeT63TQoKyVI2leVJHMT9Pv/vW9/DO/aYOxxds23eVhZFsfS6AZMRLHmB3BrPOPuasc+mj0K1qrF0JYurtNv0ggkXDtx/AuJjOa8p/GTrJv6saa3t2acCApOWuAEyT9TABR+taO94oXTac3Vtxftr9Z+ozOCOCSzc+2K8o3tfvXGutL3GFxie5LFmMdiJ4pXiqRVZ+ULL/AE3SEhSRge8wcTn4/wB6d7AW6twyRu2sgK5RgZJ3YLGSc8D+nW1cOFiSAWjiduefkx+nxRXw/wBAGrcahcpZaY2g+YRtdtitztEY+VnkxaSVGOHJysteJPAnloL9gt5PEMfWpbkMeWg4n5HPNAtV0tbpDI0uABdQxu+CD3GZnJnvXop1dlLbKogXADftR7j0XFXgEiZAEce1eVdZ1Js3iw+pWLKQfSynuexBEUFpbKNNyqA3UugBLe9WJ9w0f0NBCKL9W8R+coVRsDD1Zn1du3GKEWASMj2z7zgR70znFukaMKyKNzIkUoqZWlto0Vs5xTRXXbS20KDyOW2kVohpulXLmVUme/bHNEb3g++ib3UqOfk/Yd6PBsm88F2zOxTUR/6af5W/SlQ4sPrR9y+iAfUNxPv713097MjtzFGupa+yMC2s98UO01xXaAoFaEtnkudq2gdr+oH6SJzVFgrjOI9q6dW0ZW4Y4oaDUpN3s9DDjjxTiSv6faYrlFdnuTXOKm0aot1sjFOBUttSW3Ro5siBRDQ2iql4n2wO2cT3/wCd6a30xsFhEiQDjcPj4+aJWQWhYCp2I5+SBx+tGjNlyqqQ3SyrEscjGIyBOYH2nM5qT9LBcuNwUeoCe04H+Oau2dKVGIAA+r3+ImuZubMiWOBzHJnj2x2o8fcwvI23xOZ06gAESf7fpn/FPb2IyBnZDhpC7ip5Xg7ge8g9sUyOr7iZDLJwTmeIgxXEXQxkzK+3MrwJ/wA/egMr8hnztrk+ZbcEzuX1Bie4mDkzMwea4G+SPVA5n/T8VXawtxiWkwc52zMCZ/T/AIaZ1bzCjvG6SoLDAHMAfUYERyafk0iXFNnFtTtcK53IeVMECMSMSDP6g0R0fVzpdwtZNxXR5Pa4sGD7+omgjFWJOOZ+/tP69v8AFWun2d14Ks7pPPEDJMn2AOTU0/BZxrfsWOvdeZytocbZafqmeAfYCP8AgodYBFzAkuFbjkMRGO3eiH/Q9183C0oCfTETPaf5avWbiXb6JbPrUkDsNxMGSYxkce5pmm3cjlKKSjFXrZyt9FueWbpKhSoU7xyWOEUCDmWn9Peq+s6tcsogWVuI7HzE9MuRF1DBwIKQNvB5xFbu/wBOhLYb/wBO2diElQC+QSxmPef0+SO8QWtLqbaqgFvVW2EXiUFt1CkRd2n0mVjA9PpOQSankrVFMPbswvUvEFzcGRih91JBPtu/tHaqvUEuXfXdJa4yhuZMHu2Mk/epambhYXmQP34n3meCfzkz781tZeYv8AQPt/35pW77LwVUo9lVtKVAlYOcyCODAI7Z+a4OucT8VfYJcMlihPcgsOIkkZHHtXMoSFUDd7QJM/HxU3H2NMcj8jJcAEMc/nn/ADPauiiRI4qnvO4E9uQc/FWrdoDaT6QTz+hiPsTTwyME4pHQJWi8OeDbmpcE+i2CJJ794Arbfh34J0epAvl94Q7WT/UQDDT2g4I5rfa65pNOR6VBH09lH5dqo8iulsz1KUeT0vqV/DXgqzZQSoJHAjAH+9E+pLbPo8sN74AAHvJrE9d/FXy1ItAbicHBBA5NY7W+NLl9v3jNEHE4M/alWKcpXNiy+IxwjWNWekXejaYEjy5/MUq8wTrzAQBIHeCf6zSrR6b/AMjJ66/wX4Mm2rLEk1e0d+Bggf3oUtWbAoJmnJBVRd1B3D1VTOjXNWVIq9oOmb+OKeuRn5+mgIuhngVNemVtNN4UZlke1Gum+FbduDdz8e1Hgl2d/wDRN9Hmo6OSYAq23TFtAG4Gz9MD0mMH1T89ga1nivqumVls2z7+ZAEZICqT+sx8fNUOq9RW6hQAbFkqsiEJ2yFA4wBjtSWn0dLJNfN+DI6jWntbO4YDH59z3HGK677u1ZAAzkZmPtgZojd0KL9IyfuZnPB7fFdm00CBGck9u3FS4PyM80KVL7ktBdJtCZljHePbv9qV5Ag3RPMDgkfH9ahp7sQGiU5E5/lECuPVNYIG0kZ+k5xx6SJ/tH2p21RBRbno4XgoXvJxjP6xj9asXNNukFpAWBjPt6o/i7yeRBqmt3se4+8kEjMxH2+KJWZZB6e88Ef5/wBVItlZ3Eo2WZM4khpwSYwMk4qZsblD5kYxkx/Cd3xIPxijQ05QGY9Uhcc4g9+Of1rlpldckENt7yVYdwPbB4/2puPhiepe0AtSu3txAIEHke/fI4GffitP4c0ASw7upUum1JM7ULemDyQfYzgfNUNdoVDL6SATkCcGDAHGf7ZM1oOpdQDC1ZtgC3bCl3/9xyNoCx2EkAd8+wrkqkO58oAwM0mBgyFjt8x3x/zNddf0tdKdM+5N2pNxhySgUgi4V7IJLT/p+9R6p1BbNsug3MBx2XbyT7jdA+TWf03TdQHXDh3TYWYwqLdPlmZ4kPwexFdkfhAwwVNyDWv8VedqAmnY27UeXaLBmdvLBIYIDCl3/pzNDX6mxS5ZVmdGiGIEsVjPJX6mbIyBcOQMVb60tmzbUaYFsIpu+oM+7D2lGIUQZMEtxgSKr9E8MsCX1S+TaYko5x6yjFVCn+E4nuIBioPs1UqbRnde7AKrbcDG1QCe3qaJbj5pkXPPpx+R7/1op17pdy2m5kZQSIlcSZkhuIMUIRGHf/tXPTKwlyid9O27AYJIgyew7fM1ztM+YIAnHbv/AA9zTs0RAHyYE/keY4qFzUTA/wDP51wUvZEdQkOS/qOScRP6VAq92AMxiOwA4wPtE/aiOm6SWWSYGIjkZ/xg093RLaO4Eg+7HHYzAHxxQcH/AABZorS2zX/hLvVb72WPnLtLWJjzbQyzKCYLLMf+ckvF/iPzAGQlWg7kYcTjjsaxPT/En7Lft6i0SWRgYAgEfxAsfVBEgiADW1sXE6h+/S2YuXElWIGxjO+SJ9J9MHHPGKpikoOiGZSnG/r0Ydec0Q3A4Rd2CTAMgAST9ozR7rvhuzZl1V2XtbBAYxG5QWEyCyrIBnMVlel6K5PmAMXneVEmRkNA4LDcMH5qvqV0ReNS2yB624wqGO3I/wAUqI3PE+msk2/2BH2YLXPrY9yw24n2zHEmlUHnnfZpj8NBq+P9+5S0/R45H61K9ZA7Vudf0lu0H+9Dk6CZ9SxW5JVo82WSd/qAGj6fu+9aTpnTNpFXenaNFOIJ96O20RF3H2k/MZ/WuclECg8m2ylqtWbNuQJIgACP6kmIrNnxNdO4Pb3D1bTxbgAA55JlhxPP51pr3SvOdBeJClguxODuYBQx9sGRGfnigPixV09lFQgeYijaeILFmcezAW7akY+B7ZpTtmlQdGKuIFYbu4HH1SxwQZ9Mc12tae2CAwlgQNzGZnggCAs+2eK5BnuOTaUEjIlhB5AjseZ/LFR1di9b9V0SSYaChQfxLBBx+ftiltexSm1V1/ITe2ZAE98/oKmqicnvP6YA/Wqen1W+GGIn/nxxXay4AJGRycck+/8AUVTkjK4taZG7tEj6mYQIGeZySQAJqaaXzFzMAncMDsZ3DvJk/NR0y+tt0jAEj7/7UQ06AEggAc/pOP61yVnSlx6KOn0pgjHO3iO49u1FrWng4zkHPxVHU6xUKgmCSf0mZPxxVhNQHVmRvVBAHYdu/wDzNMqQkuT2ztfub2ABA24yZOMExkCc0SXaqsxJ2KJYn2Ajn5JHzNR6VpEeSzKjBQxaIBHzWT8R+IvMm3b3eUJzlTcYdyCeB2HznPHSmoqymPG5ul0Etf1KzeC+UXgiWJBB77hnkfrMxUU6mz7BYneScEKzA7SNydm9gf4RJxyc900bOYUmTuZSVEZgwDOYwce9b3wF0oNbu3FteY6Kio6wILCNix6Wfhmn2IP1GoOb7ZqWJKVIOeGvDllrbW433oUMzDcp52qgmCFYhp4kT8UvDvhO7evt50LYXdb9WHZwdghVYw4jkkgGSJOagNYyXrYVxY06+ajtKb7irtJKXFwGZQQIMBQSCTFUfEXXtU7ItpGt2bZDWXEx6IEqcSP68nEYjKTekXjGKpvwbvX3dBorew+XbchoDQW9CwCFycAgAdqxdrwLe6jF3UhkUEm0ql2Yrgy+9oggASsNPY1q9J0Qa/yr93TWiSoIdzcKBSBKrsc78zzA5P8AFFbC5eFi0SzAHbE9pAgQo/sKz860jYsalt6R4l1nw1fQvZuuL6i4oXaPVlCBvMgJiAZkzkAmawz6SHKkhY/mPI7ccmPavb0sloRPVsJL3LpVVJnLOFA98KfY8k1jOtdFJVtoDqSSGZdiIUl4U52hgWBUnLMsExJ0qXuYpRrcTEW+lmdxZSMwFzMDH2EVfXToogKBn2mfz+1R0d/955b7lYGQGEEdtrT3nuK727nrKxyMcZ549/8AvWiNeDDklK6ZVsXs7RG3/Mmoa/pwbkbhzyf0Edvirv7MMxj/AJ/einSOmG/eRBwTJ+FGW/oDRa1sWMnyXE4nwov7PYuC3Dt+7MAj6hKEA9yJ/wD195reW+hrY6cUU7riSCo4W4PpjuYMCRyY+K0+l6SqWQp2bQLYQkcESefcSa46Dw0E0+zb6lZnQtnb68HggEAk8xk4MScssq8Hpw+Ha2/b7GS8Vax7y2haJN1QpvRZIT96V8wOWBCqChO7PGO5Fl+kW1tLcs79qBmD6cqjl2ItwpAO7J7SMd8SNueK7B1WpQslu6BFktLWU4BUlIIadx+nv3ozqOtqLNhxqwskKVUgKbgZUZI4H1SQQYEkREkXWjqTds8c650A29TdRvMuFXILwDv/ANUtkzzmmr0S7421lhmtbtJ6GYQT5hGSY3/xRxNKur6Hc/8Ab8f+mps2rTnDGu2q6BKE7liMlsQPvWJTrnlJZZfTK7jPJ9pOe9COs9fv6kbGci33XPq4I78f7GtTjJfKzGs0KqSNppfC+8eZZuIyHgowZSfuKzfifSXmc6WLkY3MgY+qPMCggGSFho+RQPTXTZRtr3LKgjzHQMABBIQBBl22kCYHzWpvfiDpbGmX9nbcQMJLbsxu8wkE7pzM5jvSznLpsbHjhJXFNGYu/tthyly/dWYILkgQQdrAANH8XHtQ5LJuMPOLOyiAG+mJxjB7/atBf/FhDKNorJQghlB59TMDleQWn4zWdv8AXUMkJHJAmY/lgwKEGvIckJr5fJZXTlWMAKPcHtH8sYzU9PqFIZGUMp7N3gRM9u/+9V01u8MC2yAThZnjvODBPY1TS+QTt4xO4qzCO4mP6CqNrwZ1BvsfQ6MqzhlMYKuCYEjsBjMZ54NF7WkQplyuMqFGcZgmf7D+kVz0+oN0AYmJ4xxz8/rXXUWmGV2nsRmVn3BGBHf+tBJJHTm5PZw0wVbm0EwBORkA+2eOI+9TvWQZaSrSYwpAgEc/ftx75irmm0y7Gn1gKQoaMH78DsKDX7ksy3MxICzwTzxjdyZovSFj+p2i891BakkYOcnIwIJj7YyPim6WwuKyx/pA5+RED5+TVEWGFtvSxBK8iAI9ycURXri6Lagk3iPUwA3KbgBkFhCtBwe0jGKW62yihekP1bW3AGRAVUDZcdxA3KTCoDkxBPPv2E0ItdOOqvhVw5CxvMAjEu5yBA5/yeZ+ff1t3y7dvEYtp9K7Rlmb8pLH5iK9D8K9B02hsLqbr77jqzHaFJcIFeLQP/49pMsYPHE7TKU7NUMXEA6HwWHsb7x8tFV3dt0/u1ghgsxM9jEk/ao9Z8XaZbOn0miVzat5cbily7ddQMt2WTBgiYxGDXXxv4+s39Jc01i01lQ1seuQbnl7pUW1O1ACZ5Pb8gn4ZW0Gra7cVW8tGa2HIVd4jO5iBKj55IqUpNsvCCjHbPU/BnhG1Ytt521nEO7SHAdQAqxuJUJkLgEe5rUP4ZW6nrYvBkblU2ziJVQfb+YmT9zI7wfp2vXG1F9AjFQBbG4C2vAUhgIMA8ZwTgEUZ8QdZSyhDMVwQdmXHpnao/8AcI4H51CTd0jVBLjbOPVPFdmy62bcM5UkBchVUrlgmQCWAEcmsxe8Q3Lr4Ftsf+opLgHIC7Q0xIjBnLfkFXw+3Uz5iG7btDYnlrBBRSQu24QAx/j5MZGcVsOkeA9NpLTWxMN9VwkG6xgiMCFCj2GTk8CiuMRHzn10DdP11kuEPaZFE7liJHJMGCcTEmf86PUNbbS+sAIFJ4lGQCYYckRntkTisf1vp9yyASGubYIiZ2n6QfT2njA4Fc7HiK6isIUjPpcCCWB3RnO4Dj7wKq48toisvBtSAfi/Rrcv2BfRbS30/c3bbObdsYgXJAlfWQWERjGCDmdNqNLaLWtWx81WYLdtkMq5gg4G9ZB9SycnFek3utW7ltLVy2hs+lbgYhhBcksAeI5MGcfasf4u8A3GXdbKOsxYt2hLBLm65mM7V+ff2FNHlEnJQk7BB1CM6LbZbhc/wsuBBJJkjGPjsK9V6D+x2D5Ftv3twFSxV4Yp9YDEbcCTIMZrxG94R1Nhhbe2VN0DLQCE3QTE+4IM9hXqlrVAaWwLdpEFgBUVZnMAy+JJyYMZE/YylKYuOGPFtbZo9f4j8m9sXYbQXli3meauAABwI9xEzkRFDepeMwyG3aW4rlDbAP0ozMUe4wXLFT7ckjPaszb09y43lj1OTMKpHqOe+FjA3dsxJoh1C5Z6fk3Tc1ABAUFlVCZkQPbAgkH4FJwS/cp60nvwefdX8Aam2BdhYYtGTkkjbloywMgc4yBiYdA0ClL9m5cVWuBHss28oLqEYMKdsqSJMCfiiup6reuXBdbccyCRIUd8GYMkf2oZc6iHMkneANuyOZiD+f8AX701EnlfSQb0f4OtdRbn/UNKd+frJ5Pv70qy37Yo5we+V/zmaVJw+pb1f9Qxq9dvVFVfSijtCz3HzkDPeuLSQzOZgFsHbIAJgSQB259/yot1LpH7NYS5e2qLm6JYb4Xj0ciQf1P2rL3713UAAKUtzKKZhio2tmIJ3Ax7ZArbKSR5kMbk96RW6r4jvPaFnCWJDC3biCwG0O5ySxg8n7ACqfTUkwTB+xbHfAEntRnX+FWtgG4yH0ekIQYOSQ5Gdw4zMYE9qpWNKqtLwCOVALD7+mI+2RUFF3bPQeWPHiiza6YGYABI7wTJgQAZMg/GBVtQtttpQAc7miMiAVJGZIjkV00OuBMAv7DHH2I4H3qtd1KoxXmZMsFI7zgdpzj34q9JbMLcpOmR85bpbbzxDAEQIiCOCKg3TnXLQBPYjPwBTaPWG5hEWT9RiMYg+wo0ukuESzL8CP0Bj8/6VyXLZ0pPG6B6WWEEKSADIg8EHn4NddA3oc3A0KCIE8DEEf71Yu6NbSSxOYQD7Z+o5/Pj4q4LQVCoAztkxJPcz8x3plElKehvKm3hvSvMypnBzA9vaub9LDkE2yTIPp5niMGI5mRPGeau2DAEg7jnbOBOQP8AeqfV+olLq2WIRmgNu3Qs8Bguczn4+9NKkrYsFJuonbqrpp7S+duuFg/lKoDLugqSWmJQwY9yJEVkrFi5qtSLKkvc1DrliZlv5mPYTJPx+VaPXeAtXcSzcuXQxuMUQK3mFSIKqFH/AKZMk7ewGYq9b6B/02w2oZyrj0iQrG8wYMBbYf8ApqRPqDFjGJBNY5SvZ6eOCgqQO1mouaArp7dpluFgpa4rWwxWIKEMGKncCVaf4e9avpXTGRWNwNqLu0Ncu7izDcAGVZK78Dbk4yB3NZC/1a71HU+bdZyF3sqrkWUHrhFAOBAwB9z3opqbFzVBBaW3atqzA3QjW791QfQ7DcfLESI3ZgzNLsL4hfwj+H6at2S9ZZLQPnC4VHmOrEgW2fOQQ4+YmB21dnpWit6pLBUOls7rSpbuXBnADXFUhIKsTn1Y+kCDW6deIsDTrsFpYMKNgyJZnCzI5kE5kYwKSdUS1O2CtqSkXFRpciSVI9WWH5Hv3Rxl5KxlFVo1HWPFJSydlu4LjC4FBAlSuNzKCYzB28/2oV0Xw3av2y7uLrMQzn6rckTtCEyhmDJzycSZyfT/AB4xvudOBGwsyGA++SzgOAxIUFnKwWBAAo34I1Wuu3N923pxavzvQnY+CSGCqTLRkkqJ+Oam1SLKXN7Nz0/pSWLZS0FW3IIVUUACZInggiMxPzXTV3mKegeokqNwMA/IHap6dCiBWO492MZmcx+nxmnspttgZYiTJ9+e/wCg9qkaq1QGs6rYLovIwDMSQ4C2yWA9CtuKuSfb544rD6/Rs1sssQTui36lRQeCDBwIgjH+G8Y9b1PUALOmslAiJqGR/TfurugBEk+jcsniREjiVqr1xSbYje8WyGKlLbudzJuOXaYG4QNxP8wjTj9zBn3oH6U3CGLldk9xIbbLSCBEiRMkfkKvtrjbMuwAUwWU7faACZ3Z/qvPFXH8LqLFy4uoQeWp37QCytHqBUzGJAnMme8Vm+jv5hYoCViAc7gJiP054gbqqmmZHGUKs0et8RLcxbQIUVFD4LxO4qCThSZJjn7ChwsXdRcGzzPYFRu9IHqljwfp5xmK1uj8G21jcGcsZYyIUNJJ45JEAiSJ/OuHUfE2l01rZYgvugLkFuSzMW/hkmSffExifNdRRoeN95GU9TpNP06yL95me+ysFRNqySIMQJVR3Pf2PFeYanV+dd9X1XGLHOxRJJaABlueKI9V1V/VlrrQzbgoycAgjy0UDgDn2/rXFdEyIVfBuZDbRxwZ4PJC7c5k/dor3ITkpdLQL2khgF4YwCfVDSARPHvPeuf7MSCGBDg7VPDGCSTM+0TRu3pSqhdgZxuYzKg4AX0yJBJ4/wBO7Emq/UlZri3CFhgxE+kkSZY5kRM++ZpiYJbQK2TBJz3/AP5OaVFrPULiqBtcY4VSV98EMBH2EUqOjrfuS1/hu9cW5d1FxbKjdtW/cZ7igYhVVQGJnsOcmM0+g6w+iuW3FsF3CtbuXUNpBI2+lAIKzgt3xJr2fU6NWO7UJaACkZU3WDFtwwVgYAPBOSJrhquoaK+DptSm9DlTcUxmAdrfUhBIE4j8jUXkZt9FXt17Hm2t1Oie4dRfvhrjYdFRVDYy3okKOBn1e+azvVtLp3uRZ37T9BbkD743CM5Ar1k/gzo92WvFZJVZQQDEjcEluOTUeofhFY2KunYpBJbzPXOIEREf5poZo9E8nwuSrXZ48+iuqItsCPggGqj9Hd7kNMRggekE9uwif+GtDctbGYCOSJA5jFJLsnHPPz/2rZxTPNWaUXoHaTpF1FC71we3MSDAP5UXFokAbo+RH+ea5O4A5/QfrVnSW2dlRAWdsAKMknsKdJRJOTm7Od/SboDZGJzPHsO3FFeh+G7mofbZQmDlj9C88ngc/etX0PwQln95rWEgbvJUzAHe4RiOfYfNT8S/iKmn6Z52kslNzKiSFVVmfUVQnGIHuSPzyz+IS1D7noYvg295HX08lK7ozo9VZtWNP+0XFXzb13aSoAaAloQQDhhPMxBmRVjStZVbtpbdtGe4Hd2KF3YsIUm67PuOU+TOZmvIb3jfWXLijz3QyduwlT+8iRuPqI+5qzr+jai5dRbRu37pVd20O1ySIYNuyOMhoPM1B72zUko6SPVP/wDGG6D5dsaK25ZSHDX2bzcbkAbbb9OA2CCSJrl4u8FWr2nVPO3HTAKTcYkv6IVFRJUGAI2gd5rh0PR6zTKg1V9UuBfRZtwbolQC15gdoU7VkENMDg5FrTaNrju5Nq2qEhV9KICZPoRe5MkkTBByc0qu7seVVVbAHSOgJokVl9TuGY7cOk8IpYREGTA5AgmrF8yS4UBQAp4UbiN3PIBzMjnkmreqtXPMG7aSqEgLEIQZh2Zsttz2JJ+0Uj+6lnhQGG4KN3bcPqMbpzB/pxWhGSVhHTIGG26GVbgmAYZIICB5wobMLMljwZFU7nRf2jSPbdWBdRsVVOJMqXDDgz9RjAEdqKdPS0STctu5tDcSw3MQASCqsJ2hvYR9JyGMcU882p01sFSwZnum4lpm3B2ClnypYGdqzj4qUpFow6MRpeganSXbN1FulbN4b1cAqJIiMgsxXBwpPpEnBr2/p3U7N2wdUqqpZdznbteF5DSAxiO/sK83tdDvNqTf1LsEa3vvWrYNxdsQo3sJIAAOSSIX2oN1jVXrAQNcZWYsSjsSFQwbckn6p3dxxwIwnFSKLI8fg9Q1fitI2iVVjAaYBE/UD2HIirD+LbKEqz7QoMHgkR6SAR3EH7kV5XogG9Tam0oRC0s8sWXdITAgkmRgjPfiqdrT3LznaHvekElEcopKlgCQNuD6R/8AKcmjwiKs+Ts1ev8AEa6i/dNlfKVwBculZvMq820jAxOT+pwKqabXIsp5YNq8Chlx5uwnOxmb0sGUMGYSSBGBWf1mivW4L2iCcg/yExAaAdmSMNHH2ob1PXbN6sFGwiW3BvUdsDcBD/xfqTVEo1RBzyXfkJMws22soZDtL3C4L3e6DDAbRjAxznvR/pPTGtPZVhEsGEjaFXB3v8YPJ7Gsl0cWbih7tzYVjZvHsYJ9IjbOdxPbg5I1fVfESElLd0lCvruNM3WWdgK+oi1/Kh55OSDR/YX6yDPirxgFVVTc30uhbaA54DOBB24JAMT/APEQ2E1DubrXLh8x3EsQZmI7iNo7be0DEU9/Wl2KnOdxG4Hc5jCjBj4HsJmjmj6MBZD43EFidwATbLwscNAILECCeMVySidKUsj2cD09Sp2uouAFvSWItrtJYHb9PqAxnuM1y1NkSXuEcKVgEb/ThiTxj1ZBP0iOQTfhy0hZ4CkMDJK7iQ49Y27Y7SJaADJiYrlqtBZa05D3Gl/LJJJRElfVCE7hBCzAB4jNdYyhqzNdRKhVIYtmGBEhPSAZJw3IEj8qHP1Ehrm0F9w3FCJRG3ASFyIPEdjArRXtGjWGcbpstG0tNwqQSkrAgbskjI+SDQfV9IN65GnEgopIA9E7fUAGyc7x8wMGJrhKKeovuXYghc8Hbg98dhMwPalXTSXNqANeZWEyuyYMnE7s0qNg4o+iL2jVvqE+xEg/aQc0E6joLtkH9ntpsPJU7bkk+pi3JMH74/I2bXiBSkqC45lNvq7kLJA45/Oqd7xpZPpIYhpUwbTERyCoYkyJ4nFZUpHrSlBrsp9P8S6u4ptjTs7Idpa0wAxAy91QoMZgSRkRWusWm5YkExiQQvwDAn7kUI0viCyEC2PUFEbLanckYykSoH2q1Y17bSzSO8bHmMcqf96Ek/YMGl27PMPH3QXs6p2Ck23O8PtIUFuQSMSDP9KyqrJhQSzGIAkn4xk19Bf9StMpm4hXgmRtGCTJ47GvJfG3iaw157OiK2vOkPqUEu7AgFLRBlLYjLLg8Cc1px53VNHn5/g425KWgd07w0z3NjQrdwzIGHtKsw2/n+lErjHSs9m0y+e3pCAsl6Yk776uDbTPAUTH2rPX+k6g2Lb6jqFu0GAK22Y27okYBFtJJj6Zx6hkE5KdD8GuqOHY2VhX85yQ7A+uAssHMwYkTMkYE9LI5diwwxx7XZo7XW7ZtKlxbdqWgoHQm4IhzyWBjB5x7Hji3RDcYpZs2L9kllIJuJG4rJlfRgjBLEn0gKIip9E8JWhrl2WzdXbu865DMwgRyICzHHHuZivRNRaKWwttVHA49KiMmJE1GTo1wi5K2YDQfhHo7DefqG9CSfL3fu1JOZciTHt8c11bxXaW2bXT0WxaG7e6gBzHJX3PeSZyOKJeI/8A6lXtq0eVG4sBCmN29TMQOD6c4GBNYrTdPCsQzeWowxj94YhTgnnOc4/OKaMb2yeWfHUS907XAXQpU3WBBDlTuLD1Bm9RzzgnnB4Mc9T1Q+raWZ7vJIySTK7fTA+oZx3jHMeparTaYm2XDtiSssR6YCE/wD3jmTWY1/WAfWseogEOu5QB6RAJwYA9PsOwmqquzK2+g5+2OCoVS27c0/wlsLuX3VYjkyRXTS6o2ihVFLAF7nnbfLf1xtUHtKj5njEVlrHU9Td3OWdVJX1p6Rn0lVEBm7YXiIjitp0j8OFubbt+6YABfewN1yWJAAJItjAO45nsKEpKhoQk3oFf9eunVRZtMzKCAqAlH2lmMoxLMkGCDAAjiiS9b1T3LbNqJgFtlo2vSsw3qVSQQdwmf4eROL/iXpFk7tJbtC3bBtlXtAAyWUuS7EFiZUEzEH9Al3wtb222su8uC0pIYALwZkKwJJ5/i+KRbKtOOkyxf8Oaq9ta/eeCGJ/eXLxBKwSUkDERCrHIPyT0XgjRt5ku19toMpbsop4MlgpBPpyCfnJINc9P0q0i+YzO4QmS7NswMkoZHAgiOx4M0XsdcRG2KmNoIMDftcAGF4HHccAc9w17DRa7Zc0HhLSWyd1lSOZuGSpAkyJjKyYj+xAL6kwtkW9o8zB7IVKluwiScL954rkbwNu66hCQDtDbQAQPpJBBC8ckET+VXtI4ZFgDaYAJJM4yYPxEScj24MXfk1xrpAfqGihfLQBoEbNs8DjeGxyPqzx7GPKfGnSGXTq4YHYSsbblt/3rFg0MBuO0zuHZq9p1VoGQxPqCKUMQRuaSODMtkz2I+a8+/Ezw5eW0LlpsBixTlQoIYmD6RkE7RjmZ7NGXgllh5PENNd2XAGkAGGA55yI94rTKgV8CAcK0jaCG9JOCpESBwM81mtRHmblIEyYUERHwe0VobOqRrZLEmFIG3hnG1gOB/DvwDiQe1Vg6I5ldMOdN1VtSQwAOG2mZ5wwO2duR98ZrZeF9M151ETbX2/mHE5AXuff5g15n0y64Ia4PRt8lSiSyEkQoCgS7ElZaQZ7yK2/hbrNsWiFvm2WnYieks/cPtMk5xmnuyCjxkr6NZ1jqTLFgWigiAE2n2BLDAgrzzg9+KF6bQolt7a3Wdh9QhAgIyecbMjB54EZgLpPErei2fSFfbuJUvMsTBbMCQRnPFch4idGubbBa25/eFxu2sSVLRPAIH58ZiuqkN6ik9l3RdANjUM91i/7tzsQ5DGdoeMKGSTyfzEGkbaq8IVYwDsmQJAYAue0yQJBAxgyKBa+7cRSz3HY3RJ3BvWqmFOeIJiIxFFugWCkO7BWJCqXJWS53ZMQTk/8AmikTbvSRz1fh5zcYudOWkyZcf0ilWp0ng5WtqWgkqDlnmI9P8QnEZgTSruSH9F+35PB9L19lnfucQRt3sikkEB2KmSR7Yrm/XrpAAbbHLAncxnlmJJJ7Yjj7yP3c1JDjnHt/z/may8men6cV4CtvxLq+166SDvnczMNo7k/wgSfbvRNvxK6gt3eNQ4K4A3b0ECMbiwPvM/bFZtbpLAE8GJGTHeJMHE9xRFb+nRB+7S9JGD51u6uIM7WKESJwSZI7YHW/cHFLwGbv4n6q4yNe23Si7YLXFVgefMCMN8nniftQTU+Irlx9zbVXA22lW0AF+kLtEgD4NWdXr7QBDaTaHVNku29AIAZZ5BEmGkHcOwFCXa0d5CupJ9A3AqonIYkS2JziutgUYvtBzpvWhtYHyy6CELWydwnO4gTxJzx7TR/TeMrjsjXd0WkcbfW5lgi5CrjCgZJyO01gbN8pO1yJweYP3FXdN1O6N0XIJ9gC0jIicjvkVSM/chPB3X9/B7H0z8QArLZm5bG1PMuBbjXdoHpT6QVgYLfPfkl9d+JqDcLCXGfy9ttYwCDALE8TPABnaBmvChfuGRbdgQLjszNsLYGAJkmOBJJ7ChTXTmScmTPMie/Pc1zlH2DDFOtSPTtf1pkS5uZ/MUQ3rC7pcYhMtwAYIGP1D6Xrdwlti4J2jA3S0mFJGBn+KBjmsOHMz3q7or7od9u4VYZ5g9pz7Z/oa5ZBX8LS7N31HXJd067Cn7qd22AXdueM7AAAWZvVJMDFUtVrSPLYFme6AJKkWQVPljazCXEL3GDIjvWV6l1G/dJa7dL7SUneD+kHI+ajodaqxIMghpnEKMD3mZ4IyaPqKxX8O0rPQ+m6dQqNcO54XarD6RIgqqgwOQAcwJP1CfQegdWVtOxiCiqWIkgxAPq5C9hIAA/WvF06mTsu2WNth7uwWSRuwTjBUYxAHvW78JdYt3BZbbaEli904WyiHfc320Cru9mYsTiqdohFOLv+DUXOoWFR/OBVSw2AzxcOBK88bgCZxQ9NdatMAqkl3BOGbKKpG8idkr6iOT/pAisD1vxa97UjbdFwllG3aVDBuII4EHvngZq4uq8wh0VgS8C4p2gQFEh1O76QZkxM57UFQ0uS7NHrOqOXgklJgED0kwAdo5IAIEdyJ+KFdI1W8Pehk8piSS37xyzGd6kAbYVT6RiCJkCRjdXy4RyzDDdhPEJ6mAXJ5BE5iOKGl093ellFG66QozBEt7T6DIyDECfbBJ3fZ6j0hTesG7fj9nDBFgBfNuCVHyVGVGeSeIMbB+pogCsV3k7Cu6FWRgbvsI+ZP3rOObO20HuW9ujVbe0KY5A3KWMBvThgNx7cwcj4rZQzOHct6LaEkm1bMDAUTOIwCD6uADU+PLs0qfprR6detP5MI83ASVOQDv7hV7wYAnnvWe13VLmo11vSSyIAWdxJZ2UZAIEd1kH/ALHFaTx1q3AVt0FVggbFIMDJTKgnaTt5zxTdH6hGoa9dLkqrDAZectGwEmfVJnJjjt3pnPPboL/id+H+lCWPKXyY9JdVZlPb1DdO4QWnvwT7eX6zozae+9tbitbztcjbvWYtsFnE4PJj++t6v4xuai0zODuncQAoQghtu4MYnCzIDEDk80O6N061qdM/oFxmBCXHLILb+olFQEK+WU78CWjOICjQXk5X7A/R9Ia7aZk3brJ3TuktG0EW0G4gBuGyJ5iRGffVNa4DLJDieCYkx34IyD/cRY1uhbT3hbYPJX0FeSrzDKuCQc4/OeKr29KLxVVJU4B3sNgkwIONq/8Amg37Dxil30FdD1Ms4XeTtMgSArJtBaWBmYGV7R3NEbHWbih7VhrmxyuFJho9QJwIx2kCfisxrPD1+2GZrZKrBZl9SrJIG8j6ZgxMT2mo6fVBiu53Q4lhmSD2kiDEd+32oxn7izwLuPR6F0DUq6qt9GL+qBMEja26GxiJO0Tz8xXLp3USzSkoBba5bJhgqDBL5O3Jn3kgc1hF1jqDtYkg/UsyARBAngc1e6Tr5v2A7KgQKoYqGQKrF4dQCHkxzjgnjFOZF4Gtno41XUNTF62oKOBtM3FkKNsxtPMTzSrI29CAINq/cMn12L+yywJJBtobXpWIxSo8mJxj7/kwtKlSrGeyPSpUqICSDI+4rrrFhmAx62GPvT0q4V9leruiuEC9BIlCDGJG9DB9xgUqVccyOmY+Vcz7VU3U9KuYse2ddP8Ax/8Ax/ytcaVKuHXZb1igJZxyjT8/vbgz+QFTtWxutYGQJ+fUefelSpvJN9fcqLx+v9qM9DvMLOpAJAa00gEgGIIn3zTUqaAmXo4dCG7ULu9WCM54wOfjFanwyoN20pEq1xQwPDAJbIBHcSSc+5pUqfH0ZfiPmf8AABsNLgHuCT8nGT80b6J/92h77LpnvPlcz701KnXZORpNe5AkE4tpHx6hQ7xDlLIPAYQOwlxMe3A/SmpVSRnh2K0o2Nj/APEF/KWEfaAMUY8MIBp9XAAgYjtk8e1KlSjLtmY8an98g7RbP57SZ/XNQ8I3WFkQSPTqByeNvH9T+tKlS/8AYs/+P+/UzHWb7M8sxY77gkkkxu4k9smo6oeknvAM95nmaelUX2zZH5Y/3ybvrX/2+n+dMZ+Yu24rDeILYF3AAx2Ed6VKukLh7RVLEBIx6T/dqS6xw5IdgfcMQfb+1KlQLUn39TVdP6jd8pf3lzj+Zv8AelSpVqTdHmyStn//2Q==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050" name="Picture 2" descr="Soubor:Top of Atmosph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4" y="1268413"/>
            <a:ext cx="4643319" cy="30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ata_1T_1\FOTOGALERIE KOMPLEX 3.7.2012\FOTOGALERIE Škola 2012\škola 2012-2013\DUM obrázky\38px-EarthAtmosphere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5" y="1668886"/>
            <a:ext cx="321293" cy="23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ata_1T_1\FOTOGALERIE KOMPLEX 3.7.2012\FOTOGALERIE Škola 2012\škola 2012-2013\DUM obrázky\Endeavour_silhouette_STS-1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5526"/>
            <a:ext cx="3048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lačítko akce: Video 14">
            <a:hlinkClick r:id="rId9" highlightClick="1"/>
          </p:cNvPr>
          <p:cNvSpPr/>
          <p:nvPr/>
        </p:nvSpPr>
        <p:spPr>
          <a:xfrm>
            <a:off x="4393913" y="704077"/>
            <a:ext cx="720080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99592" y="996929"/>
            <a:ext cx="4156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Atmosféra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(z řečtiny: </a:t>
            </a:r>
            <a:r>
              <a:rPr lang="cs-CZ" sz="1100" i="1" dirty="0" err="1">
                <a:latin typeface="Times New Roman" pitchFamily="18" charset="0"/>
                <a:cs typeface="Times New Roman" pitchFamily="18" charset="0"/>
              </a:rPr>
              <a:t>atmos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- pára, </a:t>
            </a:r>
            <a:r>
              <a:rPr lang="cs-CZ" sz="1100" i="1" dirty="0" err="1">
                <a:latin typeface="Times New Roman" pitchFamily="18" charset="0"/>
                <a:cs typeface="Times New Roman" pitchFamily="18" charset="0"/>
              </a:rPr>
              <a:t>sphaira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- koule)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508104" y="3003798"/>
            <a:ext cx="3272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Plyn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z něhož se atmosféra skládá,  se nazývá </a:t>
            </a:r>
            <a:r>
              <a:rPr lang="cs-CZ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vzduch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(= směs plynů, které navzájem chemicky nereagují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).</a:t>
            </a:r>
            <a:endParaRPr lang="cs-CZ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64281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Vít Průša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Atmosféra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popisuje stav,  zákonitosti a děje, které se v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atmosféře odehrávají,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jaký má atmosféra vliv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na člověka.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76471"/>
            <a:ext cx="2916832" cy="954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500" y="492443"/>
            <a:ext cx="4661187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11.2 Co již víme o atmosféře?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30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69" y="134761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atmosféře Země se nachází 21% kyslíku, 78% dusíku a 1% ostatních nebo vzácných plynů.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95126"/>
              </p:ext>
            </p:extLst>
          </p:nvPr>
        </p:nvGraphicFramePr>
        <p:xfrm>
          <a:off x="3059832" y="2499742"/>
          <a:ext cx="1872208" cy="2520280"/>
        </p:xfrm>
        <a:graphic>
          <a:graphicData uri="http://schemas.openxmlformats.org/drawingml/2006/table">
            <a:tbl>
              <a:tblPr/>
              <a:tblGrid>
                <a:gridCol w="846795"/>
                <a:gridCol w="1025413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plyn</a:t>
                      </a:r>
                      <a:endParaRPr lang="cs-CZ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objemový podíl</a:t>
                      </a:r>
                      <a:endParaRPr lang="cs-CZ" sz="700" b="1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dusík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78,084 %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kyslík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20,946 %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argon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0,934 %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cs-CZ" sz="1000" u="none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0,0385 %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neon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0,00182 %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helium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0,000524 %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metan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0,00017 %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krypton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0,00014 %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cs-CZ" sz="1000" u="none" dirty="0" smtClean="0">
                          <a:solidFill>
                            <a:schemeClr val="tx1"/>
                          </a:solidFill>
                        </a:rPr>
                        <a:t>vodík</a:t>
                      </a:r>
                      <a:endParaRPr lang="cs-CZ" sz="1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0,000055 %</a:t>
                      </a:r>
                    </a:p>
                  </a:txBody>
                  <a:tcPr marL="84852" marR="84852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81462"/>
              </p:ext>
            </p:extLst>
          </p:nvPr>
        </p:nvGraphicFramePr>
        <p:xfrm>
          <a:off x="107504" y="1874850"/>
          <a:ext cx="2520280" cy="18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982701" y="843558"/>
            <a:ext cx="2854474" cy="500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Význam atmosféry </a:t>
            </a:r>
          </a:p>
          <a:p>
            <a:pPr algn="ctr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Zkuste poznat podle obrázků.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78033" y="1707654"/>
            <a:ext cx="165618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Vím, že to není opakování, ale rovnou se podívejte na hodně přesný poměr plynů v atmosféře ….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496" y="3723878"/>
            <a:ext cx="223224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 produkuje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kyslík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Vzpomínáte na proces, který se jmenuje 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FOTOSYNTÉZA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Zkuste namalovat do sešitu obrázky, které by bez jediného textu popisovaly obě zmíněné otázky.</a:t>
            </a:r>
          </a:p>
        </p:txBody>
      </p:sp>
      <p:pic>
        <p:nvPicPr>
          <p:cNvPr id="2054" name="Picture 6" descr="http://ucebnice.enviregion.cz/userFiles/ozonova-vrstv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8894"/>
            <a:ext cx="1874117" cy="1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QSERUUExQVFBQVGBcUGBgYFhwUGBUXFRgXGBUdFxcXHCYeGB0kGhUUHy8gIycpLCwsFx4xNTAqNSYrLCkBCQoKDgwOGg8PGiokHyQpLCwsLCwsLCwpLCwpLSksLCwsLCwsLCwsKSkpLCwpLCwpLCwsKSwsLCwpLCwsLCwsLP/AABEIAI0BZgMBIgACEQEDEQH/xAAbAAABBQEBAAAAAAAAAAAAAAACAAEDBAUGB//EAD8QAAEDAgMFBgQEBQIGAwAAAAEAAhEDIQQSMQUTQVFhBiJxgZGhMrHR8BRSweEVIzNC8YKSB1NiorLCJENy/8QAGwEAAgMBAQEAAAAAAAAAAAAAAAECAwQFBgf/xAAvEQACAgEDAwIEBQUBAAAAAAAAAQIRAxIhUQQxQRNhBSJxkRQygbHwI1LB0eGh/9oADAMBAAIRAxEAPwDtnvABJIAFySYAAuSSdEzagJIBBI1E3HjyVfaTZpk5zTDZcXDNo0En4CHdbHgqnZ2gKdNzBPddoWPZlzAO0e9+szY8raLbZhrY1UkkkAJJOkmIZOkj3JiYsiwojTpQkgBJk6SAEkkkgBJImsJTFh5FFhQyZOkgBkkkkhiSSSQAlJSw5dorWHwzXgRYjUc1oU6QAssOPrYZXKCtSi6afdcP6Pun2NCw+X2K9PZLY4yozsb/AKvZadHVTELL0WbK8cnNv88+/GqVfpXb2LpY48HNPwbgSINlCuoAnTT5qnj9ngiRAK1dN1sc6cktrpPw/de3v58bFU8NdjDSROZBgoYW8zCSTwkgQgFC/Fsa4MLgHO0Hy8JgxOsGJhXsNTsetlh4nZ7xXLgD3jSObPDWimf5gdTzd4ubYHKYJBluUFN2lZLTtZdp41jnFocC4TIvwMGDoYNjEwbGFMVk0sO9rKLCwxh4OYFp3mSk6mMgzSJzZjnygRqdVp4eqHsa8TDgHCRBhwkSPNRsVcBp0sqRCaYNMSSSUJkRJ0kkwEkklCAGSTpIADamGG6qg5o3b5yjM6MpnKCCCY0EarI2BRpd8sbTzA5czGUAIIBgPwwyu0EiZFp4LY23isoawGDUJbJYXNyhpc/MZAHcDjrJgwNSM7YDiWuDnPc6WvzP+IsqNzU577uHC0RxMk5Iy33NUobbGinRtpon0lbrRVoZEklCnwrQZCblSsSjbobD0cxWxTZZU6eGjRWs4aFnnLUzTCOlD18GHDhosithS3VbTcQI1UGIghKE2gnBSMZHujyUrsOAUZqK55OClY+SsGFMrQemNAIWTkHj4CoCymBUIdATCoqXuXLYmbh2k3CGpgAdLIWVoUgxSNTQaYsrV8LlvKrK7VqAqq5qthPkpnDgBJJWKTaZAnNPHSFDP1HoxvTJ/RWKMNToHD1S1amHqlwnQfNViGRafNXKI7o8AvI/HfiDx4o5sUHGbbjbVNLu/wDnG9bm/Bj3pvYkBR55UajxFTK0leY+G/Euol1EcOaTnCbUWm2++31/32NE4JK0XRVQOqyqDcY383sU5xA4FfQYdZBtQUJrx+SSX7UkZK919yPaLAQs2FbxFeUWFpNJXWhLStzPOOp7Fanhy4wApH4Bw4StanClDwovKxrEjIa0gXHh1VSo6TOi267e83xKZmHaCZCteZ6VYPHexh1cFnYQ5uZjgWkHQg6jwTsoZQGgEACAOgFl0dNgTuoDVV+r7B6Xuc+aLomCoyV0b6dljYrBZbhOM0wlClsVVVr7VoseKb6tNtR0ANLgCZmBB4mDHOLJtoYh7A0Uw01KjixmclrJDHvJcWgkw2m6wF+mozaWCfV/F0MlCsXhjqgc5wbTqVaTWjPLZqMG7a5pbDu6RYgOVjdIqUdTOiZhnHRp9EqtAt1tKbaVGnhnNxT6z25GCk8aurxlLBBMZiWEmPzOuLlQbOoVqr3YjEF1MvGWnQGlNmoL+bz7ezYLK2X/AIf5XKyVNCsnCkEDUqzS2eCASVN5EihY2zNLU62S0Dh7JKPrexL0fc5bbeOYylNVgeybggECAXTDrGMvlrwS2XjmPDi1rW97vQ6k+TAuTRe4TAGpmyPFsc5sMgHqXCxBBuwgzfn11Aivsui5udrgbOEOLqjg6wnLvnOdA5gweGhUaQ7NTfITVUSeE6CyTOpGOjRVwnBQ0IvMxSM4mVmyUsxUNJPUXzW4pNqzxWfvCnDijSGouVnqHOopKeFJRIth7xTMeVWhG16TQ0yzEphQ6qLfpxioUKZPYN1Dqgfh+qB2LQvxCaTFaHLeqLIoW1EYrqTsWwZpJmpt8gBRuFIN9Qq5h8Zu4ZUtaRxieBhQmKYnV5FuIaOaoEZjJ4rjZ+nh8Ui8cl/TXZ+XLmPCXLvV423dqk8e67nQnGMAnM2PFUMXUNazNG36u8AoNwN0DAnNrxiDxQ06uW4sQuT8O+B4sMpZsMm5xk0tXa0+Fz2vx3qyyeVy2fYOhgD8WZsDgS4T/tGifEYRwNjax9ehuBMxPCFYZWzd5vxC5bzgg29BZSUqpqAAaAkGSXagkFxtYX99ZXpen6n1k7VSW0ovun/lPw+zRU4pGdujzVmgITYuGkx/tF3CZiQNND+q57avaoUnZGwX8bg5f/0RZp9fJW5MsYRuTCMbdI6XE7UZSE1KjWDhJ18BqfJV6vaVoYXNDtAWyCwVJn4XHhbXqFy+Kw9N7HVcVToVnw0tDd49oafhLqjnweNmCPCSqVTEl5uABYAN+EAWAC5Gbr2toKvqaIxjH8+52LNsOmoS3u0w1zXCe+HTJE8LR5KlT7UOnvNbc8yI+fRRMbFKsPy0qbfOCT5yViPZa3is+Tq83p45KXdPj+5lcktTo6xvaZjT38zAdDqD5t8OS1KW1A5uZjw9ukggj1C8/wAFXY+RWJDAOBgyfhyj+7jZDsbCwX1KDmhzRLpOV+7YSe8JLXfFGnAQtnT9VkktUla9u4q4PSGbSmxCevouY2F2gpYicj2l7fiaOWkgGDEx967ZrFdKLUknEhv5OQr9m6u+eHNe9r6tNzajTTgsFY1Hb0mKlN9Njy1jmHRjY4hb2/o4Gk57nOMkFznOL6lRwaGi7jcw0AAQBHASj2rtJlGmXvdAHqTwAHElY2AwL61QYjECCL0qWopjmRxfp4egFqV9ycIKtUu37+y/mxp7IwL69QYrFC7f6NHhSH5nTq89dLcgG9CXiVkMxBCl/FpOLFLLrZrNcAgpuCzvxSTMSQo6WRs03VRokst2KSRpCzE2tXcxjSyS7OBlAkv7rzAseQeeYY4cVDsCrULXCrmDhklryXOaS0SZc0d1xkgcIKLtA0GkJPdziYLWvIh0bsusHSW/6Q9BsCiGh4EwS1wzOZUfDm6udTsQf7fNW+SnwasJ4SSlMBQlCdJFioaEoTpIsKGShEkiwoEJIkkWFAlDCMpkWOgcqbKiSQAORIBEkgAcqWVOnlADZUMIgZTwgCMpNRwmc4AXIA62QBadVG6AtObTjoVTKHOToPM2H1S3M6mfYen1lZ8GBYdVPvJy+7slKViZiyDLbkctPXRX2nPD22e0hzmDR0HUGJ8hH1qbvoo6+MFFrqhMBgLyejQSfZVdT07m1lxuprs/DX9suU/uu6JRlWz7FPbO0HHLh6BZRLy0uqE2ptc4MDiXfE9xlrRIuSbQSOKwGy21azw1zt1GZpD21SSdJc2ASbk8o46m3VI2l/8ALwv8vGUwDVo/FmAGUVKOaZsYLf1gu0nYPLRpllE06VVoEn+1pYIZTuTDoJc8wSDAgZp5M+thmVy+WSdaXzx733T8o0RhRXoYvdUdzGoAcY1InnpebIGVeQUj7/uiovDSCW5gDcaT0XPluRe5tOxBYHiP6jGGZ07oPnr7LPPUT4WVnF1e/mE5XNaYNyBAjz4KFrp0+/JQ1NxUX2Xb9xtblaqwNa57oYwC7ibAG14CrOquqUwMIPilrqpAaA3QhrT3iOsKxtMGpSdTd8LhGnmD5GD5I6TqbMO1lN2V7C2zqZeCBrdrgRJnnrzV2NvZJ735ew1RlYLspXoNOJpDMaL27xxdBg/HDSbiHDxldtiduUmU97nBZAItBJI0DTxkH0nw5Fu22TUZWAiCP5eZoIMQ0gkzBuJPFamwdh5stetDYtSpmLDUOM8bg/Yj0GPMoRjr2br9b8r+beS+XTOtcu1X9fYtYLBvrPFfECCP6VLhTHN3N2nh6AbIKZEGSuiYJ5JTf+B2dVHVdeyIhMSggKm8hWg8EKonFSEmrGnQTwUk29KSNw2MntDXLKbHNsRUb3vyd14LoIINiWwQZzxEkKPs5UBNdwlwL7PiN4LwcoAa0xBIAHxyRJk6zgCIIkHgbg+STGgCAAByAgeiQBylKaUpQIKUpTBpKkNH1StBQMppTNbKtMYEnKhqNldOQrD2gqNrZ1S1EtJGAp2YeycUwjJSchqJVqMhApq0+KjcZEqSZFoFMmlKFIiOud7ZbRFNjWguD5zCOnP1nyS7UbfdQhjIDjcnWOUX6XXDYzFl5zPOvEnWB14/usWfOqcUWRj5Zq0O1mIAAz2GgIvF4mRKbHbbxBbLnQNYmIngWgTC56tViXD4hFzfjpbTVWGNL2zILSIMSSRx6kyeUBZ1JtbtkqOp2P2heyznZgRI0c2bzeREWtoug2V2iZVOQyHc47rjxyxMrgqdNrWZmgFskCeluHD6KbDYrJUDs7mkcjAAOl+HJWRzSjsGlM9LOY8m+59rD3UtPDAX1PMmf8eSrYKqXsa4wSRJjTyVxpW29iKQDqaYMUuZCXo1MelAvK5f/iHijTwZaJmq5tPyu93syPNdMaq5bt0cww+YjIHuc603AaG/+TvVQytqDocYqTMDsFs9rK7KlWoaQbDhl+J3QngCNeYsvXMfhG4iiWgggiWngHC7Tbr+q81q4c0zmaCZynMY5TYDhfirOD2/WYSWuAJ6fMaFeI+JdI+pyLLCVSj9v9/uaVNR+UF7HMcWvFwSD4hRvddWNobUNZ+cgBxEOjQkcY4Wjnoq1Vsgxr9laYOTitS38lL9jYY9rqbCCAYyxzgkT7aKOrhpVTDMmk3/AFf+RP1Vmliy2zhI58f3TRIDduHEkdbqnjquRhcfLqTotcYhpEi/3xVOswG7oMXHj0H6qyOnUnLsNUmmzmsNseo+5BaDxdaV0WysaGgUHjO0HNJGbJBgmDbLe/qnw0mpyDoDpOon56qxSewvqNyE0y14JjQbvQO0FgOsrdPK+rlpk6rf+fz9DVLNLK78cHS0nBwlGszs5tIVqOaIhzm6zoQZ91Zxm06dIOLnCWsfUyyMxaxrnGATezXeh5FdnC5PHHV3pX9TBJUyZzUt2of4nSkQ4EHOcwILRuw0ukzazgfC6dm0KZLQHtJfJaMwl2XWB0iDyV2ohSJHsQBiq1Nu0c7GB7XF+YghwgZcouSdSXsAAknNyurDca0v3YMuDS4xoIyWPI/zGGORUtQtKDNNJFmSRbHpRXzIgQoEpToqssEhNKhlLMih2WW14TmuVVlLMlpQaifeKRtZVJSlPSGosmumbVMqvKUo0oNRdGISNdU8yWZR0EtZaNaVHvFBmTGpeOk+kfVPSLUT5ln7d21+HYHRJcYA+/JWpXMds8R8DTpd0ddFXmemDY4u2crjqpe4uLpkyZMx7qiKwIB/tvHG82v48lLtEHLEi5JcBE/coMPh3BsNMZeJ0J5e65fiy4ChSfJGaGkEOtwJ69ALqxakCKYknWTJHmB4aRCmobKeae9cYDrBsgkkTMg6eCq13ZSMtzeQbybCPDxVktUaTBdrNTA1d53ONtTfvHXmEz+6CA4BxsWE5SY1HIxbj5c6H4vOJJLS2WgTxMTHLQKJmDtMi83iI4ed7eIU4Je4M7HsbtQNc6m4kEmzb6njf9tDzXZb1cTsjZmekx0kkEEaCwsCDrqIjmF1eYjr4WPotmJbUyqTLe9TGoqzagOn34hPKu0ojqJTUXNdumE06ThMteR07zZv5sHuuglZvaOkXYWrAktY544XYJ/QqOSGqLQ4yp2c7g9vb+mBPeaAHCIA0FunvdE2lN9Aub7EsL6ri64DTedMxHrMAx0XX16QYcoMx0iF5jqEllaRoe+4LRCTXFxsoaj50UtCwi31WehGi+nkLToCB1EXPDqSpu64WWY/GABmY/1HZG+JzET/ALY81KCWGRpxHNDhJJNrZ9iVhVsI4HuvcOkj6IHA8XOny/QK42sHCyCqQOqRFxRVZgHPnvOt1H0TYLFPD9zvDlJdmjLNqZNzlngLLnu0u267MzW1C1pMtyw3unUSBNr8U2EwjnU202NIqwS52pJNyQPMrd0/TOT1WNJJnbdlsKBhWEOqNzZnQCLySJu3kArWKwDnNqta8ZazC12YFzg7dboEQQIgNOnA87Hg6Ap02MGjGho8hH7qaV6KGNRSRnct9ipitmZ3ufniX7wWmCG4cNBvcZsMCeYdFolIbMk1S939Zj2PyiI3ga05ZnRrBrxk9BbzJpU9KFqZRqbOLnvqVHZi6k6kWsEWlhaW5nfEC06nUtuMsmXZmEczI9575Y7P1fVe2o8yLQCCLDqrMpSnpDUyffJ1XlJGlBqYySzjtF35FD/EXk2jnYcEiBrpwVlfjanL2TnH1Py+xRa5A1JSlZB2lU5D0KcbQqfl9ilqXIGsksv8fV/J7H6ovx1T8nsUa48jp8GklKoNx1T/AJal/GH8jvZLXHlD0vgtJSq4xFvhKE4l1u57/RL1Ycr7j0S4LUqtUrRUHpPiP3QNxTvyXUT85aO73pzaeYUXlhygUJcGjK4jtnXLawJB+G17fcgLrXF/h5D9Ss/amzN80B8uA5AfOOihllCUa1IlGMk+x58zCkx3xmLS7UCLx5HomBnIGy0BzG8Yzu4GfPRdY/YLGWbQe4QBJJBMX5zr8lRx2wqkAspOkvZUIPANsR46LP8A0tvmROpcG5isFNNmZp7sAiCNG2i99NVy+IotFUt3YEg1A4AgQBlPWJmJ1sF0VTewIpOBBmDpEERbTWfJZ1PZ1d1RxdTytLCzQnUzy5qc8mF+RRjPgLZ3Z2m+i5xyueRIn4Wz0J1IvN1PT2Axpph0uJ1IMgZSSBa1wQPJS7OwDm06bXNOZoAJgjT9ldqYdvOp9+SI5sKVWDhk4NPDBoBi0kkzxPEqV1YDUj1WAKcxlFQjS5hJtFxNgG5QePnxMlaVkhyVaZcG2/EMOpHr9LoPxYH9wPjY+un3qsV9CoBx9EW4fxt1MNHv6KeuHIqlwbQxrPzAJHGs5/quYrvj+8k8bgjXhCs7+l+arYa90g+UTClaFuTYfAspue6mGgRLQ0ZYJm8AcOH+lY1TEHMQtLC7d3ZllPMbjvOMwRHwgAFDiMJTqNFVjoJs5pB7h6nl1XnOr6Z4puaXyv8A8NMJalRHhqJiddJ6KQNkxEn5Rcn0UffpBzNP7SBcG8+YmCp8BWLagJHQiJ7p+IeiwssS3OS7YbRIrUmNtuRmHRxIP/q0+a7fCY5lak14gZwDHKRouO7UbBYMQH53CnWqubmcAMjbZJ8uf5Vu7K2bu2BgJfEwYgwb8PFep+K/hH8M6WOKXzJPw97b1b14kvs78kUnZo1GtFwbpqVMvOhUbmgH4gemZszygGZVDb2LfUwZbTa4P3jWnIe6WuJF+JMwIJ4rzeLBLJ2J6aMPtljKe+DGuDsgOYjSTEtHUceq1+y1GYrOqMEWbmJucvIcvn4KFvYBjGN3rnZ3Na5zZAyude0cBbxWlQ2W1jQ1tmtEAdAuxgw+nSfgpk6OhG1acD+YyePxR8tEbKjniWPpkc4J/Vc7UwHIwlRo1GHuujn/AIW3W/DK1XlFvEbXe0kbxpi1gI9wov49U/N7BC7Bs1j3/dU6opDi7y/dWRyJlckX29oKnEt9Ef8AHqn/AE+n7rHdlvBMocxU7Iml/GKszn9h+oSWeySkiwo7p1JvIc9B9EIaOAt4fspRVEfVPvRyXnNTO1pIW0/mnNMR6evopWVgeaF2JEpWPSA1reMFJlJuoFrjT74qR1UJGsOqA0jmmBwTCiE7qojja6W+HMosdCYAPvRCKZ5nj/jRO6qJ1PL75pCvfiiwoMC8Rz/ZLIU28HXkm3w5lKwoIiydrUOcTqUQeOZTChiy1/0sk0BNvRz6JxVHNAxi1LdApw+eOiWYc+iBUCWjp6IsohIEc0QaJieqAGFLqkaPVOXDmn01cgBbsJGmEwfImfdFB5oAEUx0Kb8M3i0eiMoSSgKA/BM/K30CE7Op/kb6D6KYvKeTClbFSK79lUjqxvooquwqR/tAOkj7urgfPBEXI1PtYtK4MzEbOFiWyQIlt5A5g3mOUrmmdrqVB5ZWpd4FzcwEuiTEAldwCgdSBbDmh0i8gGfGfkqljgFV2OZqbVweIw9VzmVH0xAMgCSTwE2i19Vw7mGm2tUw9V9Om05QxxzBwgWPCbGLctF2/algptpYegynSOKq5HPyDK21zH5jmEeB0UuA/wCH+GpkZw+s4Gf5ju7mtfIIHDQzrBld74e10UFkyTeiVvRWrVTpun8q7VfcrlHU6S7eTldiZ6jmCnTcXFslxGhN/LxXYbL2JUbQ3VRwDSQ4gQTIM/FC3HYgNcGy0E3ykgEgakDUgc0FLEyJteSADcjmOYgj1XLlmepuOxPQqpmW/s0CSc7pPEph2fI/+z1b+61X41oLWlzQ5wloLgHO5wJk+SkfWAibTYdTBNvIE+SXrT5IejDgxKnZ9/CoJ8D9fFVqvZmoT8Y9TC3K+PZTbmqODGkgAmwk6DxKsPqga2uBe1yYAv1MKSz5F5F+HgcwezdaIBaR4/sq57L1Z0HqF1j8W0ENmC7QcT9yk3EyYj7Kl+KyLyR/DQONd2dr8G+4+qgqbCxEjuOI++S70VAkHjn9lJ9Rkfdj/Dx8HnR2PX13b/QpL0XPa9kkvXkHoLkhgTrqk4qsMTPDp6f5RHEWNvuSFmNJNI8o8UL2gkWMhRDESNNLa+BTfiuMICh20z9+ak3NhzF1D+NI4aJxi5AMa9eaBUWA0T8vvzQ5Rqfp4oX14PPz8EjVl0e/mgY5DQddbfr9EzyOPDT2RASERGvogQJIA+YjqicL8E3jdEWjlzQMEgT+2iZrRwKcDREWAffh9U6AYAcPvj+qYUvfopGjh4e6EmCBzQBG+2kePumYARxH31RMqT0vHsia5IBZQPvjH1SLb+3ldNmtPMx73RNEweaAAyiLkaBOWXi/pb7hFEffSUg2LpgM2lB+/P5ot3ok10n7++KTGSJ6JALck8f19kt3fWyRpgBPu7/fRMARTi0oS08/f0Uobw8ETmAffRICA0TETprfX6JxR80bXyPf0TubePA+qYELpHP1+4/ZPT43vbjwRuZF+OvolutOhCAKW09lsxFM06jczTBgmIPAg8CL6dQsbG7DxVCnmwuKquLLinVIqB4iIBIkWFhp4arpnN+f1UdYWN9FrwdZlw1FU43elpOP2fPK3IOKZhnD1nd8teDU3T8pgsbDGteHcQ4HPlvqWkavS/Dvoig576jmspEOBaw7sllP/lsB4OuSRDStxrZHKNPbVNjMI19MtdOUwSA5zTqDq0g8vHQ6qhyt9h0ZNejUIrMDSXVvgeBLW/y2tZmdqzI4OePGWy6yPa7nNe0lxtSr5eEPimR/2Cp6eC1i32I1ubg8UDnzrzULHRzmGNXLTdlqupDI4tcS9xfuqocYc4yMxo8csiRAEqtiMTWNNgO9dUAw7mw6B3BTNTOScubO15lwcbtiYIHXloA04FV8oykgfr11T1EHFnO4Ws8ubJcZrMNPNmBsx+9gVHud8GbUjWwuJ6aCCTxHyR0sK3kBERA5/YUlVvDRJuySVEDp66T9Akxx69bcVMGD1smqMg+/pZIkMX209kkQf8h92SQB/9k="/>
          <p:cNvSpPr>
            <a:spLocks noChangeAspect="1" noChangeArrowheads="1"/>
          </p:cNvSpPr>
          <p:nvPr/>
        </p:nvSpPr>
        <p:spPr bwMode="auto">
          <a:xfrm>
            <a:off x="63500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data:image/jpeg;base64,/9j/4AAQSkZJRgABAQAAAQABAAD/2wCEAAkGBhQSERUUExQVFBQVGBcUGBgYFhwUGBUXFRgXGBUdFxcXHCYeGB0kGhUUHy8gIycpLCwsFx4xNTAqNSYrLCkBCQoKDgwOGg8PGiokHyQpLCwsLCwsLCwpLCwpLSksLCwsLCwsLCwsKSkpLCwpLCwpLCwsKSwsLCwpLCwsLCwsLP/AABEIAI0BZgMBIgACEQEDEQH/xAAbAAABBQEBAAAAAAAAAAAAAAACAAEDBAUGB//EAD8QAAEDAgMFBgQEBQIGAwAAAAEAAhEDIQQSMQUTQVFhBiJxgZGhMrHR8BRSweEVIzNC8YKSB1NiorLCJENy/8QAGwEAAgMBAQEAAAAAAAAAAAAAAAECAwQFBgf/xAAvEQACAgEDAwIEBQUBAAAAAAAAAQIRAxIhUQQxQRNhBSJxkRQygbHwI1LB0eGh/9oADAMBAAIRAxEAPwDtnvABJIAFySYAAuSSdEzagJIBBI1E3HjyVfaTZpk5zTDZcXDNo0En4CHdbHgqnZ2gKdNzBPddoWPZlzAO0e9+szY8raLbZhrY1UkkkAJJOkmIZOkj3JiYsiwojTpQkgBJk6SAEkkkgBJImsJTFh5FFhQyZOkgBkkkkhiSSSQAlJSw5dorWHwzXgRYjUc1oU6QAssOPrYZXKCtSi6afdcP6Pun2NCw+X2K9PZLY4yozsb/AKvZadHVTELL0WbK8cnNv88+/GqVfpXb2LpY48HNPwbgSINlCuoAnTT5qnj9ngiRAK1dN1sc6cktrpPw/de3v58bFU8NdjDSROZBgoYW8zCSTwkgQgFC/Fsa4MLgHO0Hy8JgxOsGJhXsNTsetlh4nZ7xXLgD3jSObPDWimf5gdTzd4ubYHKYJBluUFN2lZLTtZdp41jnFocC4TIvwMGDoYNjEwbGFMVk0sO9rKLCwxh4OYFp3mSk6mMgzSJzZjnygRqdVp4eqHsa8TDgHCRBhwkSPNRsVcBp0sqRCaYNMSSSUJkRJ0kkwEkklCAGSTpIADamGG6qg5o3b5yjM6MpnKCCCY0EarI2BRpd8sbTzA5czGUAIIBgPwwyu0EiZFp4LY23isoawGDUJbJYXNyhpc/MZAHcDjrJgwNSM7YDiWuDnPc6WvzP+IsqNzU577uHC0RxMk5Iy33NUobbGinRtpon0lbrRVoZEklCnwrQZCblSsSjbobD0cxWxTZZU6eGjRWs4aFnnLUzTCOlD18GHDhosithS3VbTcQI1UGIghKE2gnBSMZHujyUrsOAUZqK55OClY+SsGFMrQemNAIWTkHj4CoCymBUIdATCoqXuXLYmbh2k3CGpgAdLIWVoUgxSNTQaYsrV8LlvKrK7VqAqq5qthPkpnDgBJJWKTaZAnNPHSFDP1HoxvTJ/RWKMNToHD1S1amHqlwnQfNViGRafNXKI7o8AvI/HfiDx4o5sUHGbbjbVNLu/wDnG9bm/Bj3pvYkBR55UajxFTK0leY+G/Euol1EcOaTnCbUWm2++31/32NE4JK0XRVQOqyqDcY383sU5xA4FfQYdZBtQUJrx+SSX7UkZK919yPaLAQs2FbxFeUWFpNJXWhLStzPOOp7Fanhy4wApH4Bw4StanClDwovKxrEjIa0gXHh1VSo6TOi267e83xKZmHaCZCteZ6VYPHexh1cFnYQ5uZjgWkHQg6jwTsoZQGgEACAOgFl0dNgTuoDVV+r7B6Xuc+aLomCoyV0b6dljYrBZbhOM0wlClsVVVr7VoseKb6tNtR0ANLgCZmBB4mDHOLJtoYh7A0Uw01KjixmclrJDHvJcWgkw2m6wF+mozaWCfV/F0MlCsXhjqgc5wbTqVaTWjPLZqMG7a5pbDu6RYgOVjdIqUdTOiZhnHRp9EqtAt1tKbaVGnhnNxT6z25GCk8aurxlLBBMZiWEmPzOuLlQbOoVqr3YjEF1MvGWnQGlNmoL+bz7ezYLK2X/AIf5XKyVNCsnCkEDUqzS2eCASVN5EihY2zNLU62S0Dh7JKPrexL0fc5bbeOYylNVgeybggECAXTDrGMvlrwS2XjmPDi1rW97vQ6k+TAuTRe4TAGpmyPFsc5sMgHqXCxBBuwgzfn11Aivsui5udrgbOEOLqjg6wnLvnOdA5gweGhUaQ7NTfITVUSeE6CyTOpGOjRVwnBQ0IvMxSM4mVmyUsxUNJPUXzW4pNqzxWfvCnDijSGouVnqHOopKeFJRIth7xTMeVWhG16TQ0yzEphQ6qLfpxioUKZPYN1Dqgfh+qB2LQvxCaTFaHLeqLIoW1EYrqTsWwZpJmpt8gBRuFIN9Qq5h8Zu4ZUtaRxieBhQmKYnV5FuIaOaoEZjJ4rjZ+nh8Ui8cl/TXZ+XLmPCXLvV423dqk8e67nQnGMAnM2PFUMXUNazNG36u8AoNwN0DAnNrxiDxQ06uW4sQuT8O+B4sMpZsMm5xk0tXa0+Fz2vx3qyyeVy2fYOhgD8WZsDgS4T/tGifEYRwNjax9ehuBMxPCFYZWzd5vxC5bzgg29BZSUqpqAAaAkGSXagkFxtYX99ZXpen6n1k7VSW0ovun/lPw+zRU4pGdujzVmgITYuGkx/tF3CZiQNND+q57avaoUnZGwX8bg5f/0RZp9fJW5MsYRuTCMbdI6XE7UZSE1KjWDhJ18BqfJV6vaVoYXNDtAWyCwVJn4XHhbXqFy+Kw9N7HVcVToVnw0tDd49oafhLqjnweNmCPCSqVTEl5uABYAN+EAWAC5Gbr2toKvqaIxjH8+52LNsOmoS3u0w1zXCe+HTJE8LR5KlT7UOnvNbc8yI+fRRMbFKsPy0qbfOCT5yViPZa3is+Tq83p45KXdPj+5lcktTo6xvaZjT38zAdDqD5t8OS1KW1A5uZjw9ukggj1C8/wAFXY+RWJDAOBgyfhyj+7jZDsbCwX1KDmhzRLpOV+7YSe8JLXfFGnAQtnT9VkktUla9u4q4PSGbSmxCevouY2F2gpYicj2l7fiaOWkgGDEx967ZrFdKLUknEhv5OQr9m6u+eHNe9r6tNzajTTgsFY1Hb0mKlN9Njy1jmHRjY4hb2/o4Gk57nOMkFznOL6lRwaGi7jcw0AAQBHASj2rtJlGmXvdAHqTwAHElY2AwL61QYjECCL0qWopjmRxfp4egFqV9ycIKtUu37+y/mxp7IwL69QYrFC7f6NHhSH5nTq89dLcgG9CXiVkMxBCl/FpOLFLLrZrNcAgpuCzvxSTMSQo6WRs03VRokst2KSRpCzE2tXcxjSyS7OBlAkv7rzAseQeeYY4cVDsCrULXCrmDhklryXOaS0SZc0d1xkgcIKLtA0GkJPdziYLWvIh0bsusHSW/6Q9BsCiGh4EwS1wzOZUfDm6udTsQf7fNW+SnwasJ4SSlMBQlCdJFioaEoTpIsKGShEkiwoEJIkkWFAlDCMpkWOgcqbKiSQAORIBEkgAcqWVOnlADZUMIgZTwgCMpNRwmc4AXIA62QBadVG6AtObTjoVTKHOToPM2H1S3M6mfYen1lZ8GBYdVPvJy+7slKViZiyDLbkctPXRX2nPD22e0hzmDR0HUGJ8hH1qbvoo6+MFFrqhMBgLyejQSfZVdT07m1lxuprs/DX9suU/uu6JRlWz7FPbO0HHLh6BZRLy0uqE2ptc4MDiXfE9xlrRIuSbQSOKwGy21azw1zt1GZpD21SSdJc2ASbk8o46m3VI2l/8ALwv8vGUwDVo/FmAGUVKOaZsYLf1gu0nYPLRpllE06VVoEn+1pYIZTuTDoJc8wSDAgZp5M+thmVy+WSdaXzx733T8o0RhRXoYvdUdzGoAcY1InnpebIGVeQUj7/uiovDSCW5gDcaT0XPluRe5tOxBYHiP6jGGZ07oPnr7LPPUT4WVnF1e/mE5XNaYNyBAjz4KFrp0+/JQ1NxUX2Xb9xtblaqwNa57oYwC7ibAG14CrOquqUwMIPilrqpAaA3QhrT3iOsKxtMGpSdTd8LhGnmD5GD5I6TqbMO1lN2V7C2zqZeCBrdrgRJnnrzV2NvZJ735ew1RlYLspXoNOJpDMaL27xxdBg/HDSbiHDxldtiduUmU97nBZAItBJI0DTxkH0nw5Fu22TUZWAiCP5eZoIMQ0gkzBuJPFamwdh5stetDYtSpmLDUOM8bg/Yj0GPMoRjr2br9b8r+beS+XTOtcu1X9fYtYLBvrPFfECCP6VLhTHN3N2nh6AbIKZEGSuiYJ5JTf+B2dVHVdeyIhMSggKm8hWg8EKonFSEmrGnQTwUk29KSNw2MntDXLKbHNsRUb3vyd14LoIINiWwQZzxEkKPs5UBNdwlwL7PiN4LwcoAa0xBIAHxyRJk6zgCIIkHgbg+STGgCAAByAgeiQBylKaUpQIKUpTBpKkNH1StBQMppTNbKtMYEnKhqNldOQrD2gqNrZ1S1EtJGAp2YeycUwjJSchqJVqMhApq0+KjcZEqSZFoFMmlKFIiOud7ZbRFNjWguD5zCOnP1nyS7UbfdQhjIDjcnWOUX6XXDYzFl5zPOvEnWB14/usWfOqcUWRj5Zq0O1mIAAz2GgIvF4mRKbHbbxBbLnQNYmIngWgTC56tViXD4hFzfjpbTVWGNL2zILSIMSSRx6kyeUBZ1JtbtkqOp2P2heyznZgRI0c2bzeREWtoug2V2iZVOQyHc47rjxyxMrgqdNrWZmgFskCeluHD6KbDYrJUDs7mkcjAAOl+HJWRzSjsGlM9LOY8m+59rD3UtPDAX1PMmf8eSrYKqXsa4wSRJjTyVxpW29iKQDqaYMUuZCXo1MelAvK5f/iHijTwZaJmq5tPyu93syPNdMaq5bt0cww+YjIHuc603AaG/+TvVQytqDocYqTMDsFs9rK7KlWoaQbDhl+J3QngCNeYsvXMfhG4iiWgggiWngHC7Tbr+q81q4c0zmaCZynMY5TYDhfirOD2/WYSWuAJ6fMaFeI+JdI+pyLLCVSj9v9/uaVNR+UF7HMcWvFwSD4hRvddWNobUNZ+cgBxEOjQkcY4Wjnoq1Vsgxr9laYOTitS38lL9jYY9rqbCCAYyxzgkT7aKOrhpVTDMmk3/AFf+RP1Vmliy2zhI58f3TRIDduHEkdbqnjquRhcfLqTotcYhpEi/3xVOswG7oMXHj0H6qyOnUnLsNUmmzmsNseo+5BaDxdaV0WysaGgUHjO0HNJGbJBgmDbLe/qnw0mpyDoDpOon56qxSewvqNyE0y14JjQbvQO0FgOsrdPK+rlpk6rf+fz9DVLNLK78cHS0nBwlGszs5tIVqOaIhzm6zoQZ91Zxm06dIOLnCWsfUyyMxaxrnGATezXeh5FdnC5PHHV3pX9TBJUyZzUt2of4nSkQ4EHOcwILRuw0ukzazgfC6dm0KZLQHtJfJaMwl2XWB0iDyV2ohSJHsQBiq1Nu0c7GB7XF+YghwgZcouSdSXsAAknNyurDca0v3YMuDS4xoIyWPI/zGGORUtQtKDNNJFmSRbHpRXzIgQoEpToqssEhNKhlLMih2WW14TmuVVlLMlpQaifeKRtZVJSlPSGosmumbVMqvKUo0oNRdGISNdU8yWZR0EtZaNaVHvFBmTGpeOk+kfVPSLUT5ln7d21+HYHRJcYA+/JWpXMds8R8DTpd0ddFXmemDY4u2crjqpe4uLpkyZMx7qiKwIB/tvHG82v48lLtEHLEi5JcBE/coMPh3BsNMZeJ0J5e65fiy4ChSfJGaGkEOtwJ69ALqxakCKYknWTJHmB4aRCmobKeae9cYDrBsgkkTMg6eCq13ZSMtzeQbybCPDxVktUaTBdrNTA1d53ONtTfvHXmEz+6CA4BxsWE5SY1HIxbj5c6H4vOJJLS2WgTxMTHLQKJmDtMi83iI4ed7eIU4Je4M7HsbtQNc6m4kEmzb6njf9tDzXZb1cTsjZmekx0kkEEaCwsCDrqIjmF1eYjr4WPotmJbUyqTLe9TGoqzagOn34hPKu0ojqJTUXNdumE06ThMteR07zZv5sHuuglZvaOkXYWrAktY544XYJ/QqOSGqLQ4yp2c7g9vb+mBPeaAHCIA0FunvdE2lN9Aub7EsL6ri64DTedMxHrMAx0XX16QYcoMx0iF5jqEllaRoe+4LRCTXFxsoaj50UtCwi31WehGi+nkLToCB1EXPDqSpu64WWY/GABmY/1HZG+JzET/ALY81KCWGRpxHNDhJJNrZ9iVhVsI4HuvcOkj6IHA8XOny/QK42sHCyCqQOqRFxRVZgHPnvOt1H0TYLFPD9zvDlJdmjLNqZNzlngLLnu0u267MzW1C1pMtyw3unUSBNr8U2EwjnU202NIqwS52pJNyQPMrd0/TOT1WNJJnbdlsKBhWEOqNzZnQCLySJu3kArWKwDnNqta8ZazC12YFzg7dboEQQIgNOnA87Hg6Ap02MGjGho8hH7qaV6KGNRSRnct9ipitmZ3ufniX7wWmCG4cNBvcZsMCeYdFolIbMk1S939Zj2PyiI3ga05ZnRrBrxk9BbzJpU9KFqZRqbOLnvqVHZi6k6kWsEWlhaW5nfEC06nUtuMsmXZmEczI9575Y7P1fVe2o8yLQCCLDqrMpSnpDUyffJ1XlJGlBqYySzjtF35FD/EXk2jnYcEiBrpwVlfjanL2TnH1Py+xRa5A1JSlZB2lU5D0KcbQqfl9ilqXIGsksv8fV/J7H6ovx1T8nsUa48jp8GklKoNx1T/AJal/GH8jvZLXHlD0vgtJSq4xFvhKE4l1u57/RL1Ycr7j0S4LUqtUrRUHpPiP3QNxTvyXUT85aO73pzaeYUXlhygUJcGjK4jtnXLawJB+G17fcgLrXF/h5D9Ss/amzN80B8uA5AfOOihllCUa1IlGMk+x58zCkx3xmLS7UCLx5HomBnIGy0BzG8Yzu4GfPRdY/YLGWbQe4QBJJBMX5zr8lRx2wqkAspOkvZUIPANsR46LP8A0tvmROpcG5isFNNmZp7sAiCNG2i99NVy+IotFUt3YEg1A4AgQBlPWJmJ1sF0VTewIpOBBmDpEERbTWfJZ1PZ1d1RxdTytLCzQnUzy5qc8mF+RRjPgLZ3Z2m+i5xyueRIn4Wz0J1IvN1PT2Axpph0uJ1IMgZSSBa1wQPJS7OwDm06bXNOZoAJgjT9ldqYdvOp9+SI5sKVWDhk4NPDBoBi0kkzxPEqV1YDUj1WAKcxlFQjS5hJtFxNgG5QePnxMlaVkhyVaZcG2/EMOpHr9LoPxYH9wPjY+un3qsV9CoBx9EW4fxt1MNHv6KeuHIqlwbQxrPzAJHGs5/quYrvj+8k8bgjXhCs7+l+arYa90g+UTClaFuTYfAspue6mGgRLQ0ZYJm8AcOH+lY1TEHMQtLC7d3ZllPMbjvOMwRHwgAFDiMJTqNFVjoJs5pB7h6nl1XnOr6Z4puaXyv8A8NMJalRHhqJiddJ6KQNkxEn5Rcn0UffpBzNP7SBcG8+YmCp8BWLagJHQiJ7p+IeiwssS3OS7YbRIrUmNtuRmHRxIP/q0+a7fCY5lak14gZwDHKRouO7UbBYMQH53CnWqubmcAMjbZJ8uf5Vu7K2bu2BgJfEwYgwb8PFep+K/hH8M6WOKXzJPw97b1b14kvs78kUnZo1GtFwbpqVMvOhUbmgH4gemZszygGZVDb2LfUwZbTa4P3jWnIe6WuJF+JMwIJ4rzeLBLJ2J6aMPtljKe+DGuDsgOYjSTEtHUceq1+y1GYrOqMEWbmJucvIcvn4KFvYBjGN3rnZ3Na5zZAyude0cBbxWlQ2W1jQ1tmtEAdAuxgw+nSfgpk6OhG1acD+YyePxR8tEbKjniWPpkc4J/Vc7UwHIwlRo1GHuujn/AIW3W/DK1XlFvEbXe0kbxpi1gI9wov49U/N7BC7Bs1j3/dU6opDi7y/dWRyJlckX29oKnEt9Ef8AHqn/AE+n7rHdlvBMocxU7Iml/GKszn9h+oSWeySkiwo7p1JvIc9B9EIaOAt4fspRVEfVPvRyXnNTO1pIW0/mnNMR6evopWVgeaF2JEpWPSA1reMFJlJuoFrjT74qR1UJGsOqA0jmmBwTCiE7qojja6W+HMosdCYAPvRCKZ5nj/jRO6qJ1PL75pCvfiiwoMC8Rz/ZLIU28HXkm3w5lKwoIiydrUOcTqUQeOZTChiy1/0sk0BNvRz6JxVHNAxi1LdApw+eOiWYc+iBUCWjp6IsohIEc0QaJieqAGFLqkaPVOXDmn01cgBbsJGmEwfImfdFB5oAEUx0Kb8M3i0eiMoSSgKA/BM/K30CE7Op/kb6D6KYvKeTClbFSK79lUjqxvooquwqR/tAOkj7urgfPBEXI1PtYtK4MzEbOFiWyQIlt5A5g3mOUrmmdrqVB5ZWpd4FzcwEuiTEAldwCgdSBbDmh0i8gGfGfkqljgFV2OZqbVweIw9VzmVH0xAMgCSTwE2i19Vw7mGm2tUw9V9Om05QxxzBwgWPCbGLctF2/algptpYegynSOKq5HPyDK21zH5jmEeB0UuA/wCH+GpkZw+s4Gf5ju7mtfIIHDQzrBld74e10UFkyTeiVvRWrVTpun8q7VfcrlHU6S7eTldiZ6jmCnTcXFslxGhN/LxXYbL2JUbQ3VRwDSQ4gQTIM/FC3HYgNcGy0E3ykgEgakDUgc0FLEyJteSADcjmOYgj1XLlmepuOxPQqpmW/s0CSc7pPEph2fI/+z1b+61X41oLWlzQ5wloLgHO5wJk+SkfWAibTYdTBNvIE+SXrT5IejDgxKnZ9/CoJ8D9fFVqvZmoT8Y9TC3K+PZTbmqODGkgAmwk6DxKsPqga2uBe1yYAv1MKSz5F5F+HgcwezdaIBaR4/sq57L1Z0HqF1j8W0ENmC7QcT9yk3EyYj7Kl+KyLyR/DQONd2dr8G+4+qgqbCxEjuOI++S70VAkHjn9lJ9Rkfdj/Dx8HnR2PX13b/QpL0XPa9kkvXkHoLkhgTrqk4qsMTPDp6f5RHEWNvuSFmNJNI8o8UL2gkWMhRDESNNLa+BTfiuMICh20z9+ak3NhzF1D+NI4aJxi5AMa9eaBUWA0T8vvzQ5Rqfp4oX14PPz8EjVl0e/mgY5DQddbfr9EzyOPDT2RASERGvogQJIA+YjqicL8E3jdEWjlzQMEgT+2iZrRwKcDREWAffh9U6AYAcPvj+qYUvfopGjh4e6EmCBzQBG+2kePumYARxH31RMqT0vHsia5IBZQPvjH1SLb+3ldNmtPMx73RNEweaAAyiLkaBOWXi/pb7hFEffSUg2LpgM2lB+/P5ot3ok10n7++KTGSJ6JALck8f19kt3fWyRpgBPu7/fRMARTi0oS08/f0Uobw8ETmAffRICA0TETprfX6JxR80bXyPf0TubePA+qYELpHP1+4/ZPT43vbjwRuZF+OvolutOhCAKW09lsxFM06jczTBgmIPAg8CL6dQsbG7DxVCnmwuKquLLinVIqB4iIBIkWFhp4arpnN+f1UdYWN9FrwdZlw1FU43elpOP2fPK3IOKZhnD1nd8teDU3T8pgsbDGteHcQ4HPlvqWkavS/Dvoig576jmspEOBaw7sllP/lsB4OuSRDStxrZHKNPbVNjMI19MtdOUwSA5zTqDq0g8vHQ6qhyt9h0ZNejUIrMDSXVvgeBLW/y2tZmdqzI4OePGWy6yPa7nNe0lxtSr5eEPimR/2Cp6eC1i32I1ubg8UDnzrzULHRzmGNXLTdlqupDI4tcS9xfuqocYc4yMxo8csiRAEqtiMTWNNgO9dUAw7mw6B3BTNTOScubO15lwcbtiYIHXloA04FV8oykgfr11T1EHFnO4Ws8ubJcZrMNPNmBsx+9gVHud8GbUjWwuJ6aCCTxHyR0sK3kBERA5/YUlVvDRJuySVEDp66T9Akxx69bcVMGD1smqMg+/pZIkMX209kkQf8h92SQB/9k="/>
          <p:cNvSpPr>
            <a:spLocks noChangeAspect="1" noChangeArrowheads="1"/>
          </p:cNvSpPr>
          <p:nvPr/>
        </p:nvSpPr>
        <p:spPr bwMode="auto">
          <a:xfrm>
            <a:off x="215900" y="1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2" descr="data:image/jpeg;base64,/9j/4AAQSkZJRgABAQAAAQABAAD/2wCEAAkGBhQSEBUUEBQUFBUUFRQUFBQUFRQVFBUUFBQVFBQUFBYXHCYeFxkkGRUUHy8gIycpLC0sFx4xNTAqNSYrLCkBCQoKDgwOGg8PGiwkHCQuLCwsLCwsLCwvLCwsKSwsLCwsLC8sLCwsLCksLCwsLCwsLC0sKSwsLCwsKSwpLCwpLP/AABEIAPkAywMBIgACEQEDEQH/xAAcAAABBQEBAQAAAAAAAAAAAAABAAIDBQYEBwj/xABBEAABAwIEAwYEBAQEBQUBAAABAAIRAyEEBRIxQVFhBiIygZGhE3GxwQdC0fAUUmKCcpKi4SMzg7LCJDRDU/EV/8QAGgEAAQUBAAAAAAAAAAAAAAAAAAECAwQGBf/EAC8RAAIBAwMCBAQGAwAAAAAAAAABAgMRIQQSMUFRBROhwSMyYXEigZGx4fAUQtH/2gAMAwEAAhEDEQA/AM+imorUGfuFJBJAXCjCAKcUCgShJJABSSSQKJJFJAASRSQAkEUkAJJJJACSSSSAKEUkkgXAkkklASEJIEpQGBEIIoGBSSSQAQkUpRQAgkgE5A4SSSSAEkUkUCgCl/hXW7purrJcjLiC9p0n8rmOEg8Wu2nkZWpdkzmsiGmnMAn8oJsTPhgkyOnVUa+thSduS3S0sqmXgwtHKHucGnuk7Tsekj9+yazKahpmoG9xsAuNhJ2A5nitZhKbBXpUXkBxqHW0iTAkFnQmCSY5K/o5dRLqdKGmnh5dEmTUIJLiJg2k3BvGy58vFs4RbWgXVnlzsMQPSPf/AGSw+Ec8kAbAuceAaNyV6E7s0HzamHvJsB3abbbabl1oubCFG/KRhqZApFzCRqcYJcZMF43a0eSlh4pFrKyRy0Lvh4PPNPH9lALWZtk4qnUCdZ2Dabi2OUtkNH0WYxGGcx2l4LTyK6VKtGoroo1KUqbsyNBJJTEYkkkEoCSSQQAxJAFOQMCkkkgBIoIoAIRQCMIHISSSSACtPlfZEFofXduAQxkF3STsPks7g4L2gjUNQkcxO2x+i3L8zAe1jYYxty1oE22bZc3xDUSpRShyy9pKMajbl0LDK8rsHM7sHut/LbcGNyrXG4nuxYOgxxnmCOI/dlRY/NiWAinUE8RpkRxItbzVBi8yrvgNJcNwYkdL+Jp6j3WTrVJybXqaClSja/oQ9q3BuIoYqmYex7Gv5Obw+hHqOUdOB7QEmuW3efiloJ3JbS0j3XLmWGrVGHXTMO34w7cOA4d4AkeaoaOW1i46Wu3JI6wAmwi5RW7lE0rJ44NllefhkNDtVR9pEuGltrfM98njrA4iNOHNOmahDzxEF8b+I2aOBgc7rzHC5HiKTg/STYaQZjouujmFZgLnB2onf9bj02CZLdF/hYqpxnybbE4BsEkNIPiDASwA8QCJH+pZ/POyLRTNWi+A0SWO0xH9Lmx9Fb9m8zc4iS75kD2gqbOcUWVfhw0tqMNuPIhXtDq6kHh4vlFDV6aLw0eaIIvEEjkSPRBbRGaAUESgUoClJBJADAimhEFAwcimyjKACEpQCKAHJApqQKAHAohNBRQOJsI6KjbxcX5Lvw2P1YgR3u9sZuTw6n92VWHLryXDRW1dZ+S43ii+V/c6mgfzI9MdhQ4BjiCY738vWw3XbhsoaBsFVYKrYHiQr7BPkCVnMSeTt2cY4Jxg2Rsm08sYDIAv0G/NdWhEKXYuxFuZx18M0tIIkeSz2aZO1/CDw/VaqoLKpxir1ok9GTMZXa/DAkGQFTZz2mNU0x4YI4krb5hhg6k6epXk+YYNxqmNgVJplkSu+p2Yh8ucd5JvzUYRQW6SsjIt3YpQlIoJRAoJIIAjTgU0IhAwckkCkgAhFBKUAGEkkkAJEIJBAoYXdgapAtckwuSjSLnBrbkmArnK8scyrpfB2eIuCCLGVyvE3Hy0r5On4fGW+9scGvyppIbPJaTCUTss1hS4eGB1Ow8k6tmhp7YhxcN2hmqP8twsxHm7NDJNrBtGssnSFjcq7Wuc6HHUNtoI+crSHGWngpvMRXdKSOqtTtZVlfD81V5t2sLCWsgRu48FzYfM3VPFiDJuGljY9d1BNxlwSwhKPIszqQ0gLB5hVFzsZjzW0xQfJ1wf6m8fJY7N8I51bSwEkukAcgJlS6NLzUnwN1Sflu3JVpJ1RhaSHCCNwU1bhO+TJNWwwQgnQmlACTU5NlAEYKcmhEFKxg4JIApSkAIKKaigBySCKACkgigVFj2f/wDc0+pI9WkLYYmg0VmQAC2mWuA56pFttp9FjsgdGJpf42+9lssY3Q1zju12s9WgQ4/5S6yz3iq+LH7e5ofDLeTK/R/8LmnlpfTGg3P7JVJj+xvhhziQe8Ce6e+x9m7CQ0tJgkhxvMFaPKcWI3XbicYQJBHz5fv7rl03tyXKsXLBnqeSUaYABfqa1oMFziXAbk3AnkSrj+Lb/DxPSYP2VXmuMa1rfiHSCe6ziSTy4nmU6tiaRApmdfw2OAO3faHAA84ISTi5JysKmlaLZE7IKb2SHEy13hMaXkEB09CZ4fNVeH7J1g4n4jtzA1OcwAvLhLXuJMNIaCINgZmZvsveWzxiD1czrzIVsMSQLiE2M1GO0WdNyle5T1cvLKZ1wSOXG26osHgg7Eknb4Z4xd1vo0+q0uYYmWknks3hWlwNRu+uBxJAJaY6SCZUPF7FlK9kzM9pmRX2juU5vNw0DfjsqoFW3aqtqxT/AO0f6QfqSqkra6TFCH2X7GR1bvXn93+4iUEiUCVZKwk1FJAhDKIKARCcNCigEUgCSRShACCcgAikFEEUgkgB7KhBBFiDIPIjYr0HLe0LMRTDbB5EOa4xeAC4cCN/YcV50nByq6nSxrpXw0WtPqZUW7cM3/Z/GFjzQcbtALJ3dSNmn5t8B/wzxVvjHl0gGYaTfYkSGz0mfVZ/DU/j0GVWuDKtKXtdwt/zGOjdrgNuYB4LQdm67KrajiQYZdoIcQQGgi3EE+6yzg9zi++TSqolG/0uiobknxa5c8GZmdTi1gAHdbN9+PDgArLMclApNdTaS4WuTJAtuVZZS5tSG8XXjj+7K4xTA1jeW32Uqk55ZBJKOEZPD06jA0mZbJmO7EgATx4q0ONBp22+g/dvJd1TDNNCo48AdPQgSPssNnWdmlT0saXVCdLWDcknu23iXFVqsXusupYpTjtvJ8Ds9zUkijTPffInfS0eKoegHqYHFTtzahh6ejYsptdEcx3WTxdt79VV4XLHYek+rXOqs8S88GgXFNvQfVZN7iTJuVc0OiWou28L1K+s1jo2dsv0X1/v0H4nEF73Pdu4knzKilJJapJJWRmm23dgKSJQSjRShKEoSgCIIpsoynDBwKcCmAogoAfKMpqMpBRwRlNSCQUcimwigAoJBFAGl7OOc6hVax2kzAdE6dQ3jycrjs/gTh3vaxztLy+ZMlzpu483dVS9kGmagcCGvaIJkAkEix8/ZaOmXamw0uIcfCJkFpuI6t91ltamtRJL7+hpdG4uhFy549SxwGSuLwWamuZPe1aTe3PkSrz4BY2HD3BUWSHVV1ERDS24I4g7O+yf2rIa1hmDq38lEsR3DructpxYvFO+G5pIgnUecDcewWSyLEvfialR8gBwaxkktb3SHubPkLz4SrfMcxAZeCTZvzNlV4V5c4hnQE8oBHrc+ipTrNlyFFK1yLtTWmk8jaWt+ZLhPt9Vi1sO1wFPCxwDmkm5teSf1WNp1A4S0gjmDIWj8Ha8jHd+xw/Fb+d+S9xyCKErsHKEU0lIlNJQNEShKSCUCKEkE5KNCE4JqUoAcCjKZKcEAOlOBUcpyQUkaJ2UzqIb4jfkLkfM7KJj4Ejc2HQcT9EwFRZk8cDsIuctzajRF8Oyq7gahmPKIXRi+17nt0to0GD+mmPqIWTxebMZ/UeQ+54Kir5lUqOuYG+kbf7qrWnRhzllmlTqS+iPWezPbE1anwIZLGEy3gNXK4/MtbQzZ9KSwSTuCWgHz0WusX2RyRtCjSLR3qjBUe7i5zgDvyAMALY0cLq2WZrV99S8FZdjRUaChTtPJyYntnWqPGiaY70tlrjO2k9wQQQeaz+cZ9iKjwHOL4HhO3KYA3W8/wD4DWnwMcTu5zWmwtxHJQZr2fY5pIYwRBIa1rQRtfSAT8ip5v4busnMjQqf5Kmp/hvx+RhMNQq1SC4wBtG3rzutFgcKGiBspW4QAx7CwXUKMD9+y5Mnc0SwVuZCS3lP2XlHbTAtw2MIoHQHNa+G2DXOmQI4WmOq9grUpIJ2HsvE+1GZDEYqrUF2l0N/wNGlvqBPmrOicvMuuhV1m3ZZkGH7R1B4w1w5+E/p7KzoZ3TdvLT129Qs4GyVKV34aupHrc4ctPCX0NU2oCLEEdDKJWVY8gyCR8jCnZmVQfmJ+d1cjro/7Iry0j6M0KUqro53/O3zH6LsGNYfzD1hW4Vqc+GV5Upx5Q6U5NlGVMQBRTZSlADkU1KUAPCbWxDW+IgfP9FV4jNjcNEf1TePlwVa4k3PqqFXWRjiGS5T0rl82DQYnHxRFRgkEkXtxifYKixOOe/xOMchYf7qwwY1YWo3i06vWHf+B9VUuC50685YuXKdGMegaVIvcGtElxAA5k2A9V61k34YUmU2Fw+LVI74MRP9A5D1+gwnYPCh2PpyJ0y+/QR917axh4WkWI4cyq8mTk2SZcAdJa1rWAN0OF+UN5Qr+ngQGgNt4ifM/SFw4Olohxh+poMt2HCfouhmbtnSbQADNtkyyJLsk7w38IBP2hV7sYQd5FxB5HqrWrUBF4LTf53ug1jYAAaJ4xxufskaFTKjDZe12ogxabi/1UVbAXIm8EiREwJ+ytRAcSNNrECN4BgxwlV2IzBocCy39JvB+4ULow7EnnT7mB/FHOn4ek3DtY9prNJc8iBo2LGnYuPHkD1t5IV792xpU8bhKtKof+K1pqUSR+djSQJG0wR/cV4KGqWlCMFaJHUm5u7GMajCcAkpiIZpTmsRAUiLgRlqAKlhN0JQLoFOlMBTpWnaM8GVo+yeGa4VNT9J7rRIkOFyR7LOStNlVD4eDNW1i53WYIZ7x6qtqH+C3clpfNcqM4c3+IqfD06Q6BpEA6QGyB1IJ81V4+tFM8zYee/tKmVTmtaXRyHuf2EleXlUvQfRjvqL9TjP3P1SlAFFrCSAASeQEn2XCOwWORu77mnZzfuB9HFVtRsGDwt5hWeXYKo2o1xpvA2J0m0gi/qoM5paa7x11D5Ov90lmNTVy3/D3FCnmFIkSHB7OO7mGD6gL23A48B8Oa29gYg24RtxXgfZqvoxdB3KtTn5F4B9iV7hUwwJLD/NY7EJkiRHbjcdpimI0uENM30lwdpjlIieRXFmROrW4adRIgztwUlOgXNLXjvN8LiO8QJjvcR+qsa2Wue41KsljHEsaTvwmOSTkLnHQp1G0y+bTtMwLX9x6prc6fY6miDIHUrqrYnQwf1FwI6GB9lyaKbwRDWnccJ6SkFuPo4whuoz4rx5fqpquWh5LqZ1CRuIIJEmOdlw1SW0hpafzWnaCRf0XOcwqFoZr0x/bY8JCALLF5W0Yeo+mT3WVXE8CBTJ34mV86cPJe54jMtGDxDXvcwmjV0kOgOcGO7jgbGZF914WU5AFJNlOAThAwiEpTXOgpRB5THPRLlE/dAF6CigEVqTOjgVoMbmThgKVO0FxkxeAGOHvp9FnwrLFGcPS6OcPVjP0KhqJOUb9/Yki3Z2K4u5rPV6suJ5mVdY98U3enqqjCYV1V7WMEucYHnz6Ln6+eVEv6OOHJnRk2VurvgWaLucdgP1VpiM5ZRHw8KwcnVXCS48wOXzVi7J6rwMJgm6gP8AnVPC0u4gu+vor3LvwaJAOIxIaeLaTCf9TyB7Ln8Fi6ll8GDp55WBnWflDY9IW6dVwL3UqOPZpbXZqp4lpj4biSO8d2ja9xe4hTZp+F+HpAaKlV3MudS+jVBmnZdtejSpuc8fBBa1zQHuIMeIDfw8ANymu4jcE+DM9quyVXLq4DjrYTrpVQIDwCDB5OFpHUEWK9hrvDzrZ+YB7eRDgHD2Ko8k7PHE5e/B16jazWD/ANNWvrpOE6WOF7NPXwucOAXX2eeTgqBeIexhoPndr6DjSIP+RRsnTLj+IcQC8mZAHS4/VWP8YNJabEn2VRSeCOupvu4LufSl8pEKw43h0VTi8OST4gOgVvXpzKlb3mw42hK0ImUuJo91gN4YP1+6hpYW8q2q4Fz3nSJ3M9B/su/A5PADnRvYRv8APoiwXMV23pkYF/RpPqvF3BfRX4l0WDK65Njptz1SLe6+dnIHDQntTQE8JwBUdXb5KQJlQckCERqd0H5JO3XO50d35R5usnPcZMIA0gRCYCnLVGcTHhWuX4d1ak6mwFz5DmtFySCbAdQ53oqzDUXPe1jAS5xgDmV7F2OyhtCiwAMDw3vPAkuc67jq3jYDoAudrtQqMV3vg6Gj07rN9jzLPewGNbh9ZpSAZcxrg6pEb6Rv8gZ6Lm7IZV8Fr8RX/wCGC2GF/dhp3ffabAcTwF17H2iz5lNjae73nZtzA5DiSSAB1Xj/AOI5rwwVKb6bSS4tLXANizdRjczv0XG/yZVpOUrHTlQjTjtiLG/iT8LuYJoAmDUcIvzazfzeT8lQYntPiXnU7EVpPKo9o8g0gDyCo6gt+7EIUqsmTwgD7/RObuMUUuC+b2qxbdsTXPzqPd7OJC2mQ9pqz8rxNc6albDPY6XsEGk6A4ENieN97LzFr5W1/DKsH1MRhXbYnDvZH9Tbt+p9E18A0jU9mvxLw9V7RiqYw9QwBWaSaR6P4tb6gb23W0xWWBjXBv8A8jnVHRcEugFw4XAbMcZPG/zmGkAh24kH5ixX0F2Vzj4jv4arcikypTPEGzXtnlMeqa0HDJ2UfAOJcJ8lc/w8BQYmnD2TfvGD00my7hcJUOeSEUt1PQoJqnw7rpWIkPrW7rZk7n7BdLqfhHL7JjAC4nkpdcnyTSRGH/GCrpyx/wDU6mP9bf0Xz+5fQ/4p5ca+X1QHBvwx8YkiZFIOcW9CbXXzw4pROoWhFAJyAGlya5yemPYlEOWuO80/u11K1llz1xDmz1+imHVAF8jKbKK1Rmy+7F0HPxtPT+XU5x5N0kH6gea9kY9rWk7WXn/4WZcCKtU8wzyADj6yPReh0MEHkartGzeB/wAXMdFlPFKm/UWXRW9/c0/h0NlBN9c/39Ct7LZO99R+LxAhzzFFn/10gTpJ/qcDPSYVpm9JtRzaekPLtUhwlumIcXDlceoXfVxAb15AXJPQLmw2XkPdUc4l7otNmtGzBHDe97kqjbG1Frdnczwn8T+wP8BUFWlBoVnEBl5puidN/wAph0fKOU+esZJIH7lfUnaDs6zM6Bp19bGB3dLI1a22kEgiB3m7Xuvm3tXkjsFjK1BztWgwHRGpjgHNdHCxHurNKd0V6kbO5zAhoiV3ZBmfwcVRe0xDwPJ3dPsVSMbO66sDQmowD+Zv1CmIWXWYUNWMfTG76tv+pB/8ivQ8rzCcwqlthToNb8nPrNc32j0WVw2EayvVxVWzWANYP5jp0kj/ALR1J5LR9icvc8fFf48Q/wCMelNhPwx5uMjoAmjOT1f4gq62AwYDwRw+XlZMpMe0HZwPKxA5mVW4TG6MTfYMIP8AlLvuuSnnT5cwwBsHx3gJt5R0SXHrJbuxlv3w5LqoYsFktIkeLfoR9FV18bTZTADmSLgN8TpHHjvxUGGzKWkvaGOneJaRyj03/VFxxq6FQNYb3ufL9lCi+HEnjsPt89llTnAYBHxXAnccOgnh5jgrNmLfVp6sO0PgwZMOBj+U290XFMj+MeOqswzdLywVahpuaDdzND5a4fy7LxYre/iriq5qU24gObAJa0gC1xIiywISiDwESkEigCGq48FyvqvXaVE5iUDgq4mQJ3B/VSCquaqbqdlQxuUIQ0yKCS1Zmy+7Mdqn4R0DvMcZc0+kg8LfRev9nc7ZWp6w4cgAfMrwNduWZm+i6WOcBxg+8bLka/Qeb8Wn83bv/J1tFrdlqVT5e/b+D6KoO1X/AHCdVnZtiePLrC8jwHbTEsIl2oCxDhBK22T9uKT+686XR+Yx7rOKfRnelSfKNRZo6AfuV4L+IPY/F5hj61fDhlVgLabWh4a9rabQPC6PzajM8V7A/PG1DAIDRxmPdZn+FFSrUa2o0VNbiGkljnNcdTS0gmRBG44qWnNOVkVq0ZRiePU/wxzHY4ct6ufTA9dSs8N2YpYGKmNqsLx4aVPvGfYu9AOq9BxvZ3EO7pqYpg4lj2PA8xK5m/hng6YNR7jXqbkV3vgnq1oE/IlW0c9zbwzC4Zj8c/4lQfCwlIyeAMbieLiBFrAL0Xspj2vb8WwYduAaxktAjhHLqsxnWT4nEENc4U6LbNpUabg0AbcgeHIed0sNTbg6Ol9QtbJPeMkno0fRDVxVUS4Nlh65q1jo3edI6B258mh3orZ+Wljdi6bzHP6LL9k84pPdFN0u5tgkDj1Gw4cBst7hHEtB+ISbyDta0dE0limlkzYystdqcLHYnYRePn81YswrXU7tEhuoxIMyVDiMR8WrpizIDzqMF22lsf3e/Rd2KxTaIDRfUT5WtdIPBg6dEgQA2SQRJuNgb7bFcjMX8Csfhu7p4jj/APi5viN8YcI4ido4xyKy3artzRptcylD3m1rwduHh+p4D8wUDO/ijmbamKDWbMZJlxcdT4Nyegaf7gscwJ1eu57i5xJc4kk8yd0mhKkKOSKRKbKQAOCjKe4qPUgDlr4Mkk7W+ivMBSoGm0/DFxzP6qufdp+SGCyxzqbSH6Zm0dSnRozrO0OQ82FLMy3RlNRC1ZmhwKkpXIHMge6jU2E8bf8AEPqE2Tsmx0FeSRpMbQ2cCBAi+xi4lVb8WS6XWnf/AGV5iNj8x9FX4vxf2rBpm6mhYbOvh2Dj+/mqXtDmJqFzybm4nfYAfRKr41wZzxUkYq5BJ3RX4TtljaNqWKrtA2BeXN/yvkeysmfiZmJscST/ANOh9dCyjt0+krpzWkaer2xxlTx4h/lpb/2gKvqvc4y9xcebiSfUqCkpQlBJIGggyDBGxG4+RVvl/avF0WlrKzix3ia4lwPO86vQqsRagU0bfxGxjWhtL4VMDkzUSeZLib+XAKvx3avGViDUruJG0NY2PlpaFVIoQpNUxVV/jq1HDk57iPQmFEGJwQKAElqQP6pp/RKIO1Jpcgg/ZNADnJgN0KiDN0Ck7mzYb7BW1NgAAHAAeircP42/MKzXZ8OitspHM18nuUT/2Q=="/>
          <p:cNvSpPr>
            <a:spLocks noChangeAspect="1" noChangeArrowheads="1"/>
          </p:cNvSpPr>
          <p:nvPr/>
        </p:nvSpPr>
        <p:spPr bwMode="auto">
          <a:xfrm>
            <a:off x="368300" y="153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Obrázek 18" descr="http://www.harrmed.eu/obr/h71191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05" y="1681452"/>
            <a:ext cx="1072437" cy="143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https://encrypted-tbn2.gstatic.com/images?q=tbn:ANd9GcTtbJOGdVdUYt773onsTsCuAABJpePCwurr1m66RJB2M5ix1vq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94557"/>
            <a:ext cx="1874117" cy="119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6" descr="data:image/jpeg;base64,/9j/4AAQSkZJRgABAQAAAQABAAD/2wCEAAkGBhQSERISEhQUFRUWFRQYGBgYFRQXFhsVFBUVFhcXFRYYHCYeFxkjGhQUHy8gIycpLCwsFR8xNTAqNSYrLCkBCQoKDgwOGg8PGiwkHyUpLCwtLSosLC4sLywvLCwsLC0tLCwpLCwsLCwsLCksLCwpLCwsLCwsLCwsKSwpLCwsLP/AABEIAKQAyAMBIgACEQEDEQH/xAAcAAABBQEBAQAAAAAAAAAAAAAAAQMEBQYCBwj/xABEEAABAwIDBAYHAwoFBQAAAAABAAIRAyEEEjEFQVFhBhMicYGhBzJCkbHR8FLB0hQVI1NicoKSk+EzY7LC8RZDc4PT/8QAGgEAAgMBAQAAAAAAAAAAAAAAAAQCAwUGAf/EAC0RAAICAQMDAwMEAgMAAAAAAAECAAMRBBIhMUFREyJhBXGRFDKBsVLRFSMz/9oADAMBAAIRAxEAPwDw1CtsL0Wr1GNqNa3K71SalNs3y6OcDrZODohiNYp3/wA6jz/a5H3L3aZ5kSlQr1nQrFHRjD3VqP4vqF03oPizYMYf/dR/Gvdp8QyJQIWhHQPGfq2/1qP410PR7jf1Tf6tH8aNjeIZEzoXbGEmACTyWowfo1xjnAOptaOPWUj7u0t5sT0fdREBhdF3ZmnzmT5BVWOa+oP8Aymy7bwBkzz7Y/QHE175cg5i/u3eK1uE9H2EoCcTUzEatzD+w+K1lfo/XcMsuIvo5oHgJKosX0MyGHWdr7J3kbu4pV9eKxk1kfJEy7Hvs6tgfH++sGYvZtEdimCeOUfGAU03FtcM4LWtMxJE+ACif9KvzQ2mHc4t4zokxHRZ2UkhlhuN/huVX/K1k8xdqMdSf5llQLHRfXfIj5p9+E1vPgsSKr2vDS4iCtM3bIyNBfYa9ki55jUWWrXqamXJETtosDAqYuJ2FSqAzTY7+GD4kCVksf0boZoYXsPAw4D5+8LXfnhsSHcQeI4OG4qtr4k57hrm8/annuS99qgeyNae25TyZkNodFK1NuYDOzi36+EqlLV6dh8S9hhgytOomRH3q4x/QTD4qnmDerqEAy21+Y0KzD9TFJAt6eRNmjUM5wRPGEiuOkPRqrhKmWoJG5w0KqIWsjrYoZTkRsHPSIhKkUp7BCEIhBCEIhPePRxsqm/ZuFe4uDiagkPeB2ahizAeAvyHBaOlsKgSHB9xlA/SYjmRE0/8x38xnlTejTGPp7KwhY0uJNUWEujrHaXELWfnatAMPgx7L5E8Rmnj9Fe+oRxDaDIDtiUmOILi02aZqYk2Zmgf4ZsAX6cU/htjsc7Kx8uJIjrK+uh1p20XbduVTPZqgCb9W/dP7XJOfnatAtUvA9V++dxdZHqN5nm0Ryv0GzmXhrjzq1fwpqt0KbTa5xYyGgn/ABKpNuAy3SN2zWgHLV/kd+MWSVNq1TLS17haf0biL8i6699VvMNg8SNTwFLLOWLE3dU3FgsIkntjdaCnqeEZYAC+b9d7In7CSjtJ49Vjm2OlFzdJn2gujturE5KtzYdW/nE9qw7wj1W8w2L4kjFYM0mB5a2JIsahMif2LCxuqTa1ANqgNGrQeOr6hOverJ+Pe+A6m43gZqRIBJiZLoAiD4KHtwHroH2G/wCqp/dZH1didMcnxLEAU5xIzHk8Y+tFCr07zP8AyrBtKBcn3pt7QSuGD4OZVqqw6jPWZzF9HmvObQnWAI80x/064e0I7lqX0JC4dhSm11lmMZme2mdemZmqPRlonNcn4dxVdjOiD57Dpbw4LcU8LxC6hkxIn6sprr7VPBzJ16J35mRw2wnfoi4/vA8lr6NMNjgUOw7bXv3eS7qAcdBzS117XdYzTpWr5Iz4kLaez6WIaW1Wgwd4XlnTPoE7DTWogupbxqWc+bfgvWqrC4ENdBixj7jqk2c1zmllYDe08CNxg7k3otdZpfcpyO6yw4NuMYz+Mz5ySLa+kLoV+SVDUpD9C46fYJ/2ndw04Ti13FFyXoLEPBkoiEIV0IIQhEJ9GeicxsnD99XfH/cctPiMflMZHO09XmSDvHJebej/AKc4Chs6hRxFZjXtL5aWPdEvcRcMI0K0B9JOyv19L+jU/wDmoYnuZpG7VMtHV1JMTwbJ3nNuUiriIyxvcBqdDwusqz0i7LcQBWpkk2HU1Lkn/wAfEq6p7VoTLR7qRH+1QexU/cQJIDPSScVtItdDaZeJ1FRo4bi7w8EjNqkuDTTcBvcXMgWmfXnVMnadH6pu+S6dj6QAJFjp+id8lV+pp/zH5H+4bSYYnaBDQc0E54GZjZyvDbGpI0umHbYsSC/u6zDXsdDHIC/FO/niibax/lu8uz3Js7Zw3L+mfwr39TV/kPyJL028GFHa8ugue0Qe0amGiwFoAJ4jTco7nl7qdR2poUiY0l2YmPeU9+e8NMW/pO/Co+Nrio7MzQNaLgjQu3HvWZ9WurbTEKwJ47z3a6c4M6kTCCwCShrgBJPim3Y5q4gKe0tVC3JEjYuvpHnbVVuL2maftW77KRtB1577fBZ2riS6pkDc3EHRaemoDTc0mlVxz2lvhds5oM+KcqOuSYus5iAaLoYbG8WMSr3YuFqVmuOX1R7/AATL6ZUG/oI4+kRBvBAEucPUlkC4+9D8LIzZoKocPtKDlPZ84Ol1ZNxB9U33C+nNLPpmU5i1mies5Ek4Wo4ncS28gi8cirWiGPhwdljX6KqcJSFNpc8Zb6kiT3Bdvq5QbZDqATJI4kblSa95wsyjRQ9xrX93xzJe19mU8RQqMcA4C2nsnRfPPSLYrsLXdSdoLtPFu4r6EwWMptpda4hrSI33Otl596RdiCpTc9ol7Dmbzpuv/b3LX+k6g0Wms/tP9yq2hTY6qeQMzygpEpSLsJnwQhCIRZQEiUIhNV6Pdk9bic5HZpDN/EbN+8/wr1RovbVZT0dYDJhM8XqOJ8G9kfA+9bPrQynnjd7zoPNcf9UvNl5A7cTRpG1BxyYV3FuQTvv3orYxxA3CbSZ8VU4jaUPAccxy3giGzeBxKgVtoHQG8jiUqmkdu02atDYK8nA+Zc4ioQLa6D5/FRqdSMxGp+eqgUa1Z7h9gAl1vDwUtkSDz0+/uU2qNYwZ41Jq4aWrHTAcNykUOrB9aZ4Sq7EPIFtdySp2WzvskzXuiwTcOvWWuJxIPZF90BQ3VDvGnEJcC4CS03hcYzENYMz3CdSJ8kLWQdoEF0rg4ElMfTcO1IcqfFbOyOdUDpGh0+Gqf2f0hpVDkHZn6sU1tLC5y5s/xg35hW1I6MQeIzRVYhKk4HeRMVhmvio0dqwcN3IgpcLth9B36O1odabFIx+VpiIiFXCpJLSfvWvUA6EN0mnpjvXaRJGIfN/FXHRp1RzX9kFtoc6bcYWdfwV5sajiRkDTFIOvPAqvVr/1yzXsWpIA/Mt8I5leqXtcT1fs2hxIi4OoC7GHzvDXAnieDdTrxUSpssh5dReWPBLgBBvvka3Ce2bVr1hFZxgbhAkbpcNYjRZy4CllPA/M4LS686NWUodx7ybU29ScOq6viAIgCNCQeV1UdI2Th+sOrGgOI3tmPkfBP9JMCCzPmyECx5za/enGU+splhuHBzTHMX+ar9q7bF88xbR6x01Id/5ngu2cJ1dZzbRMiNIPDxkeChLX9OtkdVkO8S08xqD5H3rIldzp7BbWGEf1VYS0gdOonKEIV8WglakXdISQOKICe27Ew4pYWkHWDKTS7+UE+MkjxUHGbRfUbBsCZjgBoO9Obfrw2kz7TxI4taC74hqgVqu9ctp6g2bW6kn+51ejqVV3Hr2jTBG/zSzeE24WXbXxuWiRGdxcGSW4hwENMXHceRU9jpHNVTHSpVAkSN/HUjwSl1IfkdZJqt6/Mug9pF+X1K6xDQWkclWNqGePGdDHJShiwdJbrzb8LLPfSMvSLtoGHKHM5w9YtNjFu/yUbaFDOMzjv+rIw7ySQ6GxoRefBM4kyQZ87WV1VRD5Mc0+nsV9zdpW1ME0Hz1UjC4+A5jzmaRbiDHFDhe6iVMORMaTvWlsDjmRa30m6SVlLWk3g8bg/wB0xPBcYLGASxxzM3gGcpT7Wgnv3qKrsPMv3er7k4jra+XK49oA6clqsD0na4dWBAItMa7lji3K5zdYNvBOYd17ki/14qq/TJaOZFwLThxJ3SDaJa8FhyuboQTOl/j5KfsPbxIIqy19pdl7LgPaPB3xWejO6TOpie83Wq/IgWAGJIjyuk9TWiIFIiWq01N9e1x9j3kHa1B9Z3ZqNeyQSOsaJmba2i3vUmhVdTyDOCWySB6oAytDAd8AarvCbDY0WF/EpKeFAq62giO8W84Sj2KRtHQfEyKfpmnofepJ+8zfpCwmalUMXDQ7wzDTw+C8tJXtnTLBThnnU9S6e4Nn4grxIrofo9m+jHgxXXHLKfjERCELYiEE7hj22/vD4hNLphuvDPR1nqe2qv6WlPstd5kNXVIhw42U3F4AVGB43sBb/FlMKjovLfkud09ildvidjSA1YKSfbROOg2OijMqynKb5KZPMuRivSdikBG8lP023JNjEeCYa2DK6dUve6geJfXzk5kg1ITrq6itdIXDyvAMybWbBxEx1QtbI1Ekc5/5UZtYhrc0eGi6rPJgbh8Uz7Ba2DeY3xN453UiMYkPXZhgR41g42Sk2hR8PTiQdxjxUluqs+RFm56ynrYU03lzNCHEiOFz812cbIMNMgX4W1Vm+jIIiQbe9Ntw4EtDQAdfBTbBkarMLgiJhKQfBaR3wZVh+b+f/Ch4PB5XjLa9+EDjzVyVn6i5lbAhbcUOFnGF2Mc8gy2dfu5FX9LCnLJOhsFUYfEuYZafktDs+sKlEkxmBkrJ1NrnBMWt1DEDiR6dQgO5XPcqXru1m5z5rvau0wHikw3cDPcNZTAXqVkDLd5FlK9Y9t3Eh2Fqkm/V1vdkdC8QK9Y6T4jLhavNjh4m33ryZdD9HTbW33mNruGAiIQhbMz4JWpEoRCey9D8Z1mDou1huU/wdn4AKVV2Gx5JA14fFZf0VY4ObWw5Nwc7e4wD5gfzLe06mUwQuK1oai9wvnM29LqSi+2Z+psR7JETw7lAechgi++VtK1XMAWmSN2+FCxfR8V3B1wY+HFSp15H/pNZdWrrh+Jn23SChvdCuKuxMmVhiw1G/vUahs0Ne0vdaeFk4NbWw4l9bVdcyHkICZetNicDTyzG46KqGz3FuYC3mvatUrDMvwl3IOPvKowQo1Vpa5rokDUDWCDorPE4JzRds90fBWeyujnWNl5gxYRbxKnZqq0XLGQsFdI3O0qKWHNRxgDjrHKe9cGnlMFJVYcNUdTJsybjXz0WpxewmvDKgc0AtvobjvVX6gVkbjwek8sdSBu4z0MzAdwTlPDOm4KmYnDsDwKbnO4m0f3UvAUobvN9SvbNWFXIi1tiVrxyYmAwQZJOp+A0SYqnBncpi5q6HuWUbGLbjMz1CWyZXBWew8ZkflPqu1VYF00wZVjruXEvIyJH2swflgy7mvnusAnlxiKQcXOFicg8G/MrtWk+0DwJfawbEzfT7FZcOGT65Hkb/DzXnJWp6fY/PXbTGlNt/wB51z5ZVlium0FeygZ7zndW+6z7REIQnYpBKEiUIhLXoztg4bE06u4GHc2Gx+fgvdnMDxI3ixH1ovnSV636NOkgrUfyd5/SUh2eLqe6P3dO6OawPrWmLILl6jr9pdU+OJpmuLHdys6GMDvV7PG6acwGxVdjX9UQ7cSuW2izjvHQPV9sl4lo1F1V4hublyT7sfvG9cC9yLTuViBlj9YZOsbBd9q3cpAxWYR9eK4otk6WT/5JeykX7GWNd2MSlg85sArBksaG2PNNYXDhkF09913TLX5spkgnfayXcl/tMrXm6xcVjImd2/sN9SsHNE5hOk8NUzgujtQWeS2LCS424jcFqsRjS0Ab+Vh/dRMdtMv1vA3RuWhVqLSgXHE3dJbZZSoZeMSoxmzupgth0iAf2jpZTaLIaB7+9RqAL3Z3TA0B47vcpa9tbOBKdZYCQi9upgoeIrTbcn69YARvUFRRe8XrXuYJUgSq6XwTGMxQpU3VHWDQSfDhz3J8CdFi+n+2IIwzTpDqnf7LPDU944JjTUm6wIP5+0pvtFak95j8dijUqOe7VxJ9+7u3JiUFIutAxwJz5OYIQhE8ghCEQgpuytpvw9VlamYcwzyI3g8QRI8VCSrwgMMGE9+2Dt6niqLarDrqN7Xb2lT61IOaQbheFdGukj8JVzNu10B7Nzh8xu/uvZ9l7XZXptq0nZmn3g/ZPAhcZr9AdM+5P2np8fEuS4qZXYqmaZLD3hLg3ZmkzoYvKsNq0A5mbePhvCqKdV4Dmmw3EXBB48DzS6+9PmdFS3r1Z7yyONDRccla4J4e1u9YynjnnMGtiLdo/EKx2JtB4LmR2hHce5Qt0p25kdRoWCZBmkc0klgi/iI4wqtuz30c5vBdu0hP0cS42+6D71YYio0sg+6UsrNWceesoqZ6Tjseso8ZjJ70lNpIE2HDium0QCSnE1uAHEus1GfanEAFxWJjs6rtC8B5ioPmVzgd/muSrJzAdUgpAaAKz1OJd6vHSQWUydykMwY3qU1hOihbe21SwVPrKpzOPqMGrj8hvO5ClrGCIOTKbL9sr+ku2mYKiXa1HSKbTqSPaP7It3leRYjEF7i5xJc4kkneTqVK2ztqpiqrqtUyToNzW7mtG4BQF12i0o06c/uPUzJttaw8xEIQnZVBCEIhBCEIhBCEIhBWuwOkVXCVM9M2PrNPquHP5qqQouiuu1hkQntGyOk9HGMhhyvsSwxmBH+pvMeSuKIa4GQcw1A3cxxC8EoVnMIc0lrgZBBgjuK2uwfSU9haMQM0aPbGYcZbo4fV1z2q+ksozTyPHf8AiNabUvT7Tyv9TfVMAJXVLD7gNPBLsfpDQxQ7D2l3L72G7T5KwqYF26/cQsN9yHa+QfmbYvVxw05pPFhN1Hx1SdxHcEmIcG2LXtO4m1+9Msw7nDNmnuuVWE7yG1V9xnbdAugENpEDf3n6snadUXBNuDRc8pUieJTwxJEbcwjVIGkqxaLC0ILoVfqGLG7EhNwzjujvTzcMBc3VZtjpdh8MD1lQZvsjtP8A5Rp4wvPekHpIrVpZRmkzjPbPj7PcPentPob9RyBgeTF31PibPpR06pYQFjIfV3NBsObzu7te5eS7V2tUxFQ1Kri5x9wG4Abgoj3kmSkXVaTQ16Ue3k+YqSTyYJEITs8ghCEQghCEQghCEQghCEQghCEQipUIXvaE7pPIMgkEaEGD4FaLZnTrF0iB1mcW9ftH+b1vNCFTdUli4YA/eQeej7A27Ur08z47hMeZKuqVYxuSIXD6tQrkAd5Xp3Y8Ex4VO5NGAbNaPBCEmJobjtMzXSnpXVw9qYZpvDj8CF53tDpliq9n1XAHczsjyukQuw+l0VGoMVGYpkkykcVyUIW0eslEQhC8hBCEIhBCEIhBCEIhP//Z"/>
          <p:cNvSpPr>
            <a:spLocks noChangeAspect="1" noChangeArrowheads="1"/>
          </p:cNvSpPr>
          <p:nvPr/>
        </p:nvSpPr>
        <p:spPr bwMode="auto">
          <a:xfrm>
            <a:off x="520700" y="306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" name="Obrázek 21" descr="http://21stoleti.cz/wp-content/images/1208459008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2679" y="3582230"/>
            <a:ext cx="13728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62" y="482732"/>
            <a:ext cx="669674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oubor:Atmosphere layers-c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7534"/>
            <a:ext cx="750173" cy="44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Rot="1" noChangeArrowheads="1"/>
          </p:cNvSpPr>
          <p:nvPr/>
        </p:nvSpPr>
        <p:spPr>
          <a:xfrm>
            <a:off x="7258169" y="1131590"/>
            <a:ext cx="9507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Vertikálně se atmosféra Země člení podle závislosti na výšce od země směrem výš na: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roposféru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stratosféru mezosféru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termosféru   exosféru</a:t>
            </a:r>
          </a:p>
        </p:txBody>
      </p:sp>
      <p:sp>
        <p:nvSpPr>
          <p:cNvPr id="3" name="AutoShape 4" descr="data:image/jpeg;base64,/9j/4AAQSkZJRgABAQAAAQABAAD/2wCEAAkGBhQRERUUEhQVFRQWFRgYFxcVFxoZGhgYHBoYHBkeFhseGyYeHhojHRgWIC8gJicqLS0sHB4xNTAqNicrLCkBCQoKDgwNFA8PFCkYFBwpKSkpKSkpKSkpKSkpKSkpKSkpKSkpKSkpKSkpKSkpKSkpKSkpKSkpLCkpKSkpKSkpKf/AABEIAK4BIgMBIgACEQEDEQH/xAAbAAADAQEBAQEAAAAAAAAAAAAABQYEAwIBB//EAEwQAAIBAwIEBAIFBwkFBgcAAAECAwAEERIhBQYTMSJBUWEUMiNCcYGRBxUWM1JioSRDVHKSk5TR01NVgrHSFzRkorLidIOjpMHj8f/EABYBAQEBAAAAAAAAAAAAAAAAAAABAv/EABoRAQEBAAMBAAAAAAAAAAAAAAABETFBYSH/2gAMAwEAAhEDEQA/AP3GiiigKKy3/FIoADNIkYPbWwGT6KDuT7DesTcyJtiK5ZctlhbyYXTncgqGIOMDSDn7N6BvRSoc0WwXU8nSU+c6tB930qrv7d68z82WqbmYac41KGZM6S2C6grnA7Z9B50DeisVpxmCXPTlRsdwGGV9dQ7rj3ArPPzXaIdLXMAOorgypsQMkNvtjbvjuB5igZSyhVLMQFAJJJwABuST5CpD/tWtDp0LPIzsAixxai4IypXBxk7eAkOMjKip3mjm+5u8pbGKG3DRuJjMwl0dTT1NMTahF1EKnYnDJkLnIVcC4TLNOJxcJOzRazHBdusjYLKyK8mpsANuQUXOBkA6iFpP+UxUJD27xnOyzSwRSEZwD0nkEmD5YBzXbg/5QviU1x2V2yb6XVY2RgCVJVuoAd1Yf/2ukPLFldxxGOMxfDuyqFVQVcBUdXBDI58Kgk6uwwaOF8aUXs9kZJJHjVHUugzpKgtl0ULgFkwCAck99sIlbTzLKfksbkkftmCMY37Fpd68cR5lnhQP8DNJkZKwtG7LtnxDIz6eHVvTak/HeYBAUiRDLcSnCRLntlQzyEAlUUMCTjO+3qNYm114ZzjFPJ0hHcLJtqVoXwhIJAkdQyKcereYHfan1K+WuDG1t0iZtb5ZpH38UjsWdtyTuzHuaaVloUVlv+JxQAGV1TUdK6juzeSoO7N7DJrC3NMQwWS4VD9c28wUbZ8Xgyo77sABjc9sg4orJbcWhlBaOaN1U4Yo6sFPoSDsa6yXaL8zqMjIywGR6j2oO1KOO82W1kUFzJ0+pnSdLldsZ1MFIXv50t4vzyiOiWphuGZHcKs6AuVKgJGd8yMWJA/cP3LeDcz3fEirRw/DWucmQmOR3xjUoGodPPbOhvPOk0FXwzmG2uf1E8Up0hiEdWYKexZQcj7xTCpKLkC0DaysjOPlYyuGX10FCpGe32bds13PCrpLgvBOqxdPT05utNlu+rLSjSR22O4JzjAIuVNU1FJDPe5xi1Ix31Sgk528Ok4GMfWP314bmCfQcWUxlAHh1xCMtjsspfdf3tP3A7VDT6iky8XuFDGS1OxOOjKshI8jhhGc+wz5V0TmFM/SJLCPJpUKp97DIXt9Yrnb1FFNaKTvzdaCQR9dGkYZVUy5IHfAUHOPP0rbY8Vhmz0pY5MYyEYEjO41AHIz70GuiiigKKKKAooooCiiigKU8Y4qVzDCGa4aMlcBSI85VXk1Mq6dQO2ctpOOxrhzPzXHZqPFEZWIxG8oQkHO+AGYjIHyqT6VD3lzPeyLMy3CSRqRE1laOMZOQHluChdDgZQKoPnQPOGuLVln4ncRrcuuhQ0q404QnA0r4tSs3hGF1EDJYlqi2ukkUNG6up81IYfiKk+C2ksAVk4Y8k25a4uZbYTuSSSWZcn2xtgADyrBxji1wbyJU4c0VwHjLSLMoDxszSGN2C4bV0H79iP3sGys2P0ArkYO49DX3V7mp389X3+7/wD7mP8AypFzZzlOgjQQTQXBdXjUSwvrwcFXjVizRnJHlvg+Vb1lWcQ5atbh+pPbxSvp06nUE6d9vs3NYuJ8LtNXT+ESaVlX6JEX5B4VZ84RVA1AMxB2IXOMV0tOcIHkWNxLBIxwq3ETR6j6Kx8JPsDmutxw6WKWS4t3XLhepDIPo3KDGdaqXR9OBnDDAA0nYiXxYmOMWV7HMlzMkMMFuoRBbyYIjk0pIqkw6i+dGlVCjIwNyCOcvEJbVlNxH1RbRl4oo1WFY0BCFwCzagkbMurqHTqXUoyHNDaX54j0HMaqkTJK+WLZlMOpUQaQGCiYEscEMoAXPiGTm7hqXd1aW0gyhEssgJOHVNGEZQQGUvoYg/s7EZrOdrpbylFfSlpotMfVLap5ogiyDWSrJbxsC7kY+kZhsceL5j6jS6tpbtpbu1SQNrLPbFnki0KylB1tRRTrQIM7qfM1Vco3bdI28gPVtdETtkMHwg0uCAMahuVIBB2PkSyv2hzH1unkyL0upp/W76enq+v3xjfvUVCcR4hf28aS3wJtSQZfgwFkjXfHWUhmKnbV0323GSO9Dy9xfhgOm0e2VnVdk0qzD6uezMR6dxT83Sa+nqXqadWjI1aM41ae+nO2e1fnXA+XhZS24uIlaO5llQrIA/TnWSRoJFJzgvGoU48wtFfpdZeJ8RW3ieV86UGSFGSfIAD1JIH+VYeO8yx2jIrjJZJH+ZVASPQG3YjLEyIoXzJ8gDS2LnG3uLc/Eo0Mctuz+PcSRfJJoK7k5ZdhuQ6Ed8AOksB1te3UahoY5BEgIZo0GS51bL1HCgbbKNsnLGsnBeOtrne7uIY16mhIiyLoI8WznSWBRo98tnBYFQwVY67u7u2kuZGSVLW5JRSz4uDuwj6aO4fWR4exYBlIyFC04t+Vbi9lFxKqWcQjWOGBooZZI0ULjGpNMZBDEYyRq8qrLvxTkTqSlrm6/koDfNpEpVgwZHmIBMfizuT5bDGa6wX/AAiEdOMRTEFfCiNdNldk8WHPhGwGdh2xTW25FtQQ0kZuHH17hjKSfXB8I+wACmN9xO3sowZWSFCcKMYyfRVUZJ9gKuISHjULGPTw66fp7R/yUKEGVPgDlQu6IfLdRiuXB734VXEdhxA9SRpXLiNyXbGTkzewrb/2g2n7Uv8Ah5/9Ovn6f2n7Uv8Ah5/9Og6fpRJ/QL3+xF/q16XmpwN7C+/u4z/AS5rVwnmO3usiGVWYd0OVdf6yMAw/CmdUJuH83W0z9PX05c46MwMUn3I2CR7jIpp8Smvp6l16dWjI1ac4zjvjO2aVc0WpkQILNLsN3DuqafQ5IJ/DcVNcM5JvknWcXEcPTVlihbXcqofTqUuxVtPhBxk4Pagv6+gVN/n27t/+9WutB3ltCZAPdojiQfdqrlf8XjuxC8C/Fwo5MsUbKHB0lV1xuRkLqY6TjfQfKpph3xLisUIDSk9yBhGkbIVmbARWbZVYnbypTccZtriATiZLeQrJ0pJSqSIV+bIY5KghSyHYjGfbDwSWwa+MTWUdtcIcwFkUGTYFiMDHVUk7ZJKkMCQa5cbj/N4MgB6iyO6Ox1LcpLKXlhcHtIA7ae2e4yNajOtYquXuISzRZmiZGGAHOAsox86rnWgPfQ4BGcb01r4K+0UUUUUBRRRQFFFFAp4Py1FbF3GZJZGLPNJhpGPkNWNlA2CjAFNqKKDPfX8cEbSSuqIoyWY4Ar895z5uhuOiLeO6lmV9UbRwzAKCCDIB4deDgLnbJ74yKopbQXPFGWbxJawRPGh3XqSNIC7DzYCMAemTW3hls/VuZJFwzS6VOMZiRQI8b7jJkP2s1Eqam5yuopY9VjOYGCpqfQkvUOwI8ehtW3h2Oc0z/SJgxk/Nt2HIClxHFqKjJAyJMkDJ2rPzXy9Kyy3MMzvcRKXto3CGJHUZOlNPiZgGUM2SNW1crvm1rgcOW0YK14wlY4DaLdF1TbHIByQgPrmtMtUvMNndfye5Roy5wIrqJo9R8tJPhJ9MHNfPgLyyA+Hf4qBf5mU4mVfSKbOGx5Bx7Zpzxvha3NvLCwBDowGRnDEHSR7g4OaVcO5jI4WtyyM7pEAyD5mmU9Mp2O5kGPvqj5BzFAbXVatBDpcIyTfRiFmbxB4xg9TdiE21Hz86hre+D3L3DT3NzDDOA0rB4o1glAikAKlcESEHSFA0x5Pc1by8j/EFbmV2hvRko8OkCHdtKnwgy4UhWL5z4sBc4rhDw5L7qWl5rhuIVIIt5Xjjlicn6REB0kMcggg4OR6Vm1qRT8Ha3AeO2CKschV1jXSA+Ax7AAnDAk1JflY4SLoWEBZk6l8qh1+ZT0ZsMPcEA/dWvlhxw1vgpwQHkZoLgnKzljnTI3lMBtg7MBt6VVXXD45ShkRWMb60LDOlwCNS+hwSPvqK/NeS+MSz8a03K6bm34c0E+2zOtwhDr6q6sjj+tVdzx8lr/8AHW3/AK6cjhcImNx00ExTpmTA1FMg6SfTIB+6pziF8OIXEMNv44oJ1lnnHyBozlY0bszlsZxnAHrQUXElj0/SFFJBVWfAwWGMKcg5PoCCa/N+F8Gh4bHLIQs92kxitwmChkeONk6MY+QnUCxOSMMc4O7/AJ/4zDazW8k8aSDpTqisoOZC1vpGphpRcBiWPkufI0j4VwuF7zq3rQnSq9KGFPog7FtYRAuXVVVMyYwxLDOEwCG3Dkt7VlmvJxPeFhFJJ8ywPoMjKqrtCgUMxJA2GScZxZCoHikLF50gRsBIjaxW8ZhfpqfEW1iMMiSsrDS2pSdSsuqs0M9/w+3gjZGZrhkx0Yw3RbTgwhXcRrnCtq2X9aNIOGq6mKTnS4UpHAFkknmc9FIpWiOVGWZ3UjEag5PfuBjNL+TuVZLa6ka5zO4iQpO5ZtJZn1xxF2JCgafc53PkFN/zA5WK5kkjW7gk8MTaI9SuuJISmtiupULBmc+Madj4RbcD5otrxA0EqtkA6MgOvsy9wavITW3NT28nEY7t9Xww+IjbAUtbOpKgYxkq6sme5JFNeUJbh7KF7pszSL1G2C6dZ1KuAPqqVHrkGlvOHIi38sD9QxhPBMoGetBrSTpncY8SA59zVViiE/MHL4uAHQ9O4jOqKYDdW9G/aQ9ip7iu3LnFDc2kM7KFaSNWIG4B88e2aXzcziGS9M7ARQdHQAPES8edK+bMW2ArXyfYvDY20cg0ukShl9D3x9ozRTeivtFVBSninKlrctrliUyf7RSUk/toQ38abVJjmO5W7Mbw7MWKxhHLdNGIZo3CmN8o0chywwToAzuZapHzJyLOZkEFwzgRtKouA0jK0LxlArpiQ51uPM9xvkFWfD+dvi4dM1q048BY2umZM5DLrjfEsecZw6+WxPemvJBiMZIUC4Kq0rEHLiQs6kFvGUzrUasMCjAjINY+SuHR208saJGVYM0E0bO+YFfT03ZmOGRjjSu3sMb4aMf0y/8ABX39x/7q8/pug7216D6G2c/8siqSiqJv9OY/6Pe/4WT/ACoPPMflbXpPoLWT/KqSigm/0jun/VcOlx5NPLFEPvAZnH2Yo6fFJPr2cAPkFkmYfeWRc/dVJRQTX6OXh78Sl+6CED7hpO330VS0UBRRRQS3NDmzmW/XdAqxXKZ3aMt4HT1dGY+HzDEd8VP8W5wlVPi1KwW0rjT4mnkuNA2VFGYbfUqnc77b4OavuK8PW4gkhbGmRGQ5GRuCM49u9R3GvyVwS2gVFC3SRriVC6BpVA8TKGAyxXdu++d8UFlURwflmPhl3LKzvL1dSWsEcZZ4omkaWUKB9XW4yxwBsM5IFeuCcpKrPbyTXatEsbKEu5tKxya9CDsMoY3TIG4CnYsQOnB+Vo2ku3e4vFEc3TH8qlBCJFG/iOrfJkdu+MEdjkVrWcaeIc/x26tJNb3KQK+jquirqOAfBGzCUrud9HkfSvfIdh1LRnmClJbiSVICFIhImdgGPnIHG/kCoAGxJWyWtkY5Wht7m+mKvE2symRVaMk+OcjQrLsGXds+HVWzkLjsX0lt1CrISRDOnTnVjlpi5HgfMjlvAAAGxgDFZ1cWtKOPcvC50OjtDPESYpkAJXPzKwOzI3mp/hTYGvtFR78cjZTacXSONjtrbaCceTROflbz0khge2e9chwyxGy8SmUeSi/yB9mWJ/jVjPbq40uoZT3DAEfgax/o9bf0eD+6T/poJO5s+GjafiLyJ3Mct7qRsftAMMj2pjFzZGUEXDYGnx4UKIY7dP60hAXSPRcmn8XBYF+WGJfsjUf8hWbmG6KRrHGdEk7iFGBA0EhmZhnbKorkDBywUedBM8N5aWW4dp5BcOqr13x4Wl1ahEpOyxRhVJjHcsNee1VtrZJECI0VATkhFC5PqcedfbSzSKNY410oihVUdgB2Fdq1GXGSxy3UU4l6bIrHcLkg/LkZ3Vc7jOBvSS9gu7n6KRIEiCDWHUTRzktuoGpXUAAHdcgkbtjfXLzdZrIY2uoBIDgqZVyD6EZ702phqQ5kMiWQEtramOEIcdVumrKQsOkGIeFWIyGwuPPGcbbXlizuLaDMKuohj0OylJNOgaTq2dTjG2afXNssiMjjUjqVYeqkYI/A1N8o3LxO1pKylo9WNxnbQdgNtLLIkmwGksy6QFGJwMkliYLgW9ve3MTFQVWZRPEM6tKhnw2TofADfVI9qZnhvEP6bB/hP/31p5h5fF0oI0rKuNLMCyldSlkkAILI2kbZ2IBGCKVWPCprWaOM3UjddjtqL6GVGJ0rKJG6OABnWCGKZ1aqDw/5N45JBPLc3DXGQeqpjTcDA0poKrgdiBn3qk4XYtCml5pJjnOuTTqx6eFQP4Vgu7ySzIaZ2mgcgGQiNTC2O7BVUGNsd92DnABDAK3tLhZUWRDlXUMp7ZDDI2O/Y1R0orJf8USFgpDs7KzKkaM5IXSG+UYG7qMsQN662V4s0ayJnSwyMjBHqGB3BByCD2INNHalPMIaNPiYl1SwKzac4Dx7GRDuBuBkE5wVBwdwdvEeJx26a5W0r9hY7DJ2UE4ABJONgCTgClHEpXvYikEb9M6WMjnprIoIbQm+sh8BSxULpZvm7VKMfNHLLzQA2DdFppUeVlHidSxYElnBCqZHcoO+SMbnLLlrk5LMITJLM8cZiRpW+SMtq0oo8I7KM9/CPIYrdy5JO1rE10As5QGQKMAMfLGTjbHn3plUaFFFFAUUUUBRRRQFFFFAUUUUBRWa94jFCpaaRI1G5LsFH4k1j4lzRbQIrSSr4wDGq+J5Ae3TRcs2fYUHriPBi7iWKRopQACQAyuoOQsqH5hucEFWGThhmpLmG/SCUfGJkyAhobKaV3mCgaTLAFVipAZTuRggNrG6uHub682jT4KE95JMNcEfuRjKxn3Ykj0prwblyC1B6S+Nvnkcl5HPq7nc/wDKgjOW+J37BenHaJ8RLNJrklaV2IJHiRAAoRVSL5jjSo28vPGvyd3N11HuLi2BdlJPRJ0hflRXY5EecHSc7ge4LfmLlu6W4F1YPGG8WqKVQQS4RXZCCNyqISCe6DcZbPK04DJfwN+cGRn1GIaF8OmKUhn0NlRJJp3OAVGnGDmgVR8tXVrD0zHcMACFlsruTwnc5+HkZU774X7O1NeW/wAosbWsTXQnEhXd/hpdEmDgMhVCpDABtjjfamPEOUleIxRTTwLhtKRyEIpPbw7eAbjp5C4JGBhSvaz5hjgCQXAEDr4F8LdIqDpRkfGlVIA8LNkEhTnYkOY/KFY/7fHsUkB+8aK+f9oVn5PIw9VgmI/EJVJRQS1zzhJMumwtpZXJAEkyPDAvqWZgGOB5KDml/GOB3sslstxdkK82SLZFiVNCO4w7apCxKgDsMas+QNzWTifDEuI9DjzDKw2ZHG6uh8mB3B//ABmgQjkC0PzrLIfMyXEzaj6ka8Z+6vkn5PLEgjo4yCMiSQEfZ462W3HkRCt06QyxKOprZVUjsHQnAMbHsfI+EgEYr2eaLc/q363h1kwKZQFxnLFAQNiDjOTnYGtfGUdyVyMiROEknt54ZXhkaPGJNB8D6ZEYYZSrbbbmqP8ANvEIt47uKcfs3EOgn/jiI3/4aoIJldVZCGVgCrA5BBGQQfMEb10oJoc4dA6b+FrY+Ui5lgb7JFXwn2YCknM/MdmP5RBcW7MFLELKmoSIAYZNOoEhQHjdV8TJIRvgCv0DFcfgo/2E/sj/ACqCZuvyl2QA6c0crlQcBsKuQD9I+CF79t29FNceH81W3U6peS6uSmnFvbylY0yGKoMbDIBJYkkgdgAo68W5ZgRYoI1OqV1jTW7OIo0w8jRKxIUhEwCBnUUyasqipw87L/Rb7/DPSjhfPNtbxSROxSSLqGKOYSRF0Op4lBlA30+DfzQ42xV1U9zjwE3EEoTGXhkjcFdRZcErpHm4bZc9tbHfsSt3BuFtHqkmYSTyfOwGyjusce2emuTjPcksdzWTiCvau8yBOgxR5gS2VwdMjqvb5NDE5/mz4STmkvAOH31tBG8P0iFfFa3BZCuDgNAzAtGGA1dJ86dWMjFHMfOKfDSwXkM1m00UkSvInUj1MjD54tQwNz27DtQM+M28V9bGSJ1kHTceF8K6MBrjZl3XOldxupA7jKlxwa2jjt4khXRGI10L6LgYz6n1Pma/OOE8y2siRkzSWrCMRXMUcMpEqJ4UKMudBAUqW3bGVJGlSKib8pNhCgAkfbCoiwy5Y9gqZUAn76DlyXxWQT3FtdNMZupJIgkVivTyuelJjSyZcYXuARsOwsa/H+aecz8dDd8OaWQGIJIqxyES4diqGMqMfM4176S3qN7z9LJn/UWF04/ak6cAP944b/y0FJRX5dxnna/edbaW1ls0cgBo5IzJJn6scrssSsfbJ9KrIOP3CKqjh12dIAy0tuScDG5M2596CloqXXnCYyGP833GoKGK9W2zg+eOtnHvXf8ASS5/3bc/3lt/rUFDRU6eZ7gbnh11j2a3Y/gJsmvJ5zK7y2V7GvmxiDgfaEZmx91BSUUqi5qtWUMJ48MARvjY7jY70UGD9AoF/VSXMI/ZiuZVX7lLED7q9foef6bff3w/6KoqKD834r+TJhdrOJJrhWKq+uRBNH2GtGZCrKB3XY7bE9qsuD8sQWpLRpmRvmlkJeRvtc749hge1NqKAooooF3MHE/h7d5NsgqoLbKpd1QM58kUtqY+gNHC7AQxKmouRks57u7Es7HyGpmZsDYZwNq9cc4cZ4WRSobKMupQylkZXAcHupKgHzwTjBwaOG3wmiWQAjUN1PdWBwyt7qwZT7g1Ylaa5XUYZGUrqDKQVzjUCMEdx37V1r7VRLcucwvBbQpfQyW5VUj6jaWjJ0ggMVOVIGxLALlW3qotL2OVQ8TrIhJAZGDAkHB3BxsQRX2kXEoVjuYGiLLLNKA6IfDIiqdbSrnHhUKOpjOdC5OQKzi6oqKKKK8PCpIJAJXOkkDIyMHB8tq9Yr7RQTthZJFfzBESMNbwnCjTrYPLqIHynSNAyAD4t+4p7SjmwaIluB89u6uDgZKEhZVyewZC3mACFJ+WnFWJXys3EuILBGXbJ8lVfmdj8qIPNmOwFaqVcXj+mtGJ8KzMMEZGpopApz5EHwj+uR3xQduGcMYOZ5sGdl0+H5Ykznpx+ZGcEsd2IzsAqqzpaOYIjCk6F3ifJDIjtsAx1EAZC+EjJGNx61jnSS+QaWEdpNbkk4zLJ1Y2AA8kChg2dyTgbAHVFPqKwcD4a1vAkTSvMy5zI+Mtliew2AGcAeQAFb6ArDxnhKXULRSDZhscZKt5MPcfx3HYmt1FBC8At5Le7jLMwhkWeNkO6R3HUU6VbIPTfDMgYHGojOXArVZX0aRTz3MpkuIhMroGAaMKcaYUUgqH0owb5mDISewDHmbl6ScB7aTpTK6PvvHIV+XqDB7eRG+2DkUpEV2sjSXljbXOkBke3C9QMvYAS7nvqByMHV7VAu5S5lu5bgWadAR2wVZHCHVpjbQ2nEmnLFWTYbadXmAHfEPyhwRXMcI0vG5ZXmRwVR1xlSADuC0YOSMa1xnxaVNoEsrozCwvRPcNKMB4H6jOyyMCFlIUJpYhmwACwycjFfNwG3kBElvEdR1sCi51+bEgfNv83egyXPELW7X4e4Ur1dhHOjRl+xGgnGWwQcKdQ88EEB0BpXA7Abdz2H41DvZ3etLeWCOROnPo13JYMGkzglvpCyR6UDaG+fJYYwcXD54zKr395dL8PKFRJlMCBnDNGXkUDUNK6TrbGtWGWDDVRb8On1QmZYnV3BcxucOT5A6saSQBscY7ECtHD73qoG0sjfWR9OpD6NpYgHGD37EV4vrITouJHTDB1eJ8HOD9qspBOxBB+4Vxm5dgaQy9PEhxqZGZCxBBBfSRqIxgFs7EjsSCDKivgb+FfaDz0x6D8KK9UUBRRXmSQKCzEAAEknYADuT7UHO8vUhQvK6og7sxAA+81Pxcz3Fx4rS01w/Vlnk6If3jXQzFfcgZrPwuy/OUou51zbqT8JE42I3BndT3Zvqg9lwe5qnvbnpRO4Vn0IzaExqbAJwuSBk4wN6CFv8AjXFZbv4eNIICqLIVEuWkXVvodoiMDABwuRn3p43M9zFn4iwlCj69u6zjHn4Rpf8ABTXHinMFm1lDxN0Z1QLJDp/WapMKEADDJJbSVJxke1VKHIBIxt2Pl+FBn4ZxOO5iWWFg8bDYj8CCDuCDkEHcUsnR7WWWUK0kEhVmWMAtE4GHfT3ZWAUkLlsqcKxYmsU0XwF8roMW94+iRR2S5OdDgeXUA0tjzCnzqqoOEModQykMrAFSDkEEZBB7EEedeqW8tE/CxgnJUFNu3gZlGPUYUDPn3NM60y+Up4Koa5vHJLMkqRLn6iCGGTQv2tIzE+eQD8ortf8AEH19KBFeXAZtbaUjQkgF8AsSdL6VA30nJXvXfg/DzCh1sGkd2kkYZwWY9gCSQqqFUb9lFSrG1mxue1RnGfyp28MYaJJpyz6IysbiORt/klK6WGx+XPtmmfP0pFhKqkgyGOLIOCBJIqMR9zGjm/Tb8OlK26TxxRjMLbAxrjVjY7hMkbeVRWHgnP4dtN5GbRmYCMSLMqt9ryRIuc9hVfUnxfi8KQ2VvFEtwl4yRxpIxI6GjW7sSCWCpg/aRvXKGZuFTLE5drGZgsTsS3w0h/m3J36THGkknB27YoHvHhrEUWSFllCPgHdAryMufIMI9B9mPnimOKXczQFrWXSup0QyRgYz1I/HHjO3zqtbbacOiuMEMoYYORgjIwfMb0R0pHxS468scMILGOeN5X/m4wmHKuezOQRhBkglWOABlxc3CxoztsqjJwCTgegAJP2AUj4VZTLw1kAMc7RzFMBQys5cxkjtr3UnPnnJzmgnb3hTNEkkf0ImmQwQh5DpmaUt1HJJVNCCRumihdRb5jpr9EAxU/wu3Es0bJG8cNvFpjV0ZPpHwDhWwcoi6dWn+cbBPirG1/c3ksxgnW2tYWMfU0K7SOv6wgt4VRflzvkg+lFVtFfmfEOU55rpJJrySW26fUjuB0TFGVGomRCAgBG6yDPvjvVILC/RBJDexXG2VWWFVWQEZH0kZ2z5Ngj2oKiilfLnHPi4dZQxyKzRyxk5Mci/MufMdiD5gimlAUUVP24N482qRhFFK0SpE7R5KBCxkdSGJ1agFBA09wT2DpecTllmMFr4dH62d01IpxkRoMjVJuhPkqk9ztWK95Wd4HZ26l22fpUZoyqFhlLc5PT8AwP3gGbJyaorOySFAkSKiDOFUADJOScDzJJJPmSTXagi7vXJcpegSRiFoIFSVdBPUdkuBud1+lhOVJDNCMahjNjcW6yKVcAqwIIPoa+XFusiMjqGVgQysMgg9wR6GlvLU7dNoZGLyW79F3Ixq8KujdzkmN4yd++aBXw7klrORDZzskIfLQSZdWB2IDasjCk42zkLksBimVkb0SN1RbtHqOnSzhguk4JymN2A8O+NR8R077OL8QMELSiKSXTglIgC5XPiKgkZIGTjucYFTHDrhL2/hvbSYtGscsM6ZIxg5jLIxBGWDYIXJ28hsDBbKfQ9zHCsF0yHXEzB0kZR4SSjAFtlGsjOBjtghjwWVmXVKvTndQZIuqzhQCyqVB2AIHcKMn1xShOATW0klyJmlzKXZAh8MHjdo4kGrU7OVOQFYkd/ItbO9d7uZdOI0ihwxXBZyZS2DndANA7bNrHrgGtFFFAUo5vsmmsbmOMZd4JFUepKnb7+1aeEcaiuo9cTZAJVgQVZGHdXU7qw9DW6gw8Dv0ntopYvkeNSo9BjtjyI7Y9q3VFxC94bmKG1F3bGV3UxyBJI1dmcqUbZsFjggjIpgv5QbQfrGkifzSWGRWH2jTj7wSKCTsuW5/zgliYmFhb3L3yOQdBDAGKEHGMpM8jY9AK/UKnP+0Kx/wBv/wDTk/6K+nn60x4TM3pptpzn7Po8GgSflD5qSNoYhHLIYrq3klZF2QK3U0jPzOVVm0rnABJxVxa3SyorxsGRgGVlOQQexFTvDLaS8uRdTxtFFEGFvDIMOSww0si/VJGVVe4BJPeqK3tljQJGoVVGAqjAA9hQK+V3zb4ySVlnQlsZLJPKrHbbcg+n2CmUk6qQGZQSCQCQCQO+Ps86muD8ft7SF0uLiJHW4uNQLrqJaaRwdAOQWDBtIG2qkt9zI/EnVbWxeaGGZWE0mI1bAPUQLKgwDkoTvsSQM4wRV8AXqvLdeU2hIvLMEeoocfvPJKwPmrJ27U7qF5kF29q3xMdnDANPaSeR1II0aOmqHXnGAvnS7lSHjhbJkQQd1N4hMjewVW1qPPxHO1FV3O1i8tlIIhqkUpIq/tGN1fSPchSK08J49b3seYnV8jxxn5lzsVkQ7qfIgisJTif7dj/Ym/66UcT4HcSsHuOH2Vwf2opWjkH3sgyP+Kg4ckcmXFvds1zgw2sbQWJyGJjeRnLMM5DBOnH9gpnzfxFblTY25Es8hTXpOVhQOpZ5SNhsNl7k0oPLqj5uDEj9y6Vj+BcU14bx+C0XR8Bc2qZ3K2+pc+rGItk+5oK5lyMGkPBLhLZHgkdFSCUxxl3A+j0I6Luc+FXC/YoO/c+Tz7aftTf4a4/0qyycydZwbWylllxgSTRGBEXz1SOurH7qgk0DCR/jGUIc2ysGdxnErKcqibboCAzMDg4C75bDupscM4jJvJdxQ/u28GrH/HKxz/Zr7Jy/eYOjiMury1wwFc/vARg4+wigo6meQFHwIjIGUlnjdf3hNJkH8f40WnNjwssXEI/h3J0rMDm3kb91+6E/suB7E0XnCZ7eaS5sdDiXDTW7nSHYDGuJxnS5GAQRhsDcd6CHmLLG3AQTqa8EanzHD2zOWz7KGi/hX6lez9CEskTPoXwxxAajjYKoJA9PsqdHHYTMLhuH3YuAnT1/ClmC5yVDrkEZz2Nd5uYbq4ylpaSxk7da6URonqRGTrcj0wBnzoEvIfEbsXNws8K6JrqUs0ZJ6MixxnQ5xgrjC6h9YH1FfoNLuBcFW1hEaszkszu7fM8jHLs3uT5eWwpjQFIeFcZgRCWmQB5ZnTUyjK9RhlB3K531b9++MU+rNa8OiiZ2jjRGkbU5VQCzerEDc/bQYF47I41RWs7L+0+iLUNvlWRg+d/rBex37Z08K43Fcg9JgSoXWvmhYZCvjYOMbrnI29RnNxjmmG3YR+KWdvlghGuRvfTnwr+8xA96mLK3voJZZLPh8cSzkNIs1wPn1MWbCFsFlbGANsA79qC14jxBIELvnGQAFBZmYnCqqjcsT5Vn4HZMiM8gxLM5lkAwdJKqqrkd9KIi589JPnU/HZ8UaUSyx2BdQRH9JNpQHOcLp+cjAL+gIAAY53dDib/NLZwj1SOSU/8AmZRQUleFhUEkAAnuQNzuTv8AezH7z61P/mO+/wB4/haxf50fmK+/3if8NF/nQUdc4oFX5VA+wAeZP/Mk/eaQjhF+O1/Gf61ouf4Sgfwr4eH8SXdbu2k/de2ZR+Ky5oKOipzRxT9ux/u5v9Sig08S5OtZ5DI8WJD3eNmjY/1ihGfvrJ+ic0W9rfXCfuTkXEf2YfD/AIPVLRQTYHFF/oMnv9NGT7/WA+yjrcU/2dl/ey/9FUlFBN/EcUG/Rs29hNKCfsJjIo/O/EP6BH/il/06pKKCbPEeJPstpbx/vSXBYfgkeT+Irz+i88+95eSEH+atvoIwPQsMyN97CqaigiuWOWoLXiN4qRoCyW8kefEwUrIr4ZvFnWpJOfNfOnHJ0OmBsrhzPOZGGNMkhkbW6eegtkANuAAMtgMfvM3A2mCSwSiC5h1GOUqGXSy4dJAe6HCn2Kgj3huRrXiV4qrPK6WI1lZIXEbzEsTlSF1CHc6QAm3sBQfo3D+NwzvJGjfSRMVdGBVlI89J30nYhuxrfX5ta8n2D8VkiaU9WKJSsKyThyrAZeWQtl9yMKpwNid6Z2lkVRp+FzyyCOR43tp3d0cxtpdUMniRwQcMDpP2b0FtRWHgvGEuoVmjzpbIIIwysCQysPJlIII9q3UBRRRQFFIOYeaehLHbQqJbuYExxs2lQozl5G8lGDsNzjakr2Ucl0lvxC8ke6lQyJBE0kEIQZBCaSCx8LfM2SAdqC5oqMt+BRFpvzbcTRTW8mh0Z5ZIi+kNpkSQkEFWXxKcjyO1UHLfGPi7aOYrpZgQ6/supKuv3MCKDfcW6yKUdVZWGCrAEEe4OxqdPKDwb2FxJAB2hf6WD7AreJB/VYVTUUEyOZLiDa8tXwP561BmjPuU/WL+BHvXsc9wHZY7pj6LazZ/9FUdFBN/pp/4K/8A8P8A+6vMXPkbDw216XyQU+GfIx6k+H+NU1FBDceuri9C9CG4tellzcTyGAKMbgIuoybD6wwK5co8vXF3aRy3t7ct1RqEaMIl6ZOVDFVDkkYJOR3xV6y5GD2oAxsKDBwjl+C1BEESpn5iN2Y+rscsx+00woooCiiigKKKKAooooCiiigKKKKAooooCiil03MNuuxmQnBOlW1tgY1HSuWwMgk4wPOgY0UmPNUJdlj1yhI1kZoV6qgEuMeAk6vo28OM9q5x872jOyCXJXOSEcrsqtgMF0lsMBjOcgjGRig080RO1lcrFkyGCUJjvqKNjHvmvXLk0b2kBh/V9JNOPIBQMfaMY+6slnzFLI8i/B3ARGwsh0KJB6hZGRh+H40oPCLiJ3az+It0di7RMlvLEGPzFV64dcnchT3zgUE7xfgkkvFr+4tf+92iWUsPo4KTCSJvaRRj7QKb/ky45GOGTXUn0UZurqVtXdQZC2D774+2iD88SPK/UjhSJfAJYFUTkgk6gJWKBdIw2R8xJG2KY8F4F8WkNzdTtcIQsscRjWKJSRlWaMElmGdtTEZ3HrQb+SbZ1ttci6Gnlln0Huglcuqt+8ARn3p/RWa94jHCAZGxqIVRglmJ7BFALMfYA0GmikcvF7mUfyW3K+eu6zEuMAjCDMuTnHiVcb+mD9EV+duparnz6craMDtjqDXk4Ocpjt4u9Bk4XAr8VvJSoJiit4VY7kZDyPp9AQ6Z9cVL85cvm84yFjbpzx8N61vJ+xMlyNBPsclT7MadcSsby0uGuYT145tAuEjiy6lBpSSJTIM7YDDOcAEUo4VztdzTTpIsoETBMQWTdUDY5fXKwTI7DDDzoOn5OeYcx8TurhDCVuS0qH6jJBGHH9pTj7qf8sTLaWSyXUkcJmd5iHYKFMzlwgye41AfbmlI4TNfzojm7WyTDyrchI2mkGNCjQofQCNR3AzgD2uLa1WNdKjA79yST5kkkkk+p3oOiOCAQQQRkEbgg9sV6pPd8sQmJ0hRYGZWCvGukozA+IBCp7nJGRncHvQnL7HT1bm4kCjGkMIgTgDJ6Sox89ixG/bIBoGk1yqAszKoAySxAAHuTWCTma0UZNzABkDeVO5OB9b1r3Fy9bKMLbwj/wCWu/27bn3rvb8NijOY440OMZVFU49MgdthQcDzDba1j+Ih1uAUXqLqYHtpGcnPl612fisKsVMsYYZyC6gjA1NkZ8lIJ9BvQnDIgpURRhSQSoRcEjGCRjGRgVybgNue8EJ8/wBWn+VB7tuMwSNpjmidvRZFY/gDmtlYJeBW7AhoISCMbxr2xjHbtjapu8tUjQixursyLkKsbNdqCOyuJCVUDBGC6b+dBZ0Us4BPcPHm5RVbPhwNJIx9eMO4Q52wJGz327BnQFFFFAUUUUBRRRQFFFFAUUUUBRRRQLuP8I+KgaHqPGr4DNHs2nOSFPlnGM4O2aQWHKlxYGOOweIW2/USZNTZOPEmkp5DtnGSTg1YUUHwKK+0UUBRRRQcbyzSZGjlRXRhhlYAgj0IPesb8uwHGFZCOxjkkQ9iO6sNsHtTKigUtwJsjF1cgDOVDJhvtJjLDHsR75rvZcDhhbWkY6hXSZGy0hGc4Z2JYjO/et9FAUUUUBWJuDxG4FxpxMEKagSMoSDhgNmAIyM9t8VtooCiiigKKKKAooooCvEpOk6QC2DgE4BPlkgEgfca90UCKPgEkseLuaR9YHUjQqsXlqRdKBzGexDMSRse5FMeF8KjtoxHECEB2Bd3x9hdiQPbtWyigKKKKAooooCiiigKKKKAooooP//Z"/>
          <p:cNvSpPr>
            <a:spLocks noChangeAspect="1" noChangeArrowheads="1"/>
          </p:cNvSpPr>
          <p:nvPr/>
        </p:nvSpPr>
        <p:spPr bwMode="auto">
          <a:xfrm>
            <a:off x="63500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www.airspace.cz/akademie_letectvi/media/2011/09/110-Atmosf%C3%A9ra-Zem%C4%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18160"/>
            <a:ext cx="2578837" cy="38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78729" y="629780"/>
            <a:ext cx="208823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Vertikální členění atmosféry</a:t>
            </a:r>
          </a:p>
        </p:txBody>
      </p:sp>
      <p:pic>
        <p:nvPicPr>
          <p:cNvPr id="14" name="Obrázek 13" descr="http://img.cz.prg.cmestatic.com/media/images/600x338/Oct2012/1398807.jpg?9147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" y="3724311"/>
            <a:ext cx="1872208" cy="132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368300" y="1131590"/>
            <a:ext cx="2448272" cy="1138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Pohyb vzduchu vzniká</a:t>
            </a:r>
          </a:p>
          <a:p>
            <a:pPr algn="ctr"/>
            <a:endParaRPr lang="cs-CZ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a, nerovnoměrným ohříváním planety</a:t>
            </a:r>
          </a:p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b, otáčením Země kolem osy</a:t>
            </a:r>
          </a:p>
          <a:p>
            <a:pPr algn="ctr"/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!!! takto tedy vzniká vítr !!!</a:t>
            </a:r>
          </a:p>
        </p:txBody>
      </p:sp>
      <p:cxnSp>
        <p:nvCxnSpPr>
          <p:cNvPr id="6" name="Přímá spojnice se šipkou 5"/>
          <p:cNvCxnSpPr>
            <a:stCxn id="15" idx="2"/>
            <a:endCxn id="14" idx="0"/>
          </p:cNvCxnSpPr>
          <p:nvPr/>
        </p:nvCxnSpPr>
        <p:spPr>
          <a:xfrm flipH="1">
            <a:off x="1017995" y="2270363"/>
            <a:ext cx="574441" cy="1453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 rot="20427432">
            <a:off x="95607" y="2790154"/>
            <a:ext cx="1547788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Takto vzniká </a:t>
            </a:r>
            <a:r>
              <a:rPr lang="cs-CZ" sz="1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hurikán</a:t>
            </a:r>
            <a:r>
              <a:rPr lang="cs-CZ" sz="1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když se ohřeje víc oceán v tropických oblastech</a:t>
            </a:r>
          </a:p>
        </p:txBody>
      </p:sp>
      <p:cxnSp>
        <p:nvCxnSpPr>
          <p:cNvPr id="21" name="Přímá spojnice se šipkou 20"/>
          <p:cNvCxnSpPr>
            <a:stCxn id="15" idx="2"/>
          </p:cNvCxnSpPr>
          <p:nvPr/>
        </p:nvCxnSpPr>
        <p:spPr>
          <a:xfrm>
            <a:off x="1592436" y="2270363"/>
            <a:ext cx="1107356" cy="1453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www.tornada.cz/o-tornadech/tornad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24310"/>
            <a:ext cx="1883622" cy="13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 rot="20427432">
            <a:off x="1925898" y="2732263"/>
            <a:ext cx="1547788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..a toto je zas </a:t>
            </a:r>
            <a:r>
              <a:rPr lang="cs-CZ" sz="1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tornádo </a:t>
            </a:r>
            <a:r>
              <a:rPr lang="cs-CZ" sz="1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 pevninou, které vzniká z bouřek z tepla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5259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11.4 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  <p:sp>
        <p:nvSpPr>
          <p:cNvPr id="4" name="Obdélník 3"/>
          <p:cNvSpPr/>
          <p:nvPr/>
        </p:nvSpPr>
        <p:spPr>
          <a:xfrm>
            <a:off x="323528" y="1131590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Počasí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 okamžitý stav 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ovzduší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určitém místě. Je dáno stavem všech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atmosférických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jevů pozorovaných na určitém místě a v určitém krátkém časovém úseku nebo okamžiku. Tento stav se popisuje souborem hodnot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meteorologických  prvků a  zabývá se tím  věda – </a:t>
            </a:r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meteorologie.</a:t>
            </a:r>
            <a:endParaRPr lang="cs-CZ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8024" y="577592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neboli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klima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je dlouhodobý stav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počasí.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Podnebím se zabývá věda – </a:t>
            </a:r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klimatologie.</a:t>
            </a:r>
            <a:endParaRPr lang="cs-CZ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lačítko akce: Video 5">
            <a:hlinkClick r:id="rId3" highlightClick="1"/>
          </p:cNvPr>
          <p:cNvSpPr/>
          <p:nvPr/>
        </p:nvSpPr>
        <p:spPr>
          <a:xfrm>
            <a:off x="539552" y="2947472"/>
            <a:ext cx="864096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Soubor:Prague Libuš Observatory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1830"/>
            <a:ext cx="2952328" cy="18096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909201" y="3304528"/>
            <a:ext cx="1512168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eteorologická stanice Praha - Libuš</a:t>
            </a:r>
          </a:p>
        </p:txBody>
      </p:sp>
      <p:sp>
        <p:nvSpPr>
          <p:cNvPr id="8" name="Tlačítko akce: Video 7">
            <a:hlinkClick r:id="rId6" highlightClick="1"/>
          </p:cNvPr>
          <p:cNvSpPr/>
          <p:nvPr/>
        </p:nvSpPr>
        <p:spPr>
          <a:xfrm>
            <a:off x="2483768" y="3081327"/>
            <a:ext cx="864096" cy="16433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2716930"/>
            <a:ext cx="11521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Hezky přehledné meteorologické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info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lačítko akce: Video 9">
            <a:hlinkClick r:id="rId7" highlightClick="1"/>
          </p:cNvPr>
          <p:cNvSpPr/>
          <p:nvPr/>
        </p:nvSpPr>
        <p:spPr>
          <a:xfrm>
            <a:off x="467544" y="3304528"/>
            <a:ext cx="864096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http://lh5.ggpht.com/-rdC6TcDQuBg/S63bL_xIcXI/AAAAAAAAA0w/Db_naOMPAjo/d/P1000220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03" y="1403344"/>
            <a:ext cx="2024739" cy="132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http://atlas.terra-klub.cz/upload/soubor/original/07-podnebne-pasy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5" r="74625" b="-1"/>
          <a:stretch/>
        </p:blipFill>
        <p:spPr bwMode="auto">
          <a:xfrm>
            <a:off x="4427984" y="1062772"/>
            <a:ext cx="2016224" cy="1661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6" name="Picture 10" descr="http://www.tyden.cz/obrazek/4a8e3d1b597e1/teplota-titul-4a8e3dcc932bc_275x18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20" y="812780"/>
            <a:ext cx="865668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Zakřivená spojnice 12"/>
          <p:cNvCxnSpPr/>
          <p:nvPr/>
        </p:nvCxnSpPr>
        <p:spPr>
          <a:xfrm flipV="1">
            <a:off x="971600" y="771551"/>
            <a:ext cx="3960440" cy="432047"/>
          </a:xfrm>
          <a:prstGeom prst="curvedConnector3">
            <a:avLst>
              <a:gd name="adj1" fmla="val 79709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http://1.bp.blogspot.com/-hW1GkGgq4ns/Tw9BiLfOvXI/AAAAAAAAG9w/m_EAUHwOUVs/s640/snowman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499488"/>
            <a:ext cx="1872208" cy="15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660232" y="3575913"/>
            <a:ext cx="2335923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Na rovníku se vyskytují permanentní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tlakové níže (L)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(vzduch zde vlivem silného ohřívání stoupá). Ve vyšších výškách se v subtropických oblastech stáčí opět k povrchu, kde způsobuje vysoký tlak vzduchu = 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tlaková výše (H).</a:t>
            </a:r>
          </a:p>
          <a:p>
            <a:pPr algn="just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To se směrem k pólům ještě opakuje.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058545" y="2947472"/>
            <a:ext cx="27551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Vzduchové hmoty a cirkulace vzduchu v atmosféře</a:t>
            </a:r>
          </a:p>
        </p:txBody>
      </p:sp>
    </p:spTree>
    <p:extLst>
      <p:ext uri="{BB962C8B-B14F-4D97-AF65-F5344CB8AC3E}">
        <p14:creationId xmlns:p14="http://schemas.microsoft.com/office/powerpoint/2010/main" val="19482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86" y="495133"/>
            <a:ext cx="3798676" cy="594066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Soubor:Mars atmosphere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1512168" cy="17769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30682"/>
              </p:ext>
            </p:extLst>
          </p:nvPr>
        </p:nvGraphicFramePr>
        <p:xfrm>
          <a:off x="0" y="3075806"/>
          <a:ext cx="2170584" cy="1005840"/>
        </p:xfrm>
        <a:graphic>
          <a:graphicData uri="http://schemas.openxmlformats.org/drawingml/2006/table">
            <a:tbl>
              <a:tblPr/>
              <a:tblGrid>
                <a:gridCol w="1085292"/>
                <a:gridCol w="10852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oxid uhličitý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>
                          <a:latin typeface="Times New Roman" pitchFamily="18" charset="0"/>
                          <a:cs typeface="Times New Roman" pitchFamily="18" charset="0"/>
                        </a:rPr>
                        <a:t>95,32%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dusík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>
                          <a:latin typeface="Times New Roman" pitchFamily="18" charset="0"/>
                          <a:cs typeface="Times New Roman" pitchFamily="18" charset="0"/>
                        </a:rPr>
                        <a:t>2,7%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argon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kyslík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>
                          <a:latin typeface="Times New Roman" pitchFamily="18" charset="0"/>
                          <a:cs typeface="Times New Roman" pitchFamily="18" charset="0"/>
                        </a:rPr>
                        <a:t>0,13%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1116"/>
              </p:ext>
            </p:extLst>
          </p:nvPr>
        </p:nvGraphicFramePr>
        <p:xfrm>
          <a:off x="1902531" y="3075806"/>
          <a:ext cx="2170584" cy="1005840"/>
        </p:xfrm>
        <a:graphic>
          <a:graphicData uri="http://schemas.openxmlformats.org/drawingml/2006/table">
            <a:tbl>
              <a:tblPr/>
              <a:tblGrid>
                <a:gridCol w="1085292"/>
                <a:gridCol w="1085292"/>
              </a:tblGrid>
              <a:tr h="198022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vodík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96 %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helium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3 %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metan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0,4 %</a:t>
                      </a:r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22">
                <a:tc>
                  <a:txBody>
                    <a:bodyPr/>
                    <a:lstStyle/>
                    <a:p>
                      <a:pPr algn="ctr"/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Obrázek 7" descr="Soubor:Saturn (planet) large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19327"/>
            <a:ext cx="1440159" cy="17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5496" y="4143264"/>
            <a:ext cx="38884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Vytvořte graf  zastoupení jednotlivých plynů v atmosféře výše znázorněných známých planet naší soustavy. Srovnejte s naší Zemí. Proč by asi nebyl život v pozemském měřítku na těchto planetách možný?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55976" y="6275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Průměrná denní teplota vzduchu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vypočítá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tak, že se sečtou teploty naměřené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většinou v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7 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14, 19 a např. 21 hod. 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součet se vydělí 4.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/>
          <p:cNvPicPr/>
          <p:nvPr/>
        </p:nvPicPr>
        <p:blipFill rotWithShape="1">
          <a:blip r:embed="rId7"/>
          <a:srcRect l="36151" t="37282" r="23777" b="29966"/>
          <a:stretch/>
        </p:blipFill>
        <p:spPr bwMode="auto">
          <a:xfrm>
            <a:off x="4601316" y="1089199"/>
            <a:ext cx="4081319" cy="1986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548799" y="34426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 se tedy vypočítá průměrná týdenní teplota? A co měsíčn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či roční?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16452" y="3795886"/>
            <a:ext cx="442004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Př. Tak dobře. Vyberte si potřebné hodnoty pro průměrnou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denní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teplotu (21. 2.)  a vypočtěte.</a:t>
            </a:r>
          </a:p>
          <a:p>
            <a:pPr algn="just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21.2. (7.00) =   2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    21.2. (19.00)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     23.2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(12.00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         Po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21.2.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(12.00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    21.2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(21.00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) = 3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     únor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        25.2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(7.00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C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122712" cy="594066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1131590"/>
            <a:ext cx="439248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1/ Celková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hmotnost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atmosféry činí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asi 5,5157.10</a:t>
            </a:r>
            <a:r>
              <a:rPr lang="cs-CZ" sz="12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kg; 99 % této hmotnosti je soustředěno ve vrstvě od 0 km do 36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km.</a:t>
            </a:r>
          </a:p>
          <a:p>
            <a:pPr algn="just"/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Ve kterých částech atmosféry se tedy vyskytuje 99% hmotnosti?</a:t>
            </a:r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2" descr="Jak se mění teplota s výšk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5526"/>
            <a:ext cx="2434862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509511" y="4375220"/>
            <a:ext cx="259228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 Popište, co lze vyčíst z grafu výše.</a:t>
            </a:r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7504" y="2139702"/>
            <a:ext cx="2052228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2/ Zkuste zjistit, proč se větry, které celoročně vanou směrem k rovníku na obou polokoulích, stáčí vždy k západu?</a:t>
            </a:r>
          </a:p>
          <a:p>
            <a:pPr algn="just"/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cs-CZ" sz="12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Nápověda: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Pomůže jeden obrázek na předchozím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informace 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10.3.</a:t>
            </a:r>
          </a:p>
          <a:p>
            <a:pPr algn="just"/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Víte, že se jim říkalo PASÁTY? </a:t>
            </a:r>
          </a:p>
          <a:p>
            <a:pPr algn="just"/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Víte, jak tohoto jevu využívali mořeplavci středověku?</a:t>
            </a:r>
            <a:endParaRPr lang="cs-CZ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6" name="Picture 4" descr="http://i3.cn.cz/1343821641_01-spanelsko_historie_kolumbus_97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73814"/>
            <a:ext cx="3024336" cy="16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040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11" name="TextovéPole 10">
            <a:hlinkClick r:id="rId5"/>
          </p:cNvPr>
          <p:cNvSpPr txBox="1"/>
          <p:nvPr/>
        </p:nvSpPr>
        <p:spPr>
          <a:xfrm>
            <a:off x="5498400" y="1125307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Trees uprooted. Considerable structural damage occurs.</a:t>
            </a:r>
            <a:endParaRPr lang="cs-CZ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	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0003" y="3291135"/>
            <a:ext cx="237950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video.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HURRICANE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hurricane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video?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story"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hurricane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Video 3">
            <a:hlinkClick r:id="rId6" highlightClick="1"/>
          </p:cNvPr>
          <p:cNvSpPr/>
          <p:nvPr/>
        </p:nvSpPr>
        <p:spPr>
          <a:xfrm>
            <a:off x="849697" y="1290864"/>
            <a:ext cx="108012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7"/>
          <a:srcRect l="12897" t="11375" r="47584" b="49208"/>
          <a:stretch/>
        </p:blipFill>
        <p:spPr bwMode="auto">
          <a:xfrm>
            <a:off x="251518" y="1776866"/>
            <a:ext cx="2276475" cy="141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15226" y="1923678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breeze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692720" y="1647230"/>
            <a:ext cx="75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Storm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84580" y="711219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Beaufort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scale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425191" y="3498563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Hurricane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14756" y="3609546"/>
            <a:ext cx="137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Speed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388212" y="1462564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133 km/h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5829" y="416733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102 km/h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494882" y="2540392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11  km/h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222113" y="2301813"/>
            <a:ext cx="18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Descriptive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Term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227613" y="4212637"/>
            <a:ext cx="2792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 felt on face. Leaves rustle. </a:t>
            </a:r>
            <a:endParaRPr lang="cs-CZ" sz="1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Ordinary 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vane moved by wind.</a:t>
            </a:r>
            <a:endParaRPr lang="cs-CZ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143663" y="3075692"/>
            <a:ext cx="3294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Rare. Severe widespread damage to vegetation and significant structural damage possible.</a:t>
            </a:r>
            <a:endParaRPr lang="cs-CZ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ile:Sir Francis Beaufort by Stephen Pearc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80471"/>
            <a:ext cx="1728193" cy="20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12817" y="580471"/>
            <a:ext cx="1829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Mr.</a:t>
            </a:r>
            <a:r>
              <a:rPr lang="en-US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cs-CZ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 curious, </a:t>
            </a:r>
            <a:r>
              <a:rPr lang="cs-CZ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sz="1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1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cs-CZ" sz="1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076056" y="895885"/>
            <a:ext cx="528472" cy="846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385201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1307"/>
              </p:ext>
            </p:extLst>
          </p:nvPr>
        </p:nvGraphicFramePr>
        <p:xfrm>
          <a:off x="395536" y="1635646"/>
          <a:ext cx="698477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6364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Pasát je?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sezónní vítr,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se vyskytuje podél obratníků</a:t>
                      </a:r>
                      <a:endParaRPr lang="cs-CZ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člověk,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se zabývá chovem skotu</a:t>
                      </a:r>
                      <a:endParaRPr lang="cs-CZ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ničivý vítr, který vane vždy v noci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permanentní vítr, vanoucí směrem k rovníku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  Podnebnými pásy se zabývá věda?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meteorologie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geomorfologie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klimatologie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hydrologie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  Teplota ve stratosféře je?</a:t>
                      </a:r>
                    </a:p>
                    <a:p>
                      <a:pPr marL="342900" indent="-342900" algn="l"/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více než +30</a:t>
                      </a:r>
                      <a:r>
                        <a:rPr lang="cs-CZ" sz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cs-CZ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mezi  0</a:t>
                      </a:r>
                      <a:r>
                        <a:rPr lang="cs-CZ" sz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až + </a:t>
                      </a: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cs-CZ" sz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cs-CZ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mezi  0</a:t>
                      </a:r>
                      <a:r>
                        <a:rPr lang="cs-CZ" sz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až  - </a:t>
                      </a: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cs-CZ" sz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cs-CZ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méně než 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cs-CZ" sz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cs-CZ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 Do charakteristik počasí patří?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teplota, srážky, tlak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litosférické desky, magmatický krb, sopouch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subtropický pás, mírný</a:t>
                      </a: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pás, polární oblast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step, savana, poušť</a:t>
                      </a:r>
                      <a:endParaRPr lang="cs-CZ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668344" y="2774796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308304" y="246606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497496"/>
            <a:ext cx="4104456" cy="954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0572" y="1203598"/>
            <a:ext cx="8712968" cy="3312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cs.wikipedia.org/wiki/Atmosf%C3%A9ra_Zem%C4%9B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cs.wikipedia.org/wiki/Atmosf%C3%A9ra_Zem%C4%9B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://harmed.eu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://chorvatsko.tripzone.cz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://21stoleti.cz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http://www.yr.no/place/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  <a:hlinkClick r:id="rId6"/>
              </a:rPr>
              <a:t>Czech_Republic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  <a:hlinkClick r:id="rId6"/>
              </a:rPr>
              <a:t>Ústí_nad_Labem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meteo-jirkalina.com/wx21.php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atlas.terra-klub.cz/cs/clovek-a-priroda/zemske-sfery/atmosfera/index.html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www.treking.cz/sluzby/satelitni-snimky.htm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http://cs.wikipedia.org/wiki/Soubor:Saturn_(planet)_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large.jpg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fyzmatik.pise.cz/247-stanoveni-prumerne-denni-teploty-vzduchu.html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magazin.ceskenoviny.cz/zpravy/index_img.php?id=232061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					</a:t>
            </a:r>
          </a:p>
          <a:p>
            <a:pPr marL="228600" indent="-228600">
              <a:buFont typeface="+mj-lt"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1241</Words>
  <Application>Microsoft Office PowerPoint</Application>
  <PresentationFormat>Předvádění na obrazovce (16:9)</PresentationFormat>
  <Paragraphs>194</Paragraphs>
  <Slides>10</Slides>
  <Notes>8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11.1 Atmosféra</vt:lpstr>
      <vt:lpstr>11.2 Co již víme o atmosféře?</vt:lpstr>
      <vt:lpstr>11.3 Jaké si řekneme nové termíny a názvy?</vt:lpstr>
      <vt:lpstr>11.4  Co si řekneme nového?</vt:lpstr>
      <vt:lpstr>11.5 Procvičení a příklady</vt:lpstr>
      <vt:lpstr>11.6 Něco navíc pro šikovné</vt:lpstr>
      <vt:lpstr>11.7 CLIL</vt:lpstr>
      <vt:lpstr>11.8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233</cp:revision>
  <dcterms:created xsi:type="dcterms:W3CDTF">2010-10-18T18:21:56Z</dcterms:created>
  <dcterms:modified xsi:type="dcterms:W3CDTF">2013-06-01T19:41:14Z</dcterms:modified>
</cp:coreProperties>
</file>