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CCCC"/>
    <a:srgbClr val="FFFF99"/>
    <a:srgbClr val="FF66CC"/>
    <a:srgbClr val="FF3399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>
        <p:scale>
          <a:sx n="100" d="100"/>
          <a:sy n="100" d="100"/>
        </p:scale>
        <p:origin x="-516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90EE70-0591-4E57-A619-77EA8327F8F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89600D4-4ECF-4C98-9C8E-80A011714218}">
      <dgm:prSet phldrT="[Text]" custT="1"/>
      <dgm:spPr/>
      <dgm:t>
        <a:bodyPr/>
        <a:lstStyle/>
        <a:p>
          <a:r>
            <a:rPr lang="cs-CZ" sz="1600" dirty="0" smtClean="0"/>
            <a:t>v dětství</a:t>
          </a:r>
          <a:endParaRPr lang="cs-CZ" sz="1600" dirty="0"/>
        </a:p>
      </dgm:t>
    </dgm:pt>
    <dgm:pt modelId="{F4AE0BA5-A09E-4086-9BAE-8242FEA40848}" type="parTrans" cxnId="{9917670B-5DE5-4D8E-AF71-013293E72905}">
      <dgm:prSet/>
      <dgm:spPr/>
      <dgm:t>
        <a:bodyPr/>
        <a:lstStyle/>
        <a:p>
          <a:endParaRPr lang="cs-CZ"/>
        </a:p>
      </dgm:t>
    </dgm:pt>
    <dgm:pt modelId="{F6777C31-6EB4-4813-9955-4DF493581093}" type="sibTrans" cxnId="{9917670B-5DE5-4D8E-AF71-013293E72905}">
      <dgm:prSet/>
      <dgm:spPr/>
      <dgm:t>
        <a:bodyPr/>
        <a:lstStyle/>
        <a:p>
          <a:endParaRPr lang="cs-CZ"/>
        </a:p>
      </dgm:t>
    </dgm:pt>
    <dgm:pt modelId="{BAAE1D61-7359-4564-8478-AC196606F39B}">
      <dgm:prSet phldrT="[Text]" custT="1"/>
      <dgm:spPr/>
      <dgm:t>
        <a:bodyPr/>
        <a:lstStyle/>
        <a:p>
          <a:r>
            <a:rPr lang="cs-CZ" sz="1600" dirty="0" smtClean="0"/>
            <a:t>u seniorů</a:t>
          </a:r>
          <a:endParaRPr lang="cs-CZ" sz="1600" dirty="0"/>
        </a:p>
      </dgm:t>
    </dgm:pt>
    <dgm:pt modelId="{61990098-1BC8-47DA-90C3-3F468FECE45A}" type="parTrans" cxnId="{C4599391-8564-4D11-8EF6-ABA8968C9717}">
      <dgm:prSet/>
      <dgm:spPr/>
      <dgm:t>
        <a:bodyPr/>
        <a:lstStyle/>
        <a:p>
          <a:endParaRPr lang="cs-CZ"/>
        </a:p>
      </dgm:t>
    </dgm:pt>
    <dgm:pt modelId="{1F0468B1-8F7B-4370-A01F-5F7A707F6F47}" type="sibTrans" cxnId="{C4599391-8564-4D11-8EF6-ABA8968C9717}">
      <dgm:prSet/>
      <dgm:spPr/>
      <dgm:t>
        <a:bodyPr/>
        <a:lstStyle/>
        <a:p>
          <a:endParaRPr lang="cs-CZ"/>
        </a:p>
      </dgm:t>
    </dgm:pt>
    <dgm:pt modelId="{8521C19B-88B4-4AEC-8D86-774751A3B091}">
      <dgm:prSet phldrT="[Text]" custT="1"/>
      <dgm:spPr/>
      <dgm:t>
        <a:bodyPr/>
        <a:lstStyle/>
        <a:p>
          <a:r>
            <a:rPr lang="cs-CZ" sz="1600" dirty="0" smtClean="0"/>
            <a:t>v těhotenství a kojení</a:t>
          </a:r>
          <a:endParaRPr lang="cs-CZ" sz="1600" dirty="0"/>
        </a:p>
      </dgm:t>
    </dgm:pt>
    <dgm:pt modelId="{9B1F364E-2266-4796-B73D-2F0A97738ED2}" type="parTrans" cxnId="{10D98E34-653E-4115-B3A1-AFFFD71CE5BB}">
      <dgm:prSet/>
      <dgm:spPr/>
      <dgm:t>
        <a:bodyPr/>
        <a:lstStyle/>
        <a:p>
          <a:endParaRPr lang="cs-CZ"/>
        </a:p>
      </dgm:t>
    </dgm:pt>
    <dgm:pt modelId="{A1542E53-82C6-4906-A80A-80AC7FA98700}" type="sibTrans" cxnId="{10D98E34-653E-4115-B3A1-AFFFD71CE5BB}">
      <dgm:prSet/>
      <dgm:spPr/>
      <dgm:t>
        <a:bodyPr/>
        <a:lstStyle/>
        <a:p>
          <a:endParaRPr lang="cs-CZ"/>
        </a:p>
      </dgm:t>
    </dgm:pt>
    <dgm:pt modelId="{7F06C5D4-C2A0-404B-BEFB-6BBE670CC310}" type="pres">
      <dgm:prSet presAssocID="{E390EE70-0591-4E57-A619-77EA8327F8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CD919F3-6400-4530-B1BB-4348D2E7AB22}" type="pres">
      <dgm:prSet presAssocID="{D89600D4-4ECF-4C98-9C8E-80A011714218}" presName="composite" presStyleCnt="0"/>
      <dgm:spPr/>
    </dgm:pt>
    <dgm:pt modelId="{EB7AD7F0-C655-4B81-953E-9F56712CBE87}" type="pres">
      <dgm:prSet presAssocID="{D89600D4-4ECF-4C98-9C8E-80A011714218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6702AB3-E900-4115-AF7A-1E11B642429D}" type="pres">
      <dgm:prSet presAssocID="{D89600D4-4ECF-4C98-9C8E-80A011714218}" presName="rect2" presStyleLbl="fgImgPlace1" presStyleIdx="0" presStyleCnt="3"/>
      <dgm:spPr/>
    </dgm:pt>
    <dgm:pt modelId="{66922EA5-418F-4231-9075-BFB160416A8A}" type="pres">
      <dgm:prSet presAssocID="{F6777C31-6EB4-4813-9955-4DF493581093}" presName="sibTrans" presStyleCnt="0"/>
      <dgm:spPr/>
    </dgm:pt>
    <dgm:pt modelId="{1959554A-3970-4F7B-8B13-45FF555DB5E8}" type="pres">
      <dgm:prSet presAssocID="{BAAE1D61-7359-4564-8478-AC196606F39B}" presName="composite" presStyleCnt="0"/>
      <dgm:spPr/>
    </dgm:pt>
    <dgm:pt modelId="{FBD0A8DE-47A3-4AA3-9BEC-18D89BC14DDE}" type="pres">
      <dgm:prSet presAssocID="{BAAE1D61-7359-4564-8478-AC196606F39B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77E5BDA-2796-4588-A600-19783E75B0E4}" type="pres">
      <dgm:prSet presAssocID="{BAAE1D61-7359-4564-8478-AC196606F39B}" presName="rect2" presStyleLbl="fgImgPlace1" presStyleIdx="1" presStyleCnt="3" custLinFactNeighborX="-4741" custLinFactNeighborY="7478"/>
      <dgm:spPr/>
    </dgm:pt>
    <dgm:pt modelId="{9376445A-5ABD-443C-9AEA-740F4579EF3A}" type="pres">
      <dgm:prSet presAssocID="{1F0468B1-8F7B-4370-A01F-5F7A707F6F47}" presName="sibTrans" presStyleCnt="0"/>
      <dgm:spPr/>
    </dgm:pt>
    <dgm:pt modelId="{A60BBA39-3A94-4014-9BCB-A1F4E860418A}" type="pres">
      <dgm:prSet presAssocID="{8521C19B-88B4-4AEC-8D86-774751A3B091}" presName="composite" presStyleCnt="0"/>
      <dgm:spPr/>
    </dgm:pt>
    <dgm:pt modelId="{C1A04950-DB17-491F-A810-20C09E4232F9}" type="pres">
      <dgm:prSet presAssocID="{8521C19B-88B4-4AEC-8D86-774751A3B091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938F4CE-E282-435E-B4C1-1B92CF17E135}" type="pres">
      <dgm:prSet presAssocID="{8521C19B-88B4-4AEC-8D86-774751A3B091}" presName="rect2" presStyleLbl="fgImgPlace1" presStyleIdx="2" presStyleCnt="3"/>
      <dgm:spPr/>
    </dgm:pt>
  </dgm:ptLst>
  <dgm:cxnLst>
    <dgm:cxn modelId="{4A380F7C-AF92-4A1A-A138-D613CEDF5821}" type="presOf" srcId="{E390EE70-0591-4E57-A619-77EA8327F8F7}" destId="{7F06C5D4-C2A0-404B-BEFB-6BBE670CC310}" srcOrd="0" destOrd="0" presId="urn:microsoft.com/office/officeart/2008/layout/PictureStrips"/>
    <dgm:cxn modelId="{7EE253A9-A20B-4587-93D9-A653F7F6EAE7}" type="presOf" srcId="{8521C19B-88B4-4AEC-8D86-774751A3B091}" destId="{C1A04950-DB17-491F-A810-20C09E4232F9}" srcOrd="0" destOrd="0" presId="urn:microsoft.com/office/officeart/2008/layout/PictureStrips"/>
    <dgm:cxn modelId="{10D98E34-653E-4115-B3A1-AFFFD71CE5BB}" srcId="{E390EE70-0591-4E57-A619-77EA8327F8F7}" destId="{8521C19B-88B4-4AEC-8D86-774751A3B091}" srcOrd="2" destOrd="0" parTransId="{9B1F364E-2266-4796-B73D-2F0A97738ED2}" sibTransId="{A1542E53-82C6-4906-A80A-80AC7FA98700}"/>
    <dgm:cxn modelId="{C4599391-8564-4D11-8EF6-ABA8968C9717}" srcId="{E390EE70-0591-4E57-A619-77EA8327F8F7}" destId="{BAAE1D61-7359-4564-8478-AC196606F39B}" srcOrd="1" destOrd="0" parTransId="{61990098-1BC8-47DA-90C3-3F468FECE45A}" sibTransId="{1F0468B1-8F7B-4370-A01F-5F7A707F6F47}"/>
    <dgm:cxn modelId="{1A39A9FA-C419-4161-BC4E-EEB023929538}" type="presOf" srcId="{D89600D4-4ECF-4C98-9C8E-80A011714218}" destId="{EB7AD7F0-C655-4B81-953E-9F56712CBE87}" srcOrd="0" destOrd="0" presId="urn:microsoft.com/office/officeart/2008/layout/PictureStrips"/>
    <dgm:cxn modelId="{B0A1B25F-C796-4483-B944-D68E2CAC998B}" type="presOf" srcId="{BAAE1D61-7359-4564-8478-AC196606F39B}" destId="{FBD0A8DE-47A3-4AA3-9BEC-18D89BC14DDE}" srcOrd="0" destOrd="0" presId="urn:microsoft.com/office/officeart/2008/layout/PictureStrips"/>
    <dgm:cxn modelId="{9917670B-5DE5-4D8E-AF71-013293E72905}" srcId="{E390EE70-0591-4E57-A619-77EA8327F8F7}" destId="{D89600D4-4ECF-4C98-9C8E-80A011714218}" srcOrd="0" destOrd="0" parTransId="{F4AE0BA5-A09E-4086-9BAE-8242FEA40848}" sibTransId="{F6777C31-6EB4-4813-9955-4DF493581093}"/>
    <dgm:cxn modelId="{8BBA653F-AFAA-4FB3-8F69-6E021EF8CACD}" type="presParOf" srcId="{7F06C5D4-C2A0-404B-BEFB-6BBE670CC310}" destId="{BCD919F3-6400-4530-B1BB-4348D2E7AB22}" srcOrd="0" destOrd="0" presId="urn:microsoft.com/office/officeart/2008/layout/PictureStrips"/>
    <dgm:cxn modelId="{CB8DEA07-36C4-41B2-AEDF-4205A8ED0502}" type="presParOf" srcId="{BCD919F3-6400-4530-B1BB-4348D2E7AB22}" destId="{EB7AD7F0-C655-4B81-953E-9F56712CBE87}" srcOrd="0" destOrd="0" presId="urn:microsoft.com/office/officeart/2008/layout/PictureStrips"/>
    <dgm:cxn modelId="{6F3FDF9B-F1F5-4EC9-ACD3-0DAB2F308F75}" type="presParOf" srcId="{BCD919F3-6400-4530-B1BB-4348D2E7AB22}" destId="{66702AB3-E900-4115-AF7A-1E11B642429D}" srcOrd="1" destOrd="0" presId="urn:microsoft.com/office/officeart/2008/layout/PictureStrips"/>
    <dgm:cxn modelId="{2BB88673-0764-411E-8BF2-80F6CFB0F0D5}" type="presParOf" srcId="{7F06C5D4-C2A0-404B-BEFB-6BBE670CC310}" destId="{66922EA5-418F-4231-9075-BFB160416A8A}" srcOrd="1" destOrd="0" presId="urn:microsoft.com/office/officeart/2008/layout/PictureStrips"/>
    <dgm:cxn modelId="{0F1D73C1-F313-49FE-B0E0-04F47197B415}" type="presParOf" srcId="{7F06C5D4-C2A0-404B-BEFB-6BBE670CC310}" destId="{1959554A-3970-4F7B-8B13-45FF555DB5E8}" srcOrd="2" destOrd="0" presId="urn:microsoft.com/office/officeart/2008/layout/PictureStrips"/>
    <dgm:cxn modelId="{133E435D-52EF-4FEC-AD72-56B8091E9988}" type="presParOf" srcId="{1959554A-3970-4F7B-8B13-45FF555DB5E8}" destId="{FBD0A8DE-47A3-4AA3-9BEC-18D89BC14DDE}" srcOrd="0" destOrd="0" presId="urn:microsoft.com/office/officeart/2008/layout/PictureStrips"/>
    <dgm:cxn modelId="{FB26A052-F982-4945-B473-AF12D1520F04}" type="presParOf" srcId="{1959554A-3970-4F7B-8B13-45FF555DB5E8}" destId="{877E5BDA-2796-4588-A600-19783E75B0E4}" srcOrd="1" destOrd="0" presId="urn:microsoft.com/office/officeart/2008/layout/PictureStrips"/>
    <dgm:cxn modelId="{2307E8BE-33CA-45EC-BED9-BC3566ADEC88}" type="presParOf" srcId="{7F06C5D4-C2A0-404B-BEFB-6BBE670CC310}" destId="{9376445A-5ABD-443C-9AEA-740F4579EF3A}" srcOrd="3" destOrd="0" presId="urn:microsoft.com/office/officeart/2008/layout/PictureStrips"/>
    <dgm:cxn modelId="{FD8B3A56-03F7-47D3-BAA3-4768802AA52D}" type="presParOf" srcId="{7F06C5D4-C2A0-404B-BEFB-6BBE670CC310}" destId="{A60BBA39-3A94-4014-9BCB-A1F4E860418A}" srcOrd="4" destOrd="0" presId="urn:microsoft.com/office/officeart/2008/layout/PictureStrips"/>
    <dgm:cxn modelId="{D0E8493E-04D2-4072-856D-CC5425FC1F87}" type="presParOf" srcId="{A60BBA39-3A94-4014-9BCB-A1F4E860418A}" destId="{C1A04950-DB17-491F-A810-20C09E4232F9}" srcOrd="0" destOrd="0" presId="urn:microsoft.com/office/officeart/2008/layout/PictureStrips"/>
    <dgm:cxn modelId="{379FBE35-C737-456E-8231-86F61E977405}" type="presParOf" srcId="{A60BBA39-3A94-4014-9BCB-A1F4E860418A}" destId="{5938F4CE-E282-435E-B4C1-1B92CF17E13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27DA5E-D889-431F-B710-DD76989A73D5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96D7EF6C-F117-4F63-B55C-5E282CD7F3D9}">
      <dgm:prSet phldrT="[Text]" custT="1"/>
      <dgm:spPr/>
      <dgm:t>
        <a:bodyPr/>
        <a:lstStyle/>
        <a:p>
          <a:r>
            <a:rPr lang="cs-CZ" sz="1800" b="1" smtClean="0">
              <a:solidFill>
                <a:schemeClr val="tx1"/>
              </a:solidFill>
            </a:rPr>
            <a:t>Ateroskleróza</a:t>
          </a:r>
          <a:endParaRPr lang="cs-CZ" sz="1800" b="1" dirty="0">
            <a:solidFill>
              <a:schemeClr val="tx1"/>
            </a:solidFill>
          </a:endParaRPr>
        </a:p>
      </dgm:t>
    </dgm:pt>
    <dgm:pt modelId="{21E27AC8-6347-4896-A9F2-8E68902DD7C8}" type="parTrans" cxnId="{DD4108CB-DCAB-4E30-8CCD-CFD7B16E509C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C21D9046-EBC4-4D26-8725-DC416E7E1E7C}" type="sibTrans" cxnId="{DD4108CB-DCAB-4E30-8CCD-CFD7B16E509C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4D29F9D9-AFA4-48C7-8762-005A5119002B}">
      <dgm:prSet phldrT="[Text]" custT="1"/>
      <dgm:spPr/>
      <dgm:t>
        <a:bodyPr/>
        <a:lstStyle/>
        <a:p>
          <a:r>
            <a:rPr lang="cs-CZ" sz="1400" smtClean="0">
              <a:solidFill>
                <a:schemeClr val="tx1"/>
              </a:solidFill>
            </a:rPr>
            <a:t>onemocnění cévní stěny (ucpávání cév)</a:t>
          </a:r>
          <a:endParaRPr lang="cs-CZ" sz="1400" dirty="0">
            <a:solidFill>
              <a:schemeClr val="tx1"/>
            </a:solidFill>
          </a:endParaRPr>
        </a:p>
      </dgm:t>
    </dgm:pt>
    <dgm:pt modelId="{289FA52B-F70B-429B-8F30-18963569DBF1}" type="parTrans" cxnId="{71232EB6-F640-4449-8FC8-8E9AC6E9C7A9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8F84EABA-15C3-402B-9D3A-D2FBD1091B43}" type="sibTrans" cxnId="{71232EB6-F640-4449-8FC8-8E9AC6E9C7A9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9EA5F32B-7701-445F-8258-209BE20F109B}">
      <dgm:prSet phldrT="[Text]" custT="1"/>
      <dgm:spPr/>
      <dgm:t>
        <a:bodyPr/>
        <a:lstStyle/>
        <a:p>
          <a:r>
            <a:rPr lang="cs-CZ" sz="1400" smtClean="0">
              <a:solidFill>
                <a:schemeClr val="tx1"/>
              </a:solidFill>
            </a:rPr>
            <a:t>nemoci: srdeční infarkt, mozková mrtvice</a:t>
          </a:r>
          <a:endParaRPr lang="cs-CZ" sz="1400" dirty="0">
            <a:solidFill>
              <a:schemeClr val="tx1"/>
            </a:solidFill>
          </a:endParaRPr>
        </a:p>
      </dgm:t>
    </dgm:pt>
    <dgm:pt modelId="{7F3EE72C-6F52-41AA-BD90-392A768E0066}" type="parTrans" cxnId="{EF0716F8-EE81-4254-834F-F9AD462F99CD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1BF4A9D2-5315-48A5-AA35-C79B08914238}" type="sibTrans" cxnId="{EF0716F8-EE81-4254-834F-F9AD462F99CD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5E58C878-9C73-4A96-9CB4-E457169FC775}">
      <dgm:prSet phldrT="[Text]" custT="1"/>
      <dgm:spPr/>
      <dgm:t>
        <a:bodyPr/>
        <a:lstStyle/>
        <a:p>
          <a:r>
            <a:rPr lang="cs-CZ" sz="1800" b="1" smtClean="0">
              <a:solidFill>
                <a:schemeClr val="tx1"/>
              </a:solidFill>
            </a:rPr>
            <a:t>Osteoporóza</a:t>
          </a:r>
          <a:endParaRPr lang="cs-CZ" sz="1800" b="1" dirty="0">
            <a:solidFill>
              <a:schemeClr val="tx1"/>
            </a:solidFill>
          </a:endParaRPr>
        </a:p>
      </dgm:t>
    </dgm:pt>
    <dgm:pt modelId="{7FADFAC0-1D09-480C-80CA-F086599EC091}" type="parTrans" cxnId="{72B4DB68-81C0-4A08-BCE2-D6509CF6453C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8ECE9C54-08E9-43BE-B593-BC6EC529CEBB}" type="sibTrans" cxnId="{72B4DB68-81C0-4A08-BCE2-D6509CF6453C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CC5A273A-D109-4AFD-8E45-4637689D21EB}">
      <dgm:prSet phldrT="[Text]" custT="1"/>
      <dgm:spPr/>
      <dgm:t>
        <a:bodyPr/>
        <a:lstStyle/>
        <a:p>
          <a:r>
            <a:rPr lang="cs-CZ" sz="1400" smtClean="0">
              <a:solidFill>
                <a:schemeClr val="tx1"/>
              </a:solidFill>
            </a:rPr>
            <a:t>řídnutí kostí – uvolňování vápníku (kolem 50. roku života)</a:t>
          </a:r>
          <a:endParaRPr lang="cs-CZ" sz="1400" dirty="0">
            <a:solidFill>
              <a:schemeClr val="tx1"/>
            </a:solidFill>
          </a:endParaRPr>
        </a:p>
      </dgm:t>
    </dgm:pt>
    <dgm:pt modelId="{2A64B1A5-10C0-4722-A395-D6AA0061BEA3}" type="parTrans" cxnId="{1A051071-B930-49A7-812C-676526B60FB3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AEA33F7D-F3BA-438A-BC50-03714C158A35}" type="sibTrans" cxnId="{1A051071-B930-49A7-812C-676526B60FB3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86A6E0A3-4983-4373-9E40-23E70179CE34}">
      <dgm:prSet phldrT="[Text]" custT="1"/>
      <dgm:spPr/>
      <dgm:t>
        <a:bodyPr/>
        <a:lstStyle/>
        <a:p>
          <a:r>
            <a:rPr lang="cs-CZ" sz="1400" smtClean="0">
              <a:solidFill>
                <a:schemeClr val="tx1"/>
              </a:solidFill>
            </a:rPr>
            <a:t>rizika: ženské pohlaví, bílá rasa, dědičnost, nízký přívod vápníku ve stravě, nedostatek vitaminu D, kouření, alkoholismus</a:t>
          </a:r>
          <a:endParaRPr lang="cs-CZ" sz="1400" dirty="0">
            <a:solidFill>
              <a:schemeClr val="tx1"/>
            </a:solidFill>
          </a:endParaRPr>
        </a:p>
      </dgm:t>
    </dgm:pt>
    <dgm:pt modelId="{FC1DD307-2F28-42BD-939D-85796C23AF59}" type="parTrans" cxnId="{2F65BA21-D956-4B12-A052-BC01958E36A2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113522B4-938B-43D1-BD14-1B905C257FF5}" type="sibTrans" cxnId="{2F65BA21-D956-4B12-A052-BC01958E36A2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747992BA-0D1A-4448-8832-C915A2FA1731}">
      <dgm:prSet phldrT="[Text]" custT="1"/>
      <dgm:spPr/>
      <dgm:t>
        <a:bodyPr/>
        <a:lstStyle/>
        <a:p>
          <a:r>
            <a:rPr lang="cs-CZ" sz="1800" b="1" dirty="0" smtClean="0">
              <a:solidFill>
                <a:schemeClr val="tx1"/>
              </a:solidFill>
            </a:rPr>
            <a:t>Nádory</a:t>
          </a:r>
          <a:endParaRPr lang="cs-CZ" sz="1800" b="1" dirty="0">
            <a:solidFill>
              <a:schemeClr val="tx1"/>
            </a:solidFill>
          </a:endParaRPr>
        </a:p>
      </dgm:t>
    </dgm:pt>
    <dgm:pt modelId="{BBB8286D-9E4D-481F-9859-82FB2A14FA86}" type="parTrans" cxnId="{8E25A127-CAF0-4C00-8609-ED2011BF826E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BC265AFC-E349-4463-8C26-A21F59CF2E11}" type="sibTrans" cxnId="{8E25A127-CAF0-4C00-8609-ED2011BF826E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67ABFD03-0F5D-4A8A-B905-1E929B5B2878}">
      <dgm:prSet phldrT="[Text]" custT="1"/>
      <dgm:spPr/>
      <dgm:t>
        <a:bodyPr/>
        <a:lstStyle/>
        <a:p>
          <a:r>
            <a:rPr lang="cs-CZ" sz="1400" smtClean="0">
              <a:solidFill>
                <a:schemeClr val="tx1"/>
              </a:solidFill>
            </a:rPr>
            <a:t>příčiny: různé – dědičnost, výživa, obezita, kouření, alkohol …</a:t>
          </a:r>
          <a:endParaRPr lang="cs-CZ" sz="1400" dirty="0">
            <a:solidFill>
              <a:schemeClr val="tx1"/>
            </a:solidFill>
          </a:endParaRPr>
        </a:p>
      </dgm:t>
    </dgm:pt>
    <dgm:pt modelId="{CF7427A3-DE98-472D-8AB6-B533E7F18334}" type="parTrans" cxnId="{A33CDC5C-F6E9-49BC-8B8C-B319C0E1BFD3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47236E9A-10E4-4CC1-9050-489E3C355775}" type="sibTrans" cxnId="{A33CDC5C-F6E9-49BC-8B8C-B319C0E1BFD3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4479F12F-FE61-4C83-9F41-0A17D9DEDB79}">
      <dgm:prSet phldrT="[Text]" custT="1"/>
      <dgm:spPr/>
      <dgm:t>
        <a:bodyPr/>
        <a:lstStyle/>
        <a:p>
          <a:r>
            <a:rPr lang="cs-CZ" sz="1400" smtClean="0">
              <a:solidFill>
                <a:schemeClr val="tx1"/>
              </a:solidFill>
            </a:rPr>
            <a:t>Jak se chránit? – udržovat přiměřenou tělesnou hmotnost, dostatek pohybu (min. 30 min denně), pestrá strava,  5 porcí ovoce a zeleniny denně, nekonzumovat nadmíru alkohol</a:t>
          </a:r>
          <a:endParaRPr lang="cs-CZ" sz="1400" dirty="0">
            <a:solidFill>
              <a:schemeClr val="tx1"/>
            </a:solidFill>
          </a:endParaRPr>
        </a:p>
      </dgm:t>
    </dgm:pt>
    <dgm:pt modelId="{419CF826-E125-497F-9225-6A44EC90BAAC}" type="parTrans" cxnId="{8D0F818F-E7E7-43C9-8161-4F0F1A685D6B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1981C6E0-A214-4A45-9D68-C141A0D2A531}" type="sibTrans" cxnId="{8D0F818F-E7E7-43C9-8161-4F0F1A685D6B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362B6A1F-6D9A-4DED-B222-D8F3D9B67C78}">
      <dgm:prSet phldrT="[Text]" custT="1"/>
      <dgm:spPr/>
      <dgm:t>
        <a:bodyPr/>
        <a:lstStyle/>
        <a:p>
          <a:r>
            <a:rPr lang="cs-CZ" sz="1400" smtClean="0">
              <a:solidFill>
                <a:schemeClr val="tx1"/>
              </a:solidFill>
            </a:rPr>
            <a:t>rizika: zvýšený cholesterol, vysoký krevní tlak, cukrovka, kouření, obezita, nedostatek pohybu</a:t>
          </a:r>
          <a:endParaRPr lang="cs-CZ" sz="1400" dirty="0">
            <a:solidFill>
              <a:schemeClr val="tx1"/>
            </a:solidFill>
          </a:endParaRPr>
        </a:p>
      </dgm:t>
    </dgm:pt>
    <dgm:pt modelId="{A65640C2-7D8D-4E2E-A71A-2D6432F86887}" type="parTrans" cxnId="{65ABE82A-D068-45C4-896B-6B2655A2D74E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85CCC310-2183-4669-8667-479E092A93E3}" type="sibTrans" cxnId="{65ABE82A-D068-45C4-896B-6B2655A2D74E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EED988A5-EA8C-444D-B42D-91E822D355C8}" type="pres">
      <dgm:prSet presAssocID="{CE27DA5E-D889-431F-B710-DD76989A73D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24E7CFA-8C97-4960-9809-3F55E114E21D}" type="pres">
      <dgm:prSet presAssocID="{96D7EF6C-F117-4F63-B55C-5E282CD7F3D9}" presName="comp" presStyleCnt="0"/>
      <dgm:spPr/>
    </dgm:pt>
    <dgm:pt modelId="{1697A081-C4D3-48E9-9F4E-E010386688D1}" type="pres">
      <dgm:prSet presAssocID="{96D7EF6C-F117-4F63-B55C-5E282CD7F3D9}" presName="box" presStyleLbl="node1" presStyleIdx="0" presStyleCnt="3"/>
      <dgm:spPr/>
      <dgm:t>
        <a:bodyPr/>
        <a:lstStyle/>
        <a:p>
          <a:endParaRPr lang="cs-CZ"/>
        </a:p>
      </dgm:t>
    </dgm:pt>
    <dgm:pt modelId="{CA5D934C-4EF6-43DB-B62C-31E2BD32B3FB}" type="pres">
      <dgm:prSet presAssocID="{96D7EF6C-F117-4F63-B55C-5E282CD7F3D9}" presName="img" presStyleLbl="fgImgPlace1" presStyleIdx="0" presStyleCnt="3"/>
      <dgm:spPr/>
    </dgm:pt>
    <dgm:pt modelId="{9F5D6AF6-9CFF-4A2B-BF2F-DF62376DC410}" type="pres">
      <dgm:prSet presAssocID="{96D7EF6C-F117-4F63-B55C-5E282CD7F3D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A8EC8A3-ED77-4F80-9086-BA1EDCE7867A}" type="pres">
      <dgm:prSet presAssocID="{C21D9046-EBC4-4D26-8725-DC416E7E1E7C}" presName="spacer" presStyleCnt="0"/>
      <dgm:spPr/>
    </dgm:pt>
    <dgm:pt modelId="{9D32835E-A5BA-4828-90F8-F71A4160D5C0}" type="pres">
      <dgm:prSet presAssocID="{5E58C878-9C73-4A96-9CB4-E457169FC775}" presName="comp" presStyleCnt="0"/>
      <dgm:spPr/>
    </dgm:pt>
    <dgm:pt modelId="{BF06348B-3CA2-473A-8C2D-8B11FA8256BC}" type="pres">
      <dgm:prSet presAssocID="{5E58C878-9C73-4A96-9CB4-E457169FC775}" presName="box" presStyleLbl="node1" presStyleIdx="1" presStyleCnt="3"/>
      <dgm:spPr/>
      <dgm:t>
        <a:bodyPr/>
        <a:lstStyle/>
        <a:p>
          <a:endParaRPr lang="cs-CZ"/>
        </a:p>
      </dgm:t>
    </dgm:pt>
    <dgm:pt modelId="{6C68F8D4-1AA8-45A0-BBA6-7546B10DB00D}" type="pres">
      <dgm:prSet presAssocID="{5E58C878-9C73-4A96-9CB4-E457169FC775}" presName="img" presStyleLbl="fgImgPlace1" presStyleIdx="1" presStyleCnt="3"/>
      <dgm:spPr/>
    </dgm:pt>
    <dgm:pt modelId="{DB26E6AB-B9C1-4360-AB5E-029923CF498E}" type="pres">
      <dgm:prSet presAssocID="{5E58C878-9C73-4A96-9CB4-E457169FC77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88510AF-E0CD-4065-99D3-DAF11D2D158D}" type="pres">
      <dgm:prSet presAssocID="{8ECE9C54-08E9-43BE-B593-BC6EC529CEBB}" presName="spacer" presStyleCnt="0"/>
      <dgm:spPr/>
    </dgm:pt>
    <dgm:pt modelId="{F71F7A18-B7BB-48F6-8470-1F451DCB6AC2}" type="pres">
      <dgm:prSet presAssocID="{747992BA-0D1A-4448-8832-C915A2FA1731}" presName="comp" presStyleCnt="0"/>
      <dgm:spPr/>
    </dgm:pt>
    <dgm:pt modelId="{549B520B-5051-410A-9736-DFF5AD252960}" type="pres">
      <dgm:prSet presAssocID="{747992BA-0D1A-4448-8832-C915A2FA1731}" presName="box" presStyleLbl="node1" presStyleIdx="2" presStyleCnt="3"/>
      <dgm:spPr/>
      <dgm:t>
        <a:bodyPr/>
        <a:lstStyle/>
        <a:p>
          <a:endParaRPr lang="cs-CZ"/>
        </a:p>
      </dgm:t>
    </dgm:pt>
    <dgm:pt modelId="{A80397FC-10CB-4D62-8FD1-E1F21CC31EF1}" type="pres">
      <dgm:prSet presAssocID="{747992BA-0D1A-4448-8832-C915A2FA1731}" presName="img" presStyleLbl="fgImgPlace1" presStyleIdx="2" presStyleCnt="3"/>
      <dgm:spPr/>
    </dgm:pt>
    <dgm:pt modelId="{FED51B99-ADF5-4C13-8B79-0D60B9B1388A}" type="pres">
      <dgm:prSet presAssocID="{747992BA-0D1A-4448-8832-C915A2FA173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CEA1624-BB64-43B2-BE53-304B00121826}" type="presOf" srcId="{747992BA-0D1A-4448-8832-C915A2FA1731}" destId="{549B520B-5051-410A-9736-DFF5AD252960}" srcOrd="0" destOrd="0" presId="urn:microsoft.com/office/officeart/2005/8/layout/vList4"/>
    <dgm:cxn modelId="{1578CCEA-DB0F-4CD4-8301-6AA51149278A}" type="presOf" srcId="{86A6E0A3-4983-4373-9E40-23E70179CE34}" destId="{BF06348B-3CA2-473A-8C2D-8B11FA8256BC}" srcOrd="0" destOrd="2" presId="urn:microsoft.com/office/officeart/2005/8/layout/vList4"/>
    <dgm:cxn modelId="{F768995B-30F9-48B9-8FDF-5E8F54032B83}" type="presOf" srcId="{CE27DA5E-D889-431F-B710-DD76989A73D5}" destId="{EED988A5-EA8C-444D-B42D-91E822D355C8}" srcOrd="0" destOrd="0" presId="urn:microsoft.com/office/officeart/2005/8/layout/vList4"/>
    <dgm:cxn modelId="{2BEC599A-AA78-4999-8A61-656C0480D2D5}" type="presOf" srcId="{362B6A1F-6D9A-4DED-B222-D8F3D9B67C78}" destId="{9F5D6AF6-9CFF-4A2B-BF2F-DF62376DC410}" srcOrd="1" destOrd="3" presId="urn:microsoft.com/office/officeart/2005/8/layout/vList4"/>
    <dgm:cxn modelId="{71232EB6-F640-4449-8FC8-8E9AC6E9C7A9}" srcId="{96D7EF6C-F117-4F63-B55C-5E282CD7F3D9}" destId="{4D29F9D9-AFA4-48C7-8762-005A5119002B}" srcOrd="0" destOrd="0" parTransId="{289FA52B-F70B-429B-8F30-18963569DBF1}" sibTransId="{8F84EABA-15C3-402B-9D3A-D2FBD1091B43}"/>
    <dgm:cxn modelId="{A33CDC5C-F6E9-49BC-8B8C-B319C0E1BFD3}" srcId="{747992BA-0D1A-4448-8832-C915A2FA1731}" destId="{67ABFD03-0F5D-4A8A-B905-1E929B5B2878}" srcOrd="0" destOrd="0" parTransId="{CF7427A3-DE98-472D-8AB6-B533E7F18334}" sibTransId="{47236E9A-10E4-4CC1-9050-489E3C355775}"/>
    <dgm:cxn modelId="{2840454F-69C1-4A91-A4E1-B176F72774EA}" type="presOf" srcId="{4D29F9D9-AFA4-48C7-8762-005A5119002B}" destId="{1697A081-C4D3-48E9-9F4E-E010386688D1}" srcOrd="0" destOrd="1" presId="urn:microsoft.com/office/officeart/2005/8/layout/vList4"/>
    <dgm:cxn modelId="{7B4F78C6-4EE9-4540-B020-550A8ADD5E35}" type="presOf" srcId="{747992BA-0D1A-4448-8832-C915A2FA1731}" destId="{FED51B99-ADF5-4C13-8B79-0D60B9B1388A}" srcOrd="1" destOrd="0" presId="urn:microsoft.com/office/officeart/2005/8/layout/vList4"/>
    <dgm:cxn modelId="{B174201E-BD33-4209-A916-F9B6DB16E92C}" type="presOf" srcId="{4479F12F-FE61-4C83-9F41-0A17D9DEDB79}" destId="{FED51B99-ADF5-4C13-8B79-0D60B9B1388A}" srcOrd="1" destOrd="2" presId="urn:microsoft.com/office/officeart/2005/8/layout/vList4"/>
    <dgm:cxn modelId="{1418E9C9-5300-4261-B8BA-3D67D207E2AD}" type="presOf" srcId="{5E58C878-9C73-4A96-9CB4-E457169FC775}" destId="{DB26E6AB-B9C1-4360-AB5E-029923CF498E}" srcOrd="1" destOrd="0" presId="urn:microsoft.com/office/officeart/2005/8/layout/vList4"/>
    <dgm:cxn modelId="{EF0716F8-EE81-4254-834F-F9AD462F99CD}" srcId="{96D7EF6C-F117-4F63-B55C-5E282CD7F3D9}" destId="{9EA5F32B-7701-445F-8258-209BE20F109B}" srcOrd="1" destOrd="0" parTransId="{7F3EE72C-6F52-41AA-BD90-392A768E0066}" sibTransId="{1BF4A9D2-5315-48A5-AA35-C79B08914238}"/>
    <dgm:cxn modelId="{4C0ED915-8126-44FD-80A2-B8FBF8C2B74D}" type="presOf" srcId="{67ABFD03-0F5D-4A8A-B905-1E929B5B2878}" destId="{FED51B99-ADF5-4C13-8B79-0D60B9B1388A}" srcOrd="1" destOrd="1" presId="urn:microsoft.com/office/officeart/2005/8/layout/vList4"/>
    <dgm:cxn modelId="{CE765CAD-6D24-4A36-8429-AF6791A0274B}" type="presOf" srcId="{96D7EF6C-F117-4F63-B55C-5E282CD7F3D9}" destId="{1697A081-C4D3-48E9-9F4E-E010386688D1}" srcOrd="0" destOrd="0" presId="urn:microsoft.com/office/officeart/2005/8/layout/vList4"/>
    <dgm:cxn modelId="{038FAEFC-CB6B-44AC-AFD7-2E31B3FD99FE}" type="presOf" srcId="{86A6E0A3-4983-4373-9E40-23E70179CE34}" destId="{DB26E6AB-B9C1-4360-AB5E-029923CF498E}" srcOrd="1" destOrd="2" presId="urn:microsoft.com/office/officeart/2005/8/layout/vList4"/>
    <dgm:cxn modelId="{2552D158-378A-48FF-A0DC-6B6687F42AAE}" type="presOf" srcId="{96D7EF6C-F117-4F63-B55C-5E282CD7F3D9}" destId="{9F5D6AF6-9CFF-4A2B-BF2F-DF62376DC410}" srcOrd="1" destOrd="0" presId="urn:microsoft.com/office/officeart/2005/8/layout/vList4"/>
    <dgm:cxn modelId="{32148D68-0A9A-47FE-B2D9-09B2840F892D}" type="presOf" srcId="{5E58C878-9C73-4A96-9CB4-E457169FC775}" destId="{BF06348B-3CA2-473A-8C2D-8B11FA8256BC}" srcOrd="0" destOrd="0" presId="urn:microsoft.com/office/officeart/2005/8/layout/vList4"/>
    <dgm:cxn modelId="{70B74E4E-E650-4FFF-A6CD-B4971DC27C04}" type="presOf" srcId="{362B6A1F-6D9A-4DED-B222-D8F3D9B67C78}" destId="{1697A081-C4D3-48E9-9F4E-E010386688D1}" srcOrd="0" destOrd="3" presId="urn:microsoft.com/office/officeart/2005/8/layout/vList4"/>
    <dgm:cxn modelId="{0E9B32A7-CC14-419E-9588-9BA3948738FC}" type="presOf" srcId="{CC5A273A-D109-4AFD-8E45-4637689D21EB}" destId="{DB26E6AB-B9C1-4360-AB5E-029923CF498E}" srcOrd="1" destOrd="1" presId="urn:microsoft.com/office/officeart/2005/8/layout/vList4"/>
    <dgm:cxn modelId="{8E25A127-CAF0-4C00-8609-ED2011BF826E}" srcId="{CE27DA5E-D889-431F-B710-DD76989A73D5}" destId="{747992BA-0D1A-4448-8832-C915A2FA1731}" srcOrd="2" destOrd="0" parTransId="{BBB8286D-9E4D-481F-9859-82FB2A14FA86}" sibTransId="{BC265AFC-E349-4463-8C26-A21F59CF2E11}"/>
    <dgm:cxn modelId="{1D731DFD-7825-44C3-998D-B4519BB69E95}" type="presOf" srcId="{CC5A273A-D109-4AFD-8E45-4637689D21EB}" destId="{BF06348B-3CA2-473A-8C2D-8B11FA8256BC}" srcOrd="0" destOrd="1" presId="urn:microsoft.com/office/officeart/2005/8/layout/vList4"/>
    <dgm:cxn modelId="{1A051071-B930-49A7-812C-676526B60FB3}" srcId="{5E58C878-9C73-4A96-9CB4-E457169FC775}" destId="{CC5A273A-D109-4AFD-8E45-4637689D21EB}" srcOrd="0" destOrd="0" parTransId="{2A64B1A5-10C0-4722-A395-D6AA0061BEA3}" sibTransId="{AEA33F7D-F3BA-438A-BC50-03714C158A35}"/>
    <dgm:cxn modelId="{FC3F2963-C149-4E39-BE49-78FC8718DEA4}" type="presOf" srcId="{67ABFD03-0F5D-4A8A-B905-1E929B5B2878}" destId="{549B520B-5051-410A-9736-DFF5AD252960}" srcOrd="0" destOrd="1" presId="urn:microsoft.com/office/officeart/2005/8/layout/vList4"/>
    <dgm:cxn modelId="{2F65BA21-D956-4B12-A052-BC01958E36A2}" srcId="{5E58C878-9C73-4A96-9CB4-E457169FC775}" destId="{86A6E0A3-4983-4373-9E40-23E70179CE34}" srcOrd="1" destOrd="0" parTransId="{FC1DD307-2F28-42BD-939D-85796C23AF59}" sibTransId="{113522B4-938B-43D1-BD14-1B905C257FF5}"/>
    <dgm:cxn modelId="{D01B79F6-F185-4A83-9BAB-F67EDDD2D260}" type="presOf" srcId="{4479F12F-FE61-4C83-9F41-0A17D9DEDB79}" destId="{549B520B-5051-410A-9736-DFF5AD252960}" srcOrd="0" destOrd="2" presId="urn:microsoft.com/office/officeart/2005/8/layout/vList4"/>
    <dgm:cxn modelId="{65ABE82A-D068-45C4-896B-6B2655A2D74E}" srcId="{96D7EF6C-F117-4F63-B55C-5E282CD7F3D9}" destId="{362B6A1F-6D9A-4DED-B222-D8F3D9B67C78}" srcOrd="2" destOrd="0" parTransId="{A65640C2-7D8D-4E2E-A71A-2D6432F86887}" sibTransId="{85CCC310-2183-4669-8667-479E092A93E3}"/>
    <dgm:cxn modelId="{72B4DB68-81C0-4A08-BCE2-D6509CF6453C}" srcId="{CE27DA5E-D889-431F-B710-DD76989A73D5}" destId="{5E58C878-9C73-4A96-9CB4-E457169FC775}" srcOrd="1" destOrd="0" parTransId="{7FADFAC0-1D09-480C-80CA-F086599EC091}" sibTransId="{8ECE9C54-08E9-43BE-B593-BC6EC529CEBB}"/>
    <dgm:cxn modelId="{9A7A109C-DFE1-4F97-9392-D0515CE56CB7}" type="presOf" srcId="{9EA5F32B-7701-445F-8258-209BE20F109B}" destId="{9F5D6AF6-9CFF-4A2B-BF2F-DF62376DC410}" srcOrd="1" destOrd="2" presId="urn:microsoft.com/office/officeart/2005/8/layout/vList4"/>
    <dgm:cxn modelId="{0FE1304A-7877-445E-932F-D45680F86DFB}" type="presOf" srcId="{4D29F9D9-AFA4-48C7-8762-005A5119002B}" destId="{9F5D6AF6-9CFF-4A2B-BF2F-DF62376DC410}" srcOrd="1" destOrd="1" presId="urn:microsoft.com/office/officeart/2005/8/layout/vList4"/>
    <dgm:cxn modelId="{8B187E92-BA20-441B-B183-61D1C8479C26}" type="presOf" srcId="{9EA5F32B-7701-445F-8258-209BE20F109B}" destId="{1697A081-C4D3-48E9-9F4E-E010386688D1}" srcOrd="0" destOrd="2" presId="urn:microsoft.com/office/officeart/2005/8/layout/vList4"/>
    <dgm:cxn modelId="{8D0F818F-E7E7-43C9-8161-4F0F1A685D6B}" srcId="{747992BA-0D1A-4448-8832-C915A2FA1731}" destId="{4479F12F-FE61-4C83-9F41-0A17D9DEDB79}" srcOrd="1" destOrd="0" parTransId="{419CF826-E125-497F-9225-6A44EC90BAAC}" sibTransId="{1981C6E0-A214-4A45-9D68-C141A0D2A531}"/>
    <dgm:cxn modelId="{DD4108CB-DCAB-4E30-8CCD-CFD7B16E509C}" srcId="{CE27DA5E-D889-431F-B710-DD76989A73D5}" destId="{96D7EF6C-F117-4F63-B55C-5E282CD7F3D9}" srcOrd="0" destOrd="0" parTransId="{21E27AC8-6347-4896-A9F2-8E68902DD7C8}" sibTransId="{C21D9046-EBC4-4D26-8725-DC416E7E1E7C}"/>
    <dgm:cxn modelId="{A36C0826-5E7A-4AF3-9B99-8A5A7FA90396}" type="presParOf" srcId="{EED988A5-EA8C-444D-B42D-91E822D355C8}" destId="{A24E7CFA-8C97-4960-9809-3F55E114E21D}" srcOrd="0" destOrd="0" presId="urn:microsoft.com/office/officeart/2005/8/layout/vList4"/>
    <dgm:cxn modelId="{0F4E78F1-D12A-409C-9066-FFD022F2DBB7}" type="presParOf" srcId="{A24E7CFA-8C97-4960-9809-3F55E114E21D}" destId="{1697A081-C4D3-48E9-9F4E-E010386688D1}" srcOrd="0" destOrd="0" presId="urn:microsoft.com/office/officeart/2005/8/layout/vList4"/>
    <dgm:cxn modelId="{745CB2F2-2990-44C1-9908-D16032286E33}" type="presParOf" srcId="{A24E7CFA-8C97-4960-9809-3F55E114E21D}" destId="{CA5D934C-4EF6-43DB-B62C-31E2BD32B3FB}" srcOrd="1" destOrd="0" presId="urn:microsoft.com/office/officeart/2005/8/layout/vList4"/>
    <dgm:cxn modelId="{C1C8566C-F321-480B-9EE7-7282955723AE}" type="presParOf" srcId="{A24E7CFA-8C97-4960-9809-3F55E114E21D}" destId="{9F5D6AF6-9CFF-4A2B-BF2F-DF62376DC410}" srcOrd="2" destOrd="0" presId="urn:microsoft.com/office/officeart/2005/8/layout/vList4"/>
    <dgm:cxn modelId="{2D10A5FC-C085-498F-BAFB-7C5C486247F3}" type="presParOf" srcId="{EED988A5-EA8C-444D-B42D-91E822D355C8}" destId="{1A8EC8A3-ED77-4F80-9086-BA1EDCE7867A}" srcOrd="1" destOrd="0" presId="urn:microsoft.com/office/officeart/2005/8/layout/vList4"/>
    <dgm:cxn modelId="{8636F34F-311A-4BA8-940C-0B6192ECF33A}" type="presParOf" srcId="{EED988A5-EA8C-444D-B42D-91E822D355C8}" destId="{9D32835E-A5BA-4828-90F8-F71A4160D5C0}" srcOrd="2" destOrd="0" presId="urn:microsoft.com/office/officeart/2005/8/layout/vList4"/>
    <dgm:cxn modelId="{5D79747F-34AE-4CAD-98C8-A00E6738FC77}" type="presParOf" srcId="{9D32835E-A5BA-4828-90F8-F71A4160D5C0}" destId="{BF06348B-3CA2-473A-8C2D-8B11FA8256BC}" srcOrd="0" destOrd="0" presId="urn:microsoft.com/office/officeart/2005/8/layout/vList4"/>
    <dgm:cxn modelId="{E87EA6EB-458C-4CD1-8D6A-4EA89F60B6E9}" type="presParOf" srcId="{9D32835E-A5BA-4828-90F8-F71A4160D5C0}" destId="{6C68F8D4-1AA8-45A0-BBA6-7546B10DB00D}" srcOrd="1" destOrd="0" presId="urn:microsoft.com/office/officeart/2005/8/layout/vList4"/>
    <dgm:cxn modelId="{86FF8348-FBD9-4BE0-B259-CD40E0AEADBB}" type="presParOf" srcId="{9D32835E-A5BA-4828-90F8-F71A4160D5C0}" destId="{DB26E6AB-B9C1-4360-AB5E-029923CF498E}" srcOrd="2" destOrd="0" presId="urn:microsoft.com/office/officeart/2005/8/layout/vList4"/>
    <dgm:cxn modelId="{E57C3BB5-2253-43FC-9EA0-42FE078DEA40}" type="presParOf" srcId="{EED988A5-EA8C-444D-B42D-91E822D355C8}" destId="{188510AF-E0CD-4065-99D3-DAF11D2D158D}" srcOrd="3" destOrd="0" presId="urn:microsoft.com/office/officeart/2005/8/layout/vList4"/>
    <dgm:cxn modelId="{13C2DA19-C79E-4ADF-B0CC-D240E05E95ED}" type="presParOf" srcId="{EED988A5-EA8C-444D-B42D-91E822D355C8}" destId="{F71F7A18-B7BB-48F6-8470-1F451DCB6AC2}" srcOrd="4" destOrd="0" presId="urn:microsoft.com/office/officeart/2005/8/layout/vList4"/>
    <dgm:cxn modelId="{DD6273D6-919F-4F4D-9DA8-2598DDC66031}" type="presParOf" srcId="{F71F7A18-B7BB-48F6-8470-1F451DCB6AC2}" destId="{549B520B-5051-410A-9736-DFF5AD252960}" srcOrd="0" destOrd="0" presId="urn:microsoft.com/office/officeart/2005/8/layout/vList4"/>
    <dgm:cxn modelId="{ADE30318-513C-42FB-B7DA-AFBF7463AE3E}" type="presParOf" srcId="{F71F7A18-B7BB-48F6-8470-1F451DCB6AC2}" destId="{A80397FC-10CB-4D62-8FD1-E1F21CC31EF1}" srcOrd="1" destOrd="0" presId="urn:microsoft.com/office/officeart/2005/8/layout/vList4"/>
    <dgm:cxn modelId="{CEA95D99-1791-4121-8C8B-587401A64CCA}" type="presParOf" srcId="{F71F7A18-B7BB-48F6-8470-1F451DCB6AC2}" destId="{FED51B99-ADF5-4C13-8B79-0D60B9B1388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29DE2D-A137-4571-987B-1C734048F95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6BC7A80E-F0EA-4D9D-A4AB-281D184F1A5F}">
      <dgm:prSet phldrT="[Text]" custT="1"/>
      <dgm:spPr/>
      <dgm:t>
        <a:bodyPr/>
        <a:lstStyle/>
        <a:p>
          <a:r>
            <a:rPr lang="cs-CZ" sz="1600" b="1" dirty="0" smtClean="0"/>
            <a:t>Alergie</a:t>
          </a:r>
          <a:endParaRPr lang="cs-CZ" sz="1600" b="1" dirty="0"/>
        </a:p>
      </dgm:t>
    </dgm:pt>
    <dgm:pt modelId="{C18929E8-349A-4541-B2A5-B4C3EC6515EF}" type="parTrans" cxnId="{D02D01E0-24FC-48DE-A1AF-F6B7C6D137DE}">
      <dgm:prSet/>
      <dgm:spPr/>
      <dgm:t>
        <a:bodyPr/>
        <a:lstStyle/>
        <a:p>
          <a:endParaRPr lang="cs-CZ"/>
        </a:p>
      </dgm:t>
    </dgm:pt>
    <dgm:pt modelId="{E380A104-FD6E-449B-B1BB-F02232B79B68}" type="sibTrans" cxnId="{D02D01E0-24FC-48DE-A1AF-F6B7C6D137DE}">
      <dgm:prSet/>
      <dgm:spPr/>
      <dgm:t>
        <a:bodyPr/>
        <a:lstStyle/>
        <a:p>
          <a:endParaRPr lang="cs-CZ"/>
        </a:p>
      </dgm:t>
    </dgm:pt>
    <dgm:pt modelId="{EC66AB80-A2C3-4FEF-9B22-7A3CC17742BB}">
      <dgm:prSet phldrT="[Text]"/>
      <dgm:spPr/>
      <dgm:t>
        <a:bodyPr/>
        <a:lstStyle/>
        <a:p>
          <a:r>
            <a:rPr lang="cs-CZ" dirty="0" smtClean="0"/>
            <a:t>nepřiměřená reakce organismu na „něco“ - alergen</a:t>
          </a:r>
          <a:endParaRPr lang="cs-CZ" dirty="0"/>
        </a:p>
      </dgm:t>
    </dgm:pt>
    <dgm:pt modelId="{D069D99F-3242-4C9E-A293-507CD46E264F}" type="parTrans" cxnId="{BC9B6A3F-EFB3-4549-971C-79788265C625}">
      <dgm:prSet/>
      <dgm:spPr/>
      <dgm:t>
        <a:bodyPr/>
        <a:lstStyle/>
        <a:p>
          <a:endParaRPr lang="cs-CZ"/>
        </a:p>
      </dgm:t>
    </dgm:pt>
    <dgm:pt modelId="{F9EF5466-C9B3-43D8-8252-C36E4750F4DE}" type="sibTrans" cxnId="{BC9B6A3F-EFB3-4549-971C-79788265C625}">
      <dgm:prSet/>
      <dgm:spPr/>
      <dgm:t>
        <a:bodyPr/>
        <a:lstStyle/>
        <a:p>
          <a:endParaRPr lang="cs-CZ"/>
        </a:p>
      </dgm:t>
    </dgm:pt>
    <dgm:pt modelId="{AC654789-E791-4AF2-8C7E-B65217A77C25}">
      <dgm:prSet phldrT="[Text]" custT="1"/>
      <dgm:spPr/>
      <dgm:t>
        <a:bodyPr/>
        <a:lstStyle/>
        <a:p>
          <a:r>
            <a:rPr lang="cs-CZ" sz="1600" b="1" dirty="0" smtClean="0"/>
            <a:t>Anafylaktický šok</a:t>
          </a:r>
          <a:endParaRPr lang="cs-CZ" sz="1600" b="1" dirty="0"/>
        </a:p>
      </dgm:t>
    </dgm:pt>
    <dgm:pt modelId="{03AD3223-278C-48A9-82F2-2174638E38F7}" type="parTrans" cxnId="{293C8F72-965C-4AD4-9C6C-50173E84108F}">
      <dgm:prSet/>
      <dgm:spPr/>
      <dgm:t>
        <a:bodyPr/>
        <a:lstStyle/>
        <a:p>
          <a:endParaRPr lang="cs-CZ"/>
        </a:p>
      </dgm:t>
    </dgm:pt>
    <dgm:pt modelId="{7C54F538-4306-4D21-972C-B59A5A927C5C}" type="sibTrans" cxnId="{293C8F72-965C-4AD4-9C6C-50173E84108F}">
      <dgm:prSet/>
      <dgm:spPr/>
      <dgm:t>
        <a:bodyPr/>
        <a:lstStyle/>
        <a:p>
          <a:endParaRPr lang="cs-CZ"/>
        </a:p>
      </dgm:t>
    </dgm:pt>
    <dgm:pt modelId="{756C18BB-E58A-4C2D-A5BA-F756F06920B0}">
      <dgm:prSet phldrT="[Text]"/>
      <dgm:spPr/>
      <dgm:t>
        <a:bodyPr/>
        <a:lstStyle/>
        <a:p>
          <a:r>
            <a:rPr lang="cs-CZ" dirty="0" smtClean="0"/>
            <a:t>nejtěžší alergická reakce organismu, smrtelně nebezpečná</a:t>
          </a:r>
          <a:endParaRPr lang="cs-CZ" dirty="0"/>
        </a:p>
      </dgm:t>
    </dgm:pt>
    <dgm:pt modelId="{37496904-5EE8-4EDC-BEDD-89725CF52D38}" type="parTrans" cxnId="{B43139CC-BA30-4ADC-A424-1AE28C7E0991}">
      <dgm:prSet/>
      <dgm:spPr/>
      <dgm:t>
        <a:bodyPr/>
        <a:lstStyle/>
        <a:p>
          <a:endParaRPr lang="cs-CZ"/>
        </a:p>
      </dgm:t>
    </dgm:pt>
    <dgm:pt modelId="{00002CA6-CE89-4AA1-B4DD-F18CCE470342}" type="sibTrans" cxnId="{B43139CC-BA30-4ADC-A424-1AE28C7E0991}">
      <dgm:prSet/>
      <dgm:spPr/>
      <dgm:t>
        <a:bodyPr/>
        <a:lstStyle/>
        <a:p>
          <a:endParaRPr lang="cs-CZ"/>
        </a:p>
      </dgm:t>
    </dgm:pt>
    <dgm:pt modelId="{E0B6D18A-6230-4EF5-BD53-78AF899727DB}" type="pres">
      <dgm:prSet presAssocID="{6629DE2D-A137-4571-987B-1C734048F9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F228B8F-43A7-429B-AF19-B639992412D2}" type="pres">
      <dgm:prSet presAssocID="{6BC7A80E-F0EA-4D9D-A4AB-281D184F1A5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170323A-6B14-47BF-ADB0-593D7B8C115C}" type="pres">
      <dgm:prSet presAssocID="{6BC7A80E-F0EA-4D9D-A4AB-281D184F1A5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7081A0-F5B3-4143-9FB7-1611DB90F1F5}" type="pres">
      <dgm:prSet presAssocID="{AC654789-E791-4AF2-8C7E-B65217A77C2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C6DE9F9-F200-4A54-9BA2-D1B29CB389D4}" type="pres">
      <dgm:prSet presAssocID="{AC654789-E791-4AF2-8C7E-B65217A77C2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A13A315-1604-4E8A-B85F-CF6D9DEE1C55}" type="presOf" srcId="{EC66AB80-A2C3-4FEF-9B22-7A3CC17742BB}" destId="{8170323A-6B14-47BF-ADB0-593D7B8C115C}" srcOrd="0" destOrd="0" presId="urn:microsoft.com/office/officeart/2005/8/layout/vList2"/>
    <dgm:cxn modelId="{863C9E79-B1D9-414A-8D02-74967C45C847}" type="presOf" srcId="{6629DE2D-A137-4571-987B-1C734048F951}" destId="{E0B6D18A-6230-4EF5-BD53-78AF899727DB}" srcOrd="0" destOrd="0" presId="urn:microsoft.com/office/officeart/2005/8/layout/vList2"/>
    <dgm:cxn modelId="{560DD186-34DE-410D-B212-5E7D1F51C87B}" type="presOf" srcId="{6BC7A80E-F0EA-4D9D-A4AB-281D184F1A5F}" destId="{0F228B8F-43A7-429B-AF19-B639992412D2}" srcOrd="0" destOrd="0" presId="urn:microsoft.com/office/officeart/2005/8/layout/vList2"/>
    <dgm:cxn modelId="{BC9B6A3F-EFB3-4549-971C-79788265C625}" srcId="{6BC7A80E-F0EA-4D9D-A4AB-281D184F1A5F}" destId="{EC66AB80-A2C3-4FEF-9B22-7A3CC17742BB}" srcOrd="0" destOrd="0" parTransId="{D069D99F-3242-4C9E-A293-507CD46E264F}" sibTransId="{F9EF5466-C9B3-43D8-8252-C36E4750F4DE}"/>
    <dgm:cxn modelId="{293C8F72-965C-4AD4-9C6C-50173E84108F}" srcId="{6629DE2D-A137-4571-987B-1C734048F951}" destId="{AC654789-E791-4AF2-8C7E-B65217A77C25}" srcOrd="1" destOrd="0" parTransId="{03AD3223-278C-48A9-82F2-2174638E38F7}" sibTransId="{7C54F538-4306-4D21-972C-B59A5A927C5C}"/>
    <dgm:cxn modelId="{B43139CC-BA30-4ADC-A424-1AE28C7E0991}" srcId="{AC654789-E791-4AF2-8C7E-B65217A77C25}" destId="{756C18BB-E58A-4C2D-A5BA-F756F06920B0}" srcOrd="0" destOrd="0" parTransId="{37496904-5EE8-4EDC-BEDD-89725CF52D38}" sibTransId="{00002CA6-CE89-4AA1-B4DD-F18CCE470342}"/>
    <dgm:cxn modelId="{02818C7B-035B-48BB-ACF7-545A4F7EE0F7}" type="presOf" srcId="{756C18BB-E58A-4C2D-A5BA-F756F06920B0}" destId="{7C6DE9F9-F200-4A54-9BA2-D1B29CB389D4}" srcOrd="0" destOrd="0" presId="urn:microsoft.com/office/officeart/2005/8/layout/vList2"/>
    <dgm:cxn modelId="{D02D01E0-24FC-48DE-A1AF-F6B7C6D137DE}" srcId="{6629DE2D-A137-4571-987B-1C734048F951}" destId="{6BC7A80E-F0EA-4D9D-A4AB-281D184F1A5F}" srcOrd="0" destOrd="0" parTransId="{C18929E8-349A-4541-B2A5-B4C3EC6515EF}" sibTransId="{E380A104-FD6E-449B-B1BB-F02232B79B68}"/>
    <dgm:cxn modelId="{2A1B3122-5E2E-45CB-91FA-FA60A9799048}" type="presOf" srcId="{AC654789-E791-4AF2-8C7E-B65217A77C25}" destId="{C57081A0-F5B3-4143-9FB7-1611DB90F1F5}" srcOrd="0" destOrd="0" presId="urn:microsoft.com/office/officeart/2005/8/layout/vList2"/>
    <dgm:cxn modelId="{FA05FEC6-6C3E-44ED-88DA-B94DE32B4FAB}" type="presParOf" srcId="{E0B6D18A-6230-4EF5-BD53-78AF899727DB}" destId="{0F228B8F-43A7-429B-AF19-B639992412D2}" srcOrd="0" destOrd="0" presId="urn:microsoft.com/office/officeart/2005/8/layout/vList2"/>
    <dgm:cxn modelId="{BCD893B3-9A26-46AF-9962-4B61C98208EF}" type="presParOf" srcId="{E0B6D18A-6230-4EF5-BD53-78AF899727DB}" destId="{8170323A-6B14-47BF-ADB0-593D7B8C115C}" srcOrd="1" destOrd="0" presId="urn:microsoft.com/office/officeart/2005/8/layout/vList2"/>
    <dgm:cxn modelId="{F37639E9-798B-4A75-A4A5-9541C938EEBE}" type="presParOf" srcId="{E0B6D18A-6230-4EF5-BD53-78AF899727DB}" destId="{C57081A0-F5B3-4143-9FB7-1611DB90F1F5}" srcOrd="2" destOrd="0" presId="urn:microsoft.com/office/officeart/2005/8/layout/vList2"/>
    <dgm:cxn modelId="{BBBE2A4E-04E1-475B-A5FB-903B65C45B3F}" type="presParOf" srcId="{E0B6D18A-6230-4EF5-BD53-78AF899727DB}" destId="{7C6DE9F9-F200-4A54-9BA2-D1B29CB389D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8ED965-7BB1-4C41-A4DC-E27547018005}" type="doc">
      <dgm:prSet loTypeId="urn:microsoft.com/office/officeart/2005/8/layout/vList3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24B78CF2-EBCD-464F-B1ED-759F90ADA98D}">
      <dgm:prSet phldrT="[Text]" custT="1"/>
      <dgm:spPr/>
      <dgm:t>
        <a:bodyPr/>
        <a:lstStyle/>
        <a:p>
          <a:r>
            <a:rPr lang="cs-CZ" sz="1600" b="1" dirty="0" smtClean="0"/>
            <a:t>Laktóza</a:t>
          </a:r>
          <a:r>
            <a:rPr lang="cs-CZ" sz="1600" dirty="0" smtClean="0"/>
            <a:t> </a:t>
          </a:r>
        </a:p>
        <a:p>
          <a:r>
            <a:rPr lang="cs-CZ" sz="1600" dirty="0" smtClean="0"/>
            <a:t>– </a:t>
          </a:r>
          <a:r>
            <a:rPr lang="cs-CZ" sz="1400" dirty="0" smtClean="0"/>
            <a:t>mléko a mléčné výrobky – mléčný cukr</a:t>
          </a:r>
          <a:endParaRPr lang="cs-CZ" sz="1400" dirty="0"/>
        </a:p>
      </dgm:t>
    </dgm:pt>
    <dgm:pt modelId="{04A14421-F226-4E67-BE5A-1568654A2845}" type="parTrans" cxnId="{52F006DC-4DC4-432D-B0E9-16A2F185295B}">
      <dgm:prSet/>
      <dgm:spPr/>
      <dgm:t>
        <a:bodyPr/>
        <a:lstStyle/>
        <a:p>
          <a:endParaRPr lang="cs-CZ"/>
        </a:p>
      </dgm:t>
    </dgm:pt>
    <dgm:pt modelId="{EF777CF4-D9F0-4CB6-A747-78440199B888}" type="sibTrans" cxnId="{52F006DC-4DC4-432D-B0E9-16A2F185295B}">
      <dgm:prSet/>
      <dgm:spPr/>
      <dgm:t>
        <a:bodyPr/>
        <a:lstStyle/>
        <a:p>
          <a:endParaRPr lang="cs-CZ"/>
        </a:p>
      </dgm:t>
    </dgm:pt>
    <dgm:pt modelId="{475B96CB-BD9C-4AB2-82A5-426267E79639}">
      <dgm:prSet phldrT="[Text]" custT="1"/>
      <dgm:spPr/>
      <dgm:t>
        <a:bodyPr/>
        <a:lstStyle/>
        <a:p>
          <a:r>
            <a:rPr lang="cs-CZ" sz="1600" b="1" dirty="0" smtClean="0"/>
            <a:t>Lepek</a:t>
          </a:r>
          <a:r>
            <a:rPr lang="cs-CZ" sz="1600" dirty="0" smtClean="0"/>
            <a:t> </a:t>
          </a:r>
        </a:p>
        <a:p>
          <a:r>
            <a:rPr lang="cs-CZ" sz="1600" dirty="0" smtClean="0"/>
            <a:t>– </a:t>
          </a:r>
          <a:r>
            <a:rPr lang="cs-CZ" sz="1400" dirty="0" err="1" smtClean="0"/>
            <a:t>celiakie</a:t>
          </a:r>
          <a:r>
            <a:rPr lang="cs-CZ" sz="1400" dirty="0" smtClean="0"/>
            <a:t> - pšenice</a:t>
          </a:r>
          <a:endParaRPr lang="cs-CZ" sz="1400" dirty="0"/>
        </a:p>
      </dgm:t>
    </dgm:pt>
    <dgm:pt modelId="{656D51DC-1E14-40E7-BBDF-5E474BF67601}" type="parTrans" cxnId="{41FEFCB7-E102-4550-8E50-93DFEEE99CA4}">
      <dgm:prSet/>
      <dgm:spPr/>
      <dgm:t>
        <a:bodyPr/>
        <a:lstStyle/>
        <a:p>
          <a:endParaRPr lang="cs-CZ"/>
        </a:p>
      </dgm:t>
    </dgm:pt>
    <dgm:pt modelId="{D48C3381-B4CE-493E-815B-D56084A5C099}" type="sibTrans" cxnId="{41FEFCB7-E102-4550-8E50-93DFEEE99CA4}">
      <dgm:prSet/>
      <dgm:spPr/>
      <dgm:t>
        <a:bodyPr/>
        <a:lstStyle/>
        <a:p>
          <a:endParaRPr lang="cs-CZ"/>
        </a:p>
      </dgm:t>
    </dgm:pt>
    <dgm:pt modelId="{4FDAACD8-4855-482A-A3C4-57D4E45514F6}">
      <dgm:prSet phldrT="[Text]" custT="1"/>
      <dgm:spPr/>
      <dgm:t>
        <a:bodyPr/>
        <a:lstStyle/>
        <a:p>
          <a:r>
            <a:rPr lang="cs-CZ" sz="1600" b="1" dirty="0" smtClean="0"/>
            <a:t>Fenylalanin</a:t>
          </a:r>
        </a:p>
        <a:p>
          <a:r>
            <a:rPr lang="cs-CZ" sz="1400" b="0" dirty="0" smtClean="0"/>
            <a:t> - fenylketonurie, u každého novorozence se provádí testy</a:t>
          </a:r>
          <a:endParaRPr lang="cs-CZ" sz="1400" b="0" dirty="0"/>
        </a:p>
      </dgm:t>
    </dgm:pt>
    <dgm:pt modelId="{9CC40DF2-60B8-4687-A0B9-C0174810117D}" type="parTrans" cxnId="{390B804D-33F8-4475-8E53-3A9BE79C3981}">
      <dgm:prSet/>
      <dgm:spPr/>
      <dgm:t>
        <a:bodyPr/>
        <a:lstStyle/>
        <a:p>
          <a:endParaRPr lang="cs-CZ"/>
        </a:p>
      </dgm:t>
    </dgm:pt>
    <dgm:pt modelId="{7920B501-AC75-462E-88CA-57185A54C518}" type="sibTrans" cxnId="{390B804D-33F8-4475-8E53-3A9BE79C3981}">
      <dgm:prSet/>
      <dgm:spPr/>
      <dgm:t>
        <a:bodyPr/>
        <a:lstStyle/>
        <a:p>
          <a:endParaRPr lang="cs-CZ"/>
        </a:p>
      </dgm:t>
    </dgm:pt>
    <dgm:pt modelId="{FC812A48-0712-41F3-998A-31BFD7BBD17F}">
      <dgm:prSet custT="1"/>
      <dgm:spPr/>
      <dgm:t>
        <a:bodyPr/>
        <a:lstStyle/>
        <a:p>
          <a:r>
            <a:rPr lang="cs-CZ" sz="1600" b="1" dirty="0" smtClean="0"/>
            <a:t>Fruktóza</a:t>
          </a:r>
        </a:p>
        <a:p>
          <a:r>
            <a:rPr lang="cs-CZ" sz="1400" b="0" dirty="0" smtClean="0"/>
            <a:t>- nesnášenlivost ovocného cukru</a:t>
          </a:r>
          <a:endParaRPr lang="cs-CZ" sz="1400" b="0" dirty="0"/>
        </a:p>
      </dgm:t>
    </dgm:pt>
    <dgm:pt modelId="{5336B688-195B-4135-A807-6F3BA96B2A5B}" type="parTrans" cxnId="{04D52099-1D16-488E-BF86-5B080CB11CF6}">
      <dgm:prSet/>
      <dgm:spPr/>
      <dgm:t>
        <a:bodyPr/>
        <a:lstStyle/>
        <a:p>
          <a:endParaRPr lang="cs-CZ"/>
        </a:p>
      </dgm:t>
    </dgm:pt>
    <dgm:pt modelId="{66DEB5C5-92EB-4107-8593-5C7BD04D4401}" type="sibTrans" cxnId="{04D52099-1D16-488E-BF86-5B080CB11CF6}">
      <dgm:prSet/>
      <dgm:spPr/>
      <dgm:t>
        <a:bodyPr/>
        <a:lstStyle/>
        <a:p>
          <a:endParaRPr lang="cs-CZ"/>
        </a:p>
      </dgm:t>
    </dgm:pt>
    <dgm:pt modelId="{0426DB07-EA79-4098-A9B2-41944AB2E90A}" type="pres">
      <dgm:prSet presAssocID="{CB8ED965-7BB1-4C41-A4DC-E2754701800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11EF246-9EAB-4FC8-A770-1C34ECA6A345}" type="pres">
      <dgm:prSet presAssocID="{24B78CF2-EBCD-464F-B1ED-759F90ADA98D}" presName="composite" presStyleCnt="0"/>
      <dgm:spPr/>
    </dgm:pt>
    <dgm:pt modelId="{E2DBCDBC-8DC6-4922-8B33-9A1A6E4AB8D4}" type="pres">
      <dgm:prSet presAssocID="{24B78CF2-EBCD-464F-B1ED-759F90ADA98D}" presName="imgShp" presStyleLbl="fgImgPlace1" presStyleIdx="0" presStyleCnt="4" custLinFactNeighborX="-20218" custLinFactNeighborY="-57"/>
      <dgm:spPr/>
    </dgm:pt>
    <dgm:pt modelId="{FE6F6BE0-0091-4DF3-8209-A075F98B1158}" type="pres">
      <dgm:prSet presAssocID="{24B78CF2-EBCD-464F-B1ED-759F90ADA98D}" presName="txShp" presStyleLbl="node1" presStyleIdx="0" presStyleCnt="4" custScaleX="117262" custScaleY="998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251197-B3D3-4BB5-8BB8-7EDB6DA27F52}" type="pres">
      <dgm:prSet presAssocID="{EF777CF4-D9F0-4CB6-A747-78440199B888}" presName="spacing" presStyleCnt="0"/>
      <dgm:spPr/>
    </dgm:pt>
    <dgm:pt modelId="{C79CE79F-223F-4C4C-B249-3535A1F51AA6}" type="pres">
      <dgm:prSet presAssocID="{475B96CB-BD9C-4AB2-82A5-426267E79639}" presName="composite" presStyleCnt="0"/>
      <dgm:spPr/>
    </dgm:pt>
    <dgm:pt modelId="{25A7A73A-857A-4844-B3AB-4B8502D9C2DD}" type="pres">
      <dgm:prSet presAssocID="{475B96CB-BD9C-4AB2-82A5-426267E79639}" presName="imgShp" presStyleLbl="fgImgPlace1" presStyleIdx="1" presStyleCnt="4" custLinFactNeighborX="-20820" custLinFactNeighborY="3356"/>
      <dgm:spPr/>
    </dgm:pt>
    <dgm:pt modelId="{229C6F45-1727-47FC-8BEB-59226809E932}" type="pres">
      <dgm:prSet presAssocID="{475B96CB-BD9C-4AB2-82A5-426267E79639}" presName="txShp" presStyleLbl="node1" presStyleIdx="1" presStyleCnt="4" custScaleX="117004" custScaleY="11026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BABF5BF-B5FE-4D44-8B8F-379391E78C62}" type="pres">
      <dgm:prSet presAssocID="{D48C3381-B4CE-493E-815B-D56084A5C099}" presName="spacing" presStyleCnt="0"/>
      <dgm:spPr/>
    </dgm:pt>
    <dgm:pt modelId="{EB03BA13-FF62-4BBD-854A-372C6E1DD9B9}" type="pres">
      <dgm:prSet presAssocID="{4FDAACD8-4855-482A-A3C4-57D4E45514F6}" presName="composite" presStyleCnt="0"/>
      <dgm:spPr/>
    </dgm:pt>
    <dgm:pt modelId="{CEC22FF3-68F9-42E8-B7DC-4ADBFF8FD132}" type="pres">
      <dgm:prSet presAssocID="{4FDAACD8-4855-482A-A3C4-57D4E45514F6}" presName="imgShp" presStyleLbl="fgImgPlace1" presStyleIdx="2" presStyleCnt="4" custLinFactNeighborX="-20820" custLinFactNeighborY="499"/>
      <dgm:spPr/>
    </dgm:pt>
    <dgm:pt modelId="{4628844A-7DFD-4368-A938-3743B7CE16F3}" type="pres">
      <dgm:prSet presAssocID="{4FDAACD8-4855-482A-A3C4-57D4E45514F6}" presName="txShp" presStyleLbl="node1" presStyleIdx="2" presStyleCnt="4" custScaleX="117004" custScaleY="14867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42776C3-2460-487B-92F8-D9B9B64422C4}" type="pres">
      <dgm:prSet presAssocID="{7920B501-AC75-462E-88CA-57185A54C518}" presName="spacing" presStyleCnt="0"/>
      <dgm:spPr/>
    </dgm:pt>
    <dgm:pt modelId="{5730EF90-1E5E-4C4E-895B-96B713764028}" type="pres">
      <dgm:prSet presAssocID="{FC812A48-0712-41F3-998A-31BFD7BBD17F}" presName="composite" presStyleCnt="0"/>
      <dgm:spPr/>
    </dgm:pt>
    <dgm:pt modelId="{F67BE10C-7551-4C6D-8E04-32678C270994}" type="pres">
      <dgm:prSet presAssocID="{FC812A48-0712-41F3-998A-31BFD7BBD17F}" presName="imgShp" presStyleLbl="fgImgPlace1" presStyleIdx="3" presStyleCnt="4" custLinFactNeighborX="-19508" custLinFactNeighborY="4400"/>
      <dgm:spPr/>
    </dgm:pt>
    <dgm:pt modelId="{6C66F58F-9D44-4664-BD96-0F1120AFDD00}" type="pres">
      <dgm:prSet presAssocID="{FC812A48-0712-41F3-998A-31BFD7BBD17F}" presName="txShp" presStyleLbl="node1" presStyleIdx="3" presStyleCnt="4" custScaleX="11610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2F006DC-4DC4-432D-B0E9-16A2F185295B}" srcId="{CB8ED965-7BB1-4C41-A4DC-E27547018005}" destId="{24B78CF2-EBCD-464F-B1ED-759F90ADA98D}" srcOrd="0" destOrd="0" parTransId="{04A14421-F226-4E67-BE5A-1568654A2845}" sibTransId="{EF777CF4-D9F0-4CB6-A747-78440199B888}"/>
    <dgm:cxn modelId="{390B804D-33F8-4475-8E53-3A9BE79C3981}" srcId="{CB8ED965-7BB1-4C41-A4DC-E27547018005}" destId="{4FDAACD8-4855-482A-A3C4-57D4E45514F6}" srcOrd="2" destOrd="0" parTransId="{9CC40DF2-60B8-4687-A0B9-C0174810117D}" sibTransId="{7920B501-AC75-462E-88CA-57185A54C518}"/>
    <dgm:cxn modelId="{83EC0130-32D8-4486-8A85-F8F429D8D5EF}" type="presOf" srcId="{24B78CF2-EBCD-464F-B1ED-759F90ADA98D}" destId="{FE6F6BE0-0091-4DF3-8209-A075F98B1158}" srcOrd="0" destOrd="0" presId="urn:microsoft.com/office/officeart/2005/8/layout/vList3"/>
    <dgm:cxn modelId="{49D73D4E-C8E5-4A19-954F-21F735636B2F}" type="presOf" srcId="{FC812A48-0712-41F3-998A-31BFD7BBD17F}" destId="{6C66F58F-9D44-4664-BD96-0F1120AFDD00}" srcOrd="0" destOrd="0" presId="urn:microsoft.com/office/officeart/2005/8/layout/vList3"/>
    <dgm:cxn modelId="{79C155EE-7726-4425-89DE-79CC8232AEE3}" type="presOf" srcId="{CB8ED965-7BB1-4C41-A4DC-E27547018005}" destId="{0426DB07-EA79-4098-A9B2-41944AB2E90A}" srcOrd="0" destOrd="0" presId="urn:microsoft.com/office/officeart/2005/8/layout/vList3"/>
    <dgm:cxn modelId="{105771D7-1618-4BBE-B54D-7D0B4515C530}" type="presOf" srcId="{4FDAACD8-4855-482A-A3C4-57D4E45514F6}" destId="{4628844A-7DFD-4368-A938-3743B7CE16F3}" srcOrd="0" destOrd="0" presId="urn:microsoft.com/office/officeart/2005/8/layout/vList3"/>
    <dgm:cxn modelId="{41FEFCB7-E102-4550-8E50-93DFEEE99CA4}" srcId="{CB8ED965-7BB1-4C41-A4DC-E27547018005}" destId="{475B96CB-BD9C-4AB2-82A5-426267E79639}" srcOrd="1" destOrd="0" parTransId="{656D51DC-1E14-40E7-BBDF-5E474BF67601}" sibTransId="{D48C3381-B4CE-493E-815B-D56084A5C099}"/>
    <dgm:cxn modelId="{4FB45D75-2C15-4140-9EB8-DF40D30D2878}" type="presOf" srcId="{475B96CB-BD9C-4AB2-82A5-426267E79639}" destId="{229C6F45-1727-47FC-8BEB-59226809E932}" srcOrd="0" destOrd="0" presId="urn:microsoft.com/office/officeart/2005/8/layout/vList3"/>
    <dgm:cxn modelId="{04D52099-1D16-488E-BF86-5B080CB11CF6}" srcId="{CB8ED965-7BB1-4C41-A4DC-E27547018005}" destId="{FC812A48-0712-41F3-998A-31BFD7BBD17F}" srcOrd="3" destOrd="0" parTransId="{5336B688-195B-4135-A807-6F3BA96B2A5B}" sibTransId="{66DEB5C5-92EB-4107-8593-5C7BD04D4401}"/>
    <dgm:cxn modelId="{B9602BB4-9034-4622-9CBF-FC172D8F2E83}" type="presParOf" srcId="{0426DB07-EA79-4098-A9B2-41944AB2E90A}" destId="{D11EF246-9EAB-4FC8-A770-1C34ECA6A345}" srcOrd="0" destOrd="0" presId="urn:microsoft.com/office/officeart/2005/8/layout/vList3"/>
    <dgm:cxn modelId="{AA868C85-49DA-4F8F-B7E2-D96B17CE0B91}" type="presParOf" srcId="{D11EF246-9EAB-4FC8-A770-1C34ECA6A345}" destId="{E2DBCDBC-8DC6-4922-8B33-9A1A6E4AB8D4}" srcOrd="0" destOrd="0" presId="urn:microsoft.com/office/officeart/2005/8/layout/vList3"/>
    <dgm:cxn modelId="{EF38F328-1ED8-4FF7-8D2F-66598A200472}" type="presParOf" srcId="{D11EF246-9EAB-4FC8-A770-1C34ECA6A345}" destId="{FE6F6BE0-0091-4DF3-8209-A075F98B1158}" srcOrd="1" destOrd="0" presId="urn:microsoft.com/office/officeart/2005/8/layout/vList3"/>
    <dgm:cxn modelId="{1D3DA908-66E8-4082-83D1-691481FC500B}" type="presParOf" srcId="{0426DB07-EA79-4098-A9B2-41944AB2E90A}" destId="{63251197-B3D3-4BB5-8BB8-7EDB6DA27F52}" srcOrd="1" destOrd="0" presId="urn:microsoft.com/office/officeart/2005/8/layout/vList3"/>
    <dgm:cxn modelId="{B7096908-E93A-4D9B-BC6D-0B92C8B65E56}" type="presParOf" srcId="{0426DB07-EA79-4098-A9B2-41944AB2E90A}" destId="{C79CE79F-223F-4C4C-B249-3535A1F51AA6}" srcOrd="2" destOrd="0" presId="urn:microsoft.com/office/officeart/2005/8/layout/vList3"/>
    <dgm:cxn modelId="{0AC1E8F1-1563-4A51-9946-18489545BA9E}" type="presParOf" srcId="{C79CE79F-223F-4C4C-B249-3535A1F51AA6}" destId="{25A7A73A-857A-4844-B3AB-4B8502D9C2DD}" srcOrd="0" destOrd="0" presId="urn:microsoft.com/office/officeart/2005/8/layout/vList3"/>
    <dgm:cxn modelId="{7AC2476E-3612-40C8-A90B-9B7C61F92CE4}" type="presParOf" srcId="{C79CE79F-223F-4C4C-B249-3535A1F51AA6}" destId="{229C6F45-1727-47FC-8BEB-59226809E932}" srcOrd="1" destOrd="0" presId="urn:microsoft.com/office/officeart/2005/8/layout/vList3"/>
    <dgm:cxn modelId="{C762CDCE-4304-4457-A7BB-B314442BCBAB}" type="presParOf" srcId="{0426DB07-EA79-4098-A9B2-41944AB2E90A}" destId="{6BABF5BF-B5FE-4D44-8B8F-379391E78C62}" srcOrd="3" destOrd="0" presId="urn:microsoft.com/office/officeart/2005/8/layout/vList3"/>
    <dgm:cxn modelId="{7502961B-C9E2-4207-8A21-F8E7FD3559B7}" type="presParOf" srcId="{0426DB07-EA79-4098-A9B2-41944AB2E90A}" destId="{EB03BA13-FF62-4BBD-854A-372C6E1DD9B9}" srcOrd="4" destOrd="0" presId="urn:microsoft.com/office/officeart/2005/8/layout/vList3"/>
    <dgm:cxn modelId="{3DEF709D-8160-48CF-8B36-E99578E7E545}" type="presParOf" srcId="{EB03BA13-FF62-4BBD-854A-372C6E1DD9B9}" destId="{CEC22FF3-68F9-42E8-B7DC-4ADBFF8FD132}" srcOrd="0" destOrd="0" presId="urn:microsoft.com/office/officeart/2005/8/layout/vList3"/>
    <dgm:cxn modelId="{B91F58BA-8690-4DA0-AF17-2EE943273B36}" type="presParOf" srcId="{EB03BA13-FF62-4BBD-854A-372C6E1DD9B9}" destId="{4628844A-7DFD-4368-A938-3743B7CE16F3}" srcOrd="1" destOrd="0" presId="urn:microsoft.com/office/officeart/2005/8/layout/vList3"/>
    <dgm:cxn modelId="{988CE722-6E5E-4C3C-856E-BE23DA3C7EBF}" type="presParOf" srcId="{0426DB07-EA79-4098-A9B2-41944AB2E90A}" destId="{042776C3-2460-487B-92F8-D9B9B64422C4}" srcOrd="5" destOrd="0" presId="urn:microsoft.com/office/officeart/2005/8/layout/vList3"/>
    <dgm:cxn modelId="{6038B566-1AED-4BC3-BC17-6C282F09B510}" type="presParOf" srcId="{0426DB07-EA79-4098-A9B2-41944AB2E90A}" destId="{5730EF90-1E5E-4C4E-895B-96B713764028}" srcOrd="6" destOrd="0" presId="urn:microsoft.com/office/officeart/2005/8/layout/vList3"/>
    <dgm:cxn modelId="{C1BEF990-9BE2-4A9F-AFFD-FD8DFC37F272}" type="presParOf" srcId="{5730EF90-1E5E-4C4E-895B-96B713764028}" destId="{F67BE10C-7551-4C6D-8E04-32678C270994}" srcOrd="0" destOrd="0" presId="urn:microsoft.com/office/officeart/2005/8/layout/vList3"/>
    <dgm:cxn modelId="{76DF242C-A38F-4CFE-AA10-3CC76BFD0A93}" type="presParOf" srcId="{5730EF90-1E5E-4C4E-895B-96B713764028}" destId="{6C66F58F-9D44-4664-BD96-0F1120AFDD0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AD7F0-C655-4B81-953E-9F56712CBE87}">
      <dsp:nvSpPr>
        <dsp:cNvPr id="0" name=""/>
        <dsp:cNvSpPr/>
      </dsp:nvSpPr>
      <dsp:spPr>
        <a:xfrm>
          <a:off x="542447" y="261297"/>
          <a:ext cx="2509203" cy="7841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1115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v dětství</a:t>
          </a:r>
          <a:endParaRPr lang="cs-CZ" sz="1600" kern="1200" dirty="0"/>
        </a:p>
      </dsp:txBody>
      <dsp:txXfrm>
        <a:off x="542447" y="261297"/>
        <a:ext cx="2509203" cy="784125"/>
      </dsp:txXfrm>
    </dsp:sp>
    <dsp:sp modelId="{66702AB3-E900-4115-AF7A-1E11B642429D}">
      <dsp:nvSpPr>
        <dsp:cNvPr id="0" name=""/>
        <dsp:cNvSpPr/>
      </dsp:nvSpPr>
      <dsp:spPr>
        <a:xfrm>
          <a:off x="437897" y="148034"/>
          <a:ext cx="548888" cy="82333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0A8DE-47A3-4AA3-9BEC-18D89BC14DDE}">
      <dsp:nvSpPr>
        <dsp:cNvPr id="0" name=""/>
        <dsp:cNvSpPr/>
      </dsp:nvSpPr>
      <dsp:spPr>
        <a:xfrm>
          <a:off x="542447" y="1248424"/>
          <a:ext cx="2509203" cy="7841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1115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u seniorů</a:t>
          </a:r>
          <a:endParaRPr lang="cs-CZ" sz="1600" kern="1200" dirty="0"/>
        </a:p>
      </dsp:txBody>
      <dsp:txXfrm>
        <a:off x="542447" y="1248424"/>
        <a:ext cx="2509203" cy="784125"/>
      </dsp:txXfrm>
    </dsp:sp>
    <dsp:sp modelId="{877E5BDA-2796-4588-A600-19783E75B0E4}">
      <dsp:nvSpPr>
        <dsp:cNvPr id="0" name=""/>
        <dsp:cNvSpPr/>
      </dsp:nvSpPr>
      <dsp:spPr>
        <a:xfrm>
          <a:off x="411874" y="1196730"/>
          <a:ext cx="548888" cy="82333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04950-DB17-491F-A810-20C09E4232F9}">
      <dsp:nvSpPr>
        <dsp:cNvPr id="0" name=""/>
        <dsp:cNvSpPr/>
      </dsp:nvSpPr>
      <dsp:spPr>
        <a:xfrm>
          <a:off x="542447" y="2235552"/>
          <a:ext cx="2509203" cy="7841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1115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v těhotenství a kojení</a:t>
          </a:r>
          <a:endParaRPr lang="cs-CZ" sz="1600" kern="1200" dirty="0"/>
        </a:p>
      </dsp:txBody>
      <dsp:txXfrm>
        <a:off x="542447" y="2235552"/>
        <a:ext cx="2509203" cy="784125"/>
      </dsp:txXfrm>
    </dsp:sp>
    <dsp:sp modelId="{5938F4CE-E282-435E-B4C1-1B92CF17E135}">
      <dsp:nvSpPr>
        <dsp:cNvPr id="0" name=""/>
        <dsp:cNvSpPr/>
      </dsp:nvSpPr>
      <dsp:spPr>
        <a:xfrm>
          <a:off x="437897" y="2122289"/>
          <a:ext cx="548888" cy="82333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7A081-C4D3-48E9-9F4E-E010386688D1}">
      <dsp:nvSpPr>
        <dsp:cNvPr id="0" name=""/>
        <dsp:cNvSpPr/>
      </dsp:nvSpPr>
      <dsp:spPr>
        <a:xfrm>
          <a:off x="0" y="0"/>
          <a:ext cx="7992888" cy="12184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smtClean="0">
              <a:solidFill>
                <a:schemeClr val="tx1"/>
              </a:solidFill>
            </a:rPr>
            <a:t>Ateroskleróza</a:t>
          </a:r>
          <a:endParaRPr lang="cs-CZ" sz="18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smtClean="0">
              <a:solidFill>
                <a:schemeClr val="tx1"/>
              </a:solidFill>
            </a:rPr>
            <a:t>onemocnění cévní stěny (ucpávání cév)</a:t>
          </a:r>
          <a:endParaRPr lang="cs-CZ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smtClean="0">
              <a:solidFill>
                <a:schemeClr val="tx1"/>
              </a:solidFill>
            </a:rPr>
            <a:t>nemoci: srdeční infarkt, mozková mrtvice</a:t>
          </a:r>
          <a:endParaRPr lang="cs-CZ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smtClean="0">
              <a:solidFill>
                <a:schemeClr val="tx1"/>
              </a:solidFill>
            </a:rPr>
            <a:t>rizika: zvýšený cholesterol, vysoký krevní tlak, cukrovka, kouření, obezita, nedostatek pohybu</a:t>
          </a:r>
          <a:endParaRPr lang="cs-CZ" sz="1400" kern="1200" dirty="0">
            <a:solidFill>
              <a:schemeClr val="tx1"/>
            </a:solidFill>
          </a:endParaRPr>
        </a:p>
      </dsp:txBody>
      <dsp:txXfrm>
        <a:off x="1720419" y="0"/>
        <a:ext cx="6272468" cy="1218420"/>
      </dsp:txXfrm>
    </dsp:sp>
    <dsp:sp modelId="{CA5D934C-4EF6-43DB-B62C-31E2BD32B3FB}">
      <dsp:nvSpPr>
        <dsp:cNvPr id="0" name=""/>
        <dsp:cNvSpPr/>
      </dsp:nvSpPr>
      <dsp:spPr>
        <a:xfrm>
          <a:off x="121842" y="121842"/>
          <a:ext cx="1598577" cy="974736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06348B-3CA2-473A-8C2D-8B11FA8256BC}">
      <dsp:nvSpPr>
        <dsp:cNvPr id="0" name=""/>
        <dsp:cNvSpPr/>
      </dsp:nvSpPr>
      <dsp:spPr>
        <a:xfrm>
          <a:off x="0" y="1340262"/>
          <a:ext cx="7992888" cy="1218420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smtClean="0">
              <a:solidFill>
                <a:schemeClr val="tx1"/>
              </a:solidFill>
            </a:rPr>
            <a:t>Osteoporóza</a:t>
          </a:r>
          <a:endParaRPr lang="cs-CZ" sz="18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smtClean="0">
              <a:solidFill>
                <a:schemeClr val="tx1"/>
              </a:solidFill>
            </a:rPr>
            <a:t>řídnutí kostí – uvolňování vápníku (kolem 50. roku života)</a:t>
          </a:r>
          <a:endParaRPr lang="cs-CZ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smtClean="0">
              <a:solidFill>
                <a:schemeClr val="tx1"/>
              </a:solidFill>
            </a:rPr>
            <a:t>rizika: ženské pohlaví, bílá rasa, dědičnost, nízký přívod vápníku ve stravě, nedostatek vitaminu D, kouření, alkoholismus</a:t>
          </a:r>
          <a:endParaRPr lang="cs-CZ" sz="1400" kern="1200" dirty="0">
            <a:solidFill>
              <a:schemeClr val="tx1"/>
            </a:solidFill>
          </a:endParaRPr>
        </a:p>
      </dsp:txBody>
      <dsp:txXfrm>
        <a:off x="1720419" y="1340262"/>
        <a:ext cx="6272468" cy="1218420"/>
      </dsp:txXfrm>
    </dsp:sp>
    <dsp:sp modelId="{6C68F8D4-1AA8-45A0-BBA6-7546B10DB00D}">
      <dsp:nvSpPr>
        <dsp:cNvPr id="0" name=""/>
        <dsp:cNvSpPr/>
      </dsp:nvSpPr>
      <dsp:spPr>
        <a:xfrm>
          <a:off x="121842" y="1462104"/>
          <a:ext cx="1598577" cy="974736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5341183"/>
            <a:satOff val="23809"/>
            <a:lumOff val="2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9B520B-5051-410A-9736-DFF5AD252960}">
      <dsp:nvSpPr>
        <dsp:cNvPr id="0" name=""/>
        <dsp:cNvSpPr/>
      </dsp:nvSpPr>
      <dsp:spPr>
        <a:xfrm>
          <a:off x="0" y="2680524"/>
          <a:ext cx="7992888" cy="121842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solidFill>
                <a:schemeClr val="tx1"/>
              </a:solidFill>
            </a:rPr>
            <a:t>Nádory</a:t>
          </a:r>
          <a:endParaRPr lang="cs-CZ" sz="18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smtClean="0">
              <a:solidFill>
                <a:schemeClr val="tx1"/>
              </a:solidFill>
            </a:rPr>
            <a:t>příčiny: různé – dědičnost, výživa, obezita, kouření, alkohol …</a:t>
          </a:r>
          <a:endParaRPr lang="cs-CZ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smtClean="0">
              <a:solidFill>
                <a:schemeClr val="tx1"/>
              </a:solidFill>
            </a:rPr>
            <a:t>Jak se chránit? – udržovat přiměřenou tělesnou hmotnost, dostatek pohybu (min. 30 min denně), pestrá strava,  5 porcí ovoce a zeleniny denně, nekonzumovat nadmíru alkohol</a:t>
          </a:r>
          <a:endParaRPr lang="cs-CZ" sz="1400" kern="1200" dirty="0">
            <a:solidFill>
              <a:schemeClr val="tx1"/>
            </a:solidFill>
          </a:endParaRPr>
        </a:p>
      </dsp:txBody>
      <dsp:txXfrm>
        <a:off x="1720419" y="2680524"/>
        <a:ext cx="6272468" cy="1218420"/>
      </dsp:txXfrm>
    </dsp:sp>
    <dsp:sp modelId="{A80397FC-10CB-4D62-8FD1-E1F21CC31EF1}">
      <dsp:nvSpPr>
        <dsp:cNvPr id="0" name=""/>
        <dsp:cNvSpPr/>
      </dsp:nvSpPr>
      <dsp:spPr>
        <a:xfrm>
          <a:off x="121842" y="2802366"/>
          <a:ext cx="1598577" cy="974736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28B8F-43A7-429B-AF19-B639992412D2}">
      <dsp:nvSpPr>
        <dsp:cNvPr id="0" name=""/>
        <dsp:cNvSpPr/>
      </dsp:nvSpPr>
      <dsp:spPr>
        <a:xfrm>
          <a:off x="0" y="22916"/>
          <a:ext cx="2831976" cy="3685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Alergie</a:t>
          </a:r>
          <a:endParaRPr lang="cs-CZ" sz="1600" b="1" kern="1200" dirty="0"/>
        </a:p>
      </dsp:txBody>
      <dsp:txXfrm>
        <a:off x="17991" y="40907"/>
        <a:ext cx="2795994" cy="332568"/>
      </dsp:txXfrm>
    </dsp:sp>
    <dsp:sp modelId="{8170323A-6B14-47BF-ADB0-593D7B8C115C}">
      <dsp:nvSpPr>
        <dsp:cNvPr id="0" name=""/>
        <dsp:cNvSpPr/>
      </dsp:nvSpPr>
      <dsp:spPr>
        <a:xfrm>
          <a:off x="0" y="391466"/>
          <a:ext cx="2831976" cy="41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15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kern="1200" dirty="0" smtClean="0"/>
            <a:t>nepřiměřená reakce organismu na „něco“ - alergen</a:t>
          </a:r>
          <a:endParaRPr lang="cs-CZ" sz="1400" kern="1200" dirty="0"/>
        </a:p>
      </dsp:txBody>
      <dsp:txXfrm>
        <a:off x="0" y="391466"/>
        <a:ext cx="2831976" cy="419175"/>
      </dsp:txXfrm>
    </dsp:sp>
    <dsp:sp modelId="{C57081A0-F5B3-4143-9FB7-1611DB90F1F5}">
      <dsp:nvSpPr>
        <dsp:cNvPr id="0" name=""/>
        <dsp:cNvSpPr/>
      </dsp:nvSpPr>
      <dsp:spPr>
        <a:xfrm>
          <a:off x="0" y="810641"/>
          <a:ext cx="2831976" cy="3685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Anafylaktický šok</a:t>
          </a:r>
          <a:endParaRPr lang="cs-CZ" sz="1600" b="1" kern="1200" dirty="0"/>
        </a:p>
      </dsp:txBody>
      <dsp:txXfrm>
        <a:off x="17991" y="828632"/>
        <a:ext cx="2795994" cy="332568"/>
      </dsp:txXfrm>
    </dsp:sp>
    <dsp:sp modelId="{7C6DE9F9-F200-4A54-9BA2-D1B29CB389D4}">
      <dsp:nvSpPr>
        <dsp:cNvPr id="0" name=""/>
        <dsp:cNvSpPr/>
      </dsp:nvSpPr>
      <dsp:spPr>
        <a:xfrm>
          <a:off x="0" y="1179192"/>
          <a:ext cx="2831976" cy="41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15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400" kern="1200" dirty="0" smtClean="0"/>
            <a:t>nejtěžší alergická reakce organismu, smrtelně nebezpečná</a:t>
          </a:r>
          <a:endParaRPr lang="cs-CZ" sz="1400" kern="1200" dirty="0"/>
        </a:p>
      </dsp:txBody>
      <dsp:txXfrm>
        <a:off x="0" y="1179192"/>
        <a:ext cx="2831976" cy="4191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F6BE0-0091-4DF3-8209-A075F98B1158}">
      <dsp:nvSpPr>
        <dsp:cNvPr id="0" name=""/>
        <dsp:cNvSpPr/>
      </dsp:nvSpPr>
      <dsp:spPr>
        <a:xfrm rot="10800000">
          <a:off x="538464" y="916"/>
          <a:ext cx="3813587" cy="50863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0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Laktóza</a:t>
          </a:r>
          <a:r>
            <a:rPr lang="cs-CZ" sz="1600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– </a:t>
          </a:r>
          <a:r>
            <a:rPr lang="cs-CZ" sz="1400" kern="1200" dirty="0" smtClean="0"/>
            <a:t>mléko a mléčné výrobky – mléčný cukr</a:t>
          </a:r>
          <a:endParaRPr lang="cs-CZ" sz="1400" kern="1200" dirty="0"/>
        </a:p>
      </dsp:txBody>
      <dsp:txXfrm rot="10800000">
        <a:off x="665622" y="916"/>
        <a:ext cx="3686429" cy="508633"/>
      </dsp:txXfrm>
    </dsp:sp>
    <dsp:sp modelId="{E2DBCDBC-8DC6-4922-8B33-9A1A6E4AB8D4}">
      <dsp:nvSpPr>
        <dsp:cNvPr id="0" name=""/>
        <dsp:cNvSpPr/>
      </dsp:nvSpPr>
      <dsp:spPr>
        <a:xfrm>
          <a:off x="461347" y="155"/>
          <a:ext cx="509576" cy="50957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C6F45-1727-47FC-8BEB-59226809E932}">
      <dsp:nvSpPr>
        <dsp:cNvPr id="0" name=""/>
        <dsp:cNvSpPr/>
      </dsp:nvSpPr>
      <dsp:spPr>
        <a:xfrm rot="10800000">
          <a:off x="542660" y="662133"/>
          <a:ext cx="3805196" cy="56189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0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Lepek</a:t>
          </a:r>
          <a:r>
            <a:rPr lang="cs-CZ" sz="1600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– </a:t>
          </a:r>
          <a:r>
            <a:rPr lang="cs-CZ" sz="1400" kern="1200" dirty="0" err="1" smtClean="0"/>
            <a:t>celiakie</a:t>
          </a:r>
          <a:r>
            <a:rPr lang="cs-CZ" sz="1400" kern="1200" dirty="0" smtClean="0"/>
            <a:t> - pšenice</a:t>
          </a:r>
          <a:endParaRPr lang="cs-CZ" sz="1400" kern="1200" dirty="0"/>
        </a:p>
      </dsp:txBody>
      <dsp:txXfrm rot="10800000">
        <a:off x="683133" y="662133"/>
        <a:ext cx="3664723" cy="561894"/>
      </dsp:txXfrm>
    </dsp:sp>
    <dsp:sp modelId="{25A7A73A-857A-4844-B3AB-4B8502D9C2DD}">
      <dsp:nvSpPr>
        <dsp:cNvPr id="0" name=""/>
        <dsp:cNvSpPr/>
      </dsp:nvSpPr>
      <dsp:spPr>
        <a:xfrm>
          <a:off x="458279" y="705394"/>
          <a:ext cx="509576" cy="50957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8844A-7DFD-4368-A938-3743B7CE16F3}">
      <dsp:nvSpPr>
        <dsp:cNvPr id="0" name=""/>
        <dsp:cNvSpPr/>
      </dsp:nvSpPr>
      <dsp:spPr>
        <a:xfrm rot="10800000">
          <a:off x="542660" y="1376140"/>
          <a:ext cx="3805196" cy="75762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0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Fenylalanin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0" kern="1200" dirty="0" smtClean="0"/>
            <a:t> - fenylketonurie, u každého novorozence se provádí testy</a:t>
          </a:r>
          <a:endParaRPr lang="cs-CZ" sz="1400" b="0" kern="1200" dirty="0"/>
        </a:p>
      </dsp:txBody>
      <dsp:txXfrm rot="10800000">
        <a:off x="732065" y="1376140"/>
        <a:ext cx="3615791" cy="757622"/>
      </dsp:txXfrm>
    </dsp:sp>
    <dsp:sp modelId="{CEC22FF3-68F9-42E8-B7DC-4ADBFF8FD132}">
      <dsp:nvSpPr>
        <dsp:cNvPr id="0" name=""/>
        <dsp:cNvSpPr/>
      </dsp:nvSpPr>
      <dsp:spPr>
        <a:xfrm>
          <a:off x="458279" y="1502706"/>
          <a:ext cx="509576" cy="50957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6F58F-9D44-4664-BD96-0F1120AFDD00}">
      <dsp:nvSpPr>
        <dsp:cNvPr id="0" name=""/>
        <dsp:cNvSpPr/>
      </dsp:nvSpPr>
      <dsp:spPr>
        <a:xfrm rot="10800000">
          <a:off x="557262" y="2285875"/>
          <a:ext cx="3775992" cy="50957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0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Fruktóza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0" kern="1200" dirty="0" smtClean="0"/>
            <a:t>- nesnášenlivost ovocného cukru</a:t>
          </a:r>
          <a:endParaRPr lang="cs-CZ" sz="1400" b="0" kern="1200" dirty="0"/>
        </a:p>
      </dsp:txBody>
      <dsp:txXfrm rot="10800000">
        <a:off x="684656" y="2285875"/>
        <a:ext cx="3648598" cy="509576"/>
      </dsp:txXfrm>
    </dsp:sp>
    <dsp:sp modelId="{F67BE10C-7551-4C6D-8E04-32678C270994}">
      <dsp:nvSpPr>
        <dsp:cNvPr id="0" name=""/>
        <dsp:cNvSpPr/>
      </dsp:nvSpPr>
      <dsp:spPr>
        <a:xfrm>
          <a:off x="464965" y="2286320"/>
          <a:ext cx="509576" cy="50957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271B2FD-3F70-41BE-AA6B-5CB3CC31F150}" type="datetimeFigureOut">
              <a:rPr lang="cs-CZ"/>
              <a:pPr>
                <a:defRPr/>
              </a:pPr>
              <a:t>3.1.2012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5FE3D4-B738-446D-A8ED-C28BD76399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5432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187500-CD5E-4E4D-9D24-AA1031C7B6AB}" type="datetimeFigureOut">
              <a:rPr lang="cs-CZ"/>
              <a:pPr>
                <a:defRPr/>
              </a:pPr>
              <a:t>3.1.2012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3212D9-A666-4BAA-B445-F42B2B4DF6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31842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CE216F-19EA-41A6-8ADC-4943C14B091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/>
          </a:p>
        </p:txBody>
      </p:sp>
      <p:sp>
        <p:nvSpPr>
          <p:cNvPr id="16388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04FC1B-A079-46C5-8218-0E8114B5E0D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/>
          </a:p>
        </p:txBody>
      </p:sp>
      <p:sp>
        <p:nvSpPr>
          <p:cNvPr id="18436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0FF4A6-D6CB-427E-979E-E2C311FC3E1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/>
          </a:p>
        </p:txBody>
      </p:sp>
      <p:sp>
        <p:nvSpPr>
          <p:cNvPr id="20484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98BF56-A106-4CFF-BEC1-F3FB805226A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/>
          </a:p>
        </p:txBody>
      </p:sp>
      <p:sp>
        <p:nvSpPr>
          <p:cNvPr id="22532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09ADAB-35D3-412B-A6BD-8443CAE669D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/>
          </a:p>
        </p:txBody>
      </p:sp>
      <p:sp>
        <p:nvSpPr>
          <p:cNvPr id="24580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3591E6-40B5-4C63-B5CE-55CFA7C7F03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/>
          </a:p>
        </p:txBody>
      </p:sp>
      <p:sp>
        <p:nvSpPr>
          <p:cNvPr id="26628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A21B6C-DDE4-4083-B2A1-6FCFA232909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/>
          </a:p>
        </p:txBody>
      </p:sp>
      <p:sp>
        <p:nvSpPr>
          <p:cNvPr id="28676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AF0919-94FF-48E3-B3F8-829245B9D3A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/>
          </a:p>
        </p:txBody>
      </p:sp>
      <p:sp>
        <p:nvSpPr>
          <p:cNvPr id="30724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BF70D-9175-4657-93D1-7E968EC45084}" type="datetime1">
              <a:rPr lang="cs-CZ"/>
              <a:pPr>
                <a:defRPr/>
              </a:pPr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8D91-7328-4699-9A04-CA45A399F9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FC482-F6D3-4352-82A8-0DCB79F36B82}" type="datetime1">
              <a:rPr lang="cs-CZ"/>
              <a:pPr>
                <a:defRPr/>
              </a:pPr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A83B7-22DA-4876-8F63-B39EDE910C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45D24-EE24-4921-9ABF-2A45249AA5E7}" type="datetime1">
              <a:rPr lang="cs-CZ"/>
              <a:pPr>
                <a:defRPr/>
              </a:pPr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943D0-3CEE-4F3B-9929-6C705658FD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4D744-3CF6-443C-9E7B-81CE4D4808E2}" type="datetime1">
              <a:rPr lang="cs-CZ"/>
              <a:pPr>
                <a:defRPr/>
              </a:pPr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6C96-E4D5-4E78-A66B-6B21BDFDEF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BF7BA-6C19-41DD-8895-B88E9EFD4B6D}" type="datetime1">
              <a:rPr lang="cs-CZ"/>
              <a:pPr>
                <a:defRPr/>
              </a:pPr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A9188-07AD-49A7-8F2D-89B1F0C514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0DEEC-834C-43AB-9739-128CA9A2CFB3}" type="datetime1">
              <a:rPr lang="cs-CZ"/>
              <a:pPr>
                <a:defRPr/>
              </a:pPr>
              <a:t>3.1.2012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A4584-E23D-45D3-BF82-03E981154D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D378E-C046-44C8-BA11-3FF3AFE9C512}" type="datetime1">
              <a:rPr lang="cs-CZ"/>
              <a:pPr>
                <a:defRPr/>
              </a:pPr>
              <a:t>3.1.2012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E1348-532C-4F9C-A819-F4CA6CCCCF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98488-C101-4DCF-A118-BE0619E721D3}" type="datetime1">
              <a:rPr lang="cs-CZ"/>
              <a:pPr>
                <a:defRPr/>
              </a:pPr>
              <a:t>3.1.2012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901C5-20AF-46BE-827D-4011917CE6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5D998-96B3-49A9-8F2C-5BF16D48F177}" type="datetime1">
              <a:rPr lang="cs-CZ"/>
              <a:pPr>
                <a:defRPr/>
              </a:pPr>
              <a:t>3.1.2012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4AD53-E737-40A2-833B-D4DE96DD6C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5C866-336F-4334-8F58-AB1B5D5691A2}" type="datetime1">
              <a:rPr lang="cs-CZ"/>
              <a:pPr>
                <a:defRPr/>
              </a:pPr>
              <a:t>3.1.2012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17AF4-1CE9-4020-82B3-7660ABD945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6E2D-BF17-499A-B6A7-7C79E63221B6}" type="datetime1">
              <a:rPr lang="cs-CZ"/>
              <a:pPr>
                <a:defRPr/>
              </a:pPr>
              <a:t>3.1.2012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E4C3B-3EA0-48FB-ABCD-46107E1506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duotone>
              <a:prstClr val="black"/>
              <a:schemeClr val="accent6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28338D-9B4E-4BC3-9920-EAC0A151A20F}" type="datetime1">
              <a:rPr lang="cs-CZ"/>
              <a:pPr>
                <a:defRPr/>
              </a:pPr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1C0C48-EDFB-4B4A-B26E-A43A0B68EF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9.wmf"/><Relationship Id="rId5" Type="http://schemas.openxmlformats.org/officeDocument/2006/relationships/diagramLayout" Target="../diagrams/layout1.xml"/><Relationship Id="rId15" Type="http://schemas.openxmlformats.org/officeDocument/2006/relationships/hyperlink" Target="http://cs.wikipedia.org/wiki/V%C3%BD%C5%BEiva" TargetMode="External"/><Relationship Id="rId10" Type="http://schemas.openxmlformats.org/officeDocument/2006/relationships/image" Target="../media/image8.wmf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Relationship Id="rId1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4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15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openxmlformats.org/officeDocument/2006/relationships/image" Target="../media/image19.w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17.jpeg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gif"/><Relationship Id="rId7" Type="http://schemas.openxmlformats.org/officeDocument/2006/relationships/image" Target="../media/image2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wmf"/><Relationship Id="rId5" Type="http://schemas.openxmlformats.org/officeDocument/2006/relationships/image" Target="../media/image23.gif"/><Relationship Id="rId4" Type="http://schemas.openxmlformats.org/officeDocument/2006/relationships/image" Target="../media/image22.gif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11" Type="http://schemas.openxmlformats.org/officeDocument/2006/relationships/image" Target="../media/image34.png"/><Relationship Id="rId5" Type="http://schemas.openxmlformats.org/officeDocument/2006/relationships/image" Target="../media/image29.jpeg"/><Relationship Id="rId10" Type="http://schemas.openxmlformats.org/officeDocument/2006/relationships/image" Target="../media/image33.jpeg"/><Relationship Id="rId4" Type="http://schemas.openxmlformats.org/officeDocument/2006/relationships/image" Target="../media/image28.jpe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upload.wikimedia.org/wikipedia/commons/5/5b/Botox-structure.p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42925"/>
            <a:ext cx="3563888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17.1 Výživa a nemoci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pic>
        <p:nvPicPr>
          <p:cNvPr id="7" name="Picture 2" descr="C:\Documents and Settings\krivankova\Local Settings\Temporary Internet Files\Content.IE5\UPTT08SS\MP90043878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20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13" y="2787774"/>
            <a:ext cx="2765688" cy="185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0" y="4497168"/>
            <a:ext cx="9144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Mgr. Petra Křivánková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obrázek 5" descr="Imag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75" y="4497168"/>
            <a:ext cx="3053325" cy="6463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aoblený obdélník 2"/>
          <p:cNvSpPr/>
          <p:nvPr/>
        </p:nvSpPr>
        <p:spPr>
          <a:xfrm>
            <a:off x="323528" y="1131590"/>
            <a:ext cx="4464496" cy="2304256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Během růstu a dospívání se mění nároky těla na příjem energie a ž</a:t>
            </a:r>
            <a:r>
              <a:rPr lang="cs-CZ" dirty="0" smtClean="0"/>
              <a:t>ivin </a:t>
            </a:r>
            <a:r>
              <a:rPr lang="cs-CZ" dirty="0"/>
              <a:t>(viz tabulka). Sacharidy by měly pokrýt o něco více </a:t>
            </a:r>
            <a:r>
              <a:rPr lang="cs-CZ" dirty="0" smtClean="0"/>
              <a:t>než </a:t>
            </a:r>
            <a:r>
              <a:rPr lang="cs-CZ" dirty="0"/>
              <a:t>polovinu celkové denní energie, bílkoviny </a:t>
            </a:r>
            <a:r>
              <a:rPr lang="cs-CZ" dirty="0" smtClean="0"/>
              <a:t>přibližně </a:t>
            </a:r>
            <a:r>
              <a:rPr lang="cs-CZ" dirty="0"/>
              <a:t>15 %, tuky asi 30 – 35 %. Potřeba tuků je ve školním věku mírně vyšší </a:t>
            </a:r>
            <a:r>
              <a:rPr lang="cs-CZ" dirty="0" smtClean="0"/>
              <a:t>než </a:t>
            </a:r>
            <a:r>
              <a:rPr lang="cs-CZ" dirty="0"/>
              <a:t>u dospělých (</a:t>
            </a:r>
            <a:r>
              <a:rPr lang="cs-CZ" dirty="0" err="1"/>
              <a:t>light</a:t>
            </a:r>
            <a:r>
              <a:rPr lang="cs-CZ" dirty="0"/>
              <a:t> potraviny jsou nevhodné</a:t>
            </a:r>
            <a:r>
              <a:rPr lang="cs-CZ" dirty="0" smtClean="0"/>
              <a:t>).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106402" y="2753608"/>
            <a:ext cx="2592287" cy="13644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1"/>
                </a:solidFill>
                <a:latin typeface="+mn-lt"/>
              </a:rPr>
              <a:t>BMI  18,5 – 25,0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cs-CZ" sz="1600" dirty="0" smtClean="0">
                <a:solidFill>
                  <a:schemeClr val="tx1"/>
                </a:solidFill>
                <a:latin typeface="+mn-lt"/>
              </a:rPr>
              <a:t>kg/m</a:t>
            </a:r>
            <a:r>
              <a:rPr lang="cs-CZ" sz="1600" baseline="30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cs-CZ" sz="16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endParaRPr lang="cs-CZ" sz="1600" baseline="30000" dirty="0" smtClean="0">
              <a:solidFill>
                <a:schemeClr val="tx1"/>
              </a:solidFill>
              <a:latin typeface="+mn-lt"/>
            </a:endParaRPr>
          </a:p>
          <a:p>
            <a:r>
              <a:rPr lang="cs-CZ" b="1" dirty="0" smtClean="0">
                <a:solidFill>
                  <a:schemeClr val="tx1"/>
                </a:solidFill>
                <a:latin typeface="+mn-lt"/>
              </a:rPr>
              <a:t>ideální míry v pase:</a:t>
            </a:r>
          </a:p>
          <a:p>
            <a:r>
              <a:rPr lang="cs-CZ" b="1" dirty="0">
                <a:solidFill>
                  <a:schemeClr val="tx1"/>
                </a:solidFill>
              </a:rPr>
              <a:t>m</a:t>
            </a:r>
            <a:r>
              <a:rPr lang="cs-CZ" b="1" dirty="0" smtClean="0">
                <a:solidFill>
                  <a:schemeClr val="tx1"/>
                </a:solidFill>
                <a:latin typeface="+mn-lt"/>
              </a:rPr>
              <a:t>uži – pod 94 cm</a:t>
            </a:r>
          </a:p>
          <a:p>
            <a:r>
              <a:rPr lang="cs-CZ" b="1" dirty="0">
                <a:solidFill>
                  <a:schemeClr val="tx1"/>
                </a:solidFill>
              </a:rPr>
              <a:t>ž</a:t>
            </a:r>
            <a:r>
              <a:rPr lang="cs-CZ" b="1" dirty="0" smtClean="0">
                <a:solidFill>
                  <a:schemeClr val="tx1"/>
                </a:solidFill>
                <a:latin typeface="+mn-lt"/>
              </a:rPr>
              <a:t>eny – pod 80 cm</a:t>
            </a:r>
          </a:p>
        </p:txBody>
      </p:sp>
      <p:pic>
        <p:nvPicPr>
          <p:cNvPr id="1026" name="Picture 2" descr="C:\Documents and Settings\krivankova.UNBCHEM\Local Settings\Temporary Internet Files\Content.IE5\FAAHKHSB\MP90040947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772709"/>
            <a:ext cx="1284040" cy="148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rivankova.UNBCHEM\Local Settings\Temporary Internet Files\Content.IE5\DO68RGW8\MP900402322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849" y="2931790"/>
            <a:ext cx="1104140" cy="138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láček 15"/>
          <p:cNvSpPr/>
          <p:nvPr/>
        </p:nvSpPr>
        <p:spPr>
          <a:xfrm>
            <a:off x="5217154" y="772709"/>
            <a:ext cx="1778496" cy="1366993"/>
          </a:xfrm>
          <a:prstGeom prst="cloudCallout">
            <a:avLst>
              <a:gd name="adj1" fmla="val -20833"/>
              <a:gd name="adj2" fmla="val 9818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i="1" dirty="0" smtClean="0"/>
              <a:t>Kdo jí ryby v každém čase, ten je zdráv a štíhlý v pase.</a:t>
            </a:r>
            <a:endParaRPr lang="cs-CZ" sz="14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647766"/>
              </p:ext>
            </p:extLst>
          </p:nvPr>
        </p:nvGraphicFramePr>
        <p:xfrm>
          <a:off x="1187624" y="1203598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/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Petra Křivánková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07</a:t>
                      </a:r>
                      <a:r>
                        <a:rPr lang="cs-CZ" baseline="0" dirty="0" smtClean="0"/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Výživa, otrava z jídla, nesnášenlivost</a:t>
                      </a:r>
                      <a:r>
                        <a:rPr lang="cs-CZ" baseline="0" dirty="0" smtClean="0"/>
                        <a:t> potravin, alergie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/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Prezentace popisující</a:t>
                      </a:r>
                      <a:r>
                        <a:rPr lang="cs-CZ" baseline="0" dirty="0" smtClean="0"/>
                        <a:t> nemoci způsobené nesprávnou výživou.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	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5531" y="492443"/>
            <a:ext cx="291623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17.10 Anotace</a:t>
            </a:r>
          </a:p>
        </p:txBody>
      </p:sp>
    </p:spTree>
    <p:extLst>
      <p:ext uri="{BB962C8B-B14F-4D97-AF65-F5344CB8AC3E}">
        <p14:creationId xmlns:p14="http://schemas.microsoft.com/office/powerpoint/2010/main" val="5655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794" y="492443"/>
            <a:ext cx="4464050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17.2 Co již víme?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1403648" y="1060669"/>
            <a:ext cx="2520280" cy="70922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Potíže s příjmem potravy</a:t>
            </a:r>
            <a:endParaRPr lang="cs-CZ" dirty="0"/>
          </a:p>
        </p:txBody>
      </p:sp>
      <p:sp>
        <p:nvSpPr>
          <p:cNvPr id="4" name="Zaoblený obdélníkový popisek 3"/>
          <p:cNvSpPr/>
          <p:nvPr/>
        </p:nvSpPr>
        <p:spPr>
          <a:xfrm>
            <a:off x="251520" y="1954377"/>
            <a:ext cx="1656184" cy="612648"/>
          </a:xfrm>
          <a:prstGeom prst="wedgeRoundRectCallout">
            <a:avLst>
              <a:gd name="adj1" fmla="val 82313"/>
              <a:gd name="adj2" fmla="val -6187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Nadváha a obezita</a:t>
            </a:r>
            <a:endParaRPr lang="cs-CZ" sz="1600" b="1" dirty="0"/>
          </a:p>
        </p:txBody>
      </p:sp>
      <p:sp>
        <p:nvSpPr>
          <p:cNvPr id="7" name="Zaoblený obdélníkový popisek 6"/>
          <p:cNvSpPr/>
          <p:nvPr/>
        </p:nvSpPr>
        <p:spPr>
          <a:xfrm>
            <a:off x="3410161" y="1927554"/>
            <a:ext cx="1656184" cy="612648"/>
          </a:xfrm>
          <a:prstGeom prst="wedgeRoundRectCallout">
            <a:avLst>
              <a:gd name="adj1" fmla="val -81597"/>
              <a:gd name="adj2" fmla="val -58768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Podvýživa</a:t>
            </a:r>
            <a:endParaRPr lang="cs-CZ" sz="1600" b="1" dirty="0"/>
          </a:p>
        </p:txBody>
      </p:sp>
      <p:sp>
        <p:nvSpPr>
          <p:cNvPr id="8" name="Zaoblený obdélníkový popisek 7"/>
          <p:cNvSpPr/>
          <p:nvPr/>
        </p:nvSpPr>
        <p:spPr>
          <a:xfrm>
            <a:off x="251520" y="2908526"/>
            <a:ext cx="1656184" cy="612648"/>
          </a:xfrm>
          <a:prstGeom prst="wedgeRoundRectCallout">
            <a:avLst>
              <a:gd name="adj1" fmla="val 74835"/>
              <a:gd name="adj2" fmla="val 109143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Mentální anorexie</a:t>
            </a:r>
            <a:endParaRPr lang="cs-CZ" sz="1600" b="1" dirty="0"/>
          </a:p>
        </p:txBody>
      </p:sp>
      <p:sp>
        <p:nvSpPr>
          <p:cNvPr id="9" name="Zaoblený obdélník 8"/>
          <p:cNvSpPr/>
          <p:nvPr/>
        </p:nvSpPr>
        <p:spPr>
          <a:xfrm>
            <a:off x="1322140" y="4083918"/>
            <a:ext cx="2520280" cy="7092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Poruchy příjmu potravy</a:t>
            </a:r>
            <a:endParaRPr lang="cs-CZ" dirty="0"/>
          </a:p>
        </p:txBody>
      </p:sp>
      <p:sp>
        <p:nvSpPr>
          <p:cNvPr id="10" name="Zaoblený obdélníkový popisek 9"/>
          <p:cNvSpPr/>
          <p:nvPr/>
        </p:nvSpPr>
        <p:spPr>
          <a:xfrm>
            <a:off x="3419872" y="2967214"/>
            <a:ext cx="1656184" cy="612648"/>
          </a:xfrm>
          <a:prstGeom prst="wedgeRoundRectCallout">
            <a:avLst>
              <a:gd name="adj1" fmla="val -79296"/>
              <a:gd name="adj2" fmla="val 98260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Mentální bulimie</a:t>
            </a:r>
            <a:endParaRPr lang="cs-CZ" sz="1600" b="1" dirty="0"/>
          </a:p>
        </p:txBody>
      </p:sp>
      <p:pic>
        <p:nvPicPr>
          <p:cNvPr id="2050" name="Picture 2" descr="C:\Documents and Settings\krivankova.UNBCHEM\Local Settings\Temporary Internet Files\Content.IE5\DO68RGW8\MP90043930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501" y="2233878"/>
            <a:ext cx="992574" cy="148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aoblený obdélník 12"/>
          <p:cNvSpPr/>
          <p:nvPr/>
        </p:nvSpPr>
        <p:spPr>
          <a:xfrm>
            <a:off x="5652120" y="814224"/>
            <a:ext cx="3024336" cy="7092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smtClean="0"/>
              <a:t>Kdy je třeba zvláštní výživa?</a:t>
            </a:r>
            <a:endParaRPr lang="cs-CZ" i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67981039"/>
              </p:ext>
            </p:extLst>
          </p:nvPr>
        </p:nvGraphicFramePr>
        <p:xfrm>
          <a:off x="5419514" y="1559799"/>
          <a:ext cx="3489548" cy="3167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1" name="Picture 3" descr="C:\Documents and Settings\krivankova.UNBCHEM\Local Settings\Temporary Internet Files\Content.IE5\ORXYJLS3\MP900439336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872" y="1681330"/>
            <a:ext cx="589386" cy="88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krivankova.UNBCHEM\Local Settings\Temporary Internet Files\Content.IE5\2KCXME00\MC900338078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487" y="2677246"/>
            <a:ext cx="794156" cy="90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krivankova.UNBCHEM\Local Settings\Temporary Internet Files\Content.IE5\DO68RGW8\MC900360736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222" y="3716122"/>
            <a:ext cx="504056" cy="93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788" y="3716122"/>
            <a:ext cx="962223" cy="130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892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96" y="3716122"/>
            <a:ext cx="875188" cy="12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349699" y="977080"/>
            <a:ext cx="914400" cy="35461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hlinkClick r:id="rId15"/>
              </a:rPr>
              <a:t>výživa</a:t>
            </a:r>
            <a:endParaRPr lang="cs-CZ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7416800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17.3 Jaké si řekneme nové termíny a názvy?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49903360"/>
              </p:ext>
            </p:extLst>
          </p:nvPr>
        </p:nvGraphicFramePr>
        <p:xfrm>
          <a:off x="467544" y="1059582"/>
          <a:ext cx="7992888" cy="3898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Documents and Settings\krivankova.UNBCHEM\Local Settings\Temporary Internet Files\Content.IE5\FAAHKHSB\MP900425257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4" y="1235286"/>
            <a:ext cx="1284987" cy="85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rivankova.UNBCHEM\Local Settings\Temporary Internet Files\Content.IE5\DO68RGW8\MP900385792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4" y="2571750"/>
            <a:ext cx="1284987" cy="91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.idnes.cz/09/073/gal/ABR2c94da_AGE_547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79" y="3892596"/>
            <a:ext cx="1371026" cy="93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ctrTitle"/>
          </p:nvPr>
        </p:nvSpPr>
        <p:spPr>
          <a:xfrm>
            <a:off x="0" y="555526"/>
            <a:ext cx="5680075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17.4 Co si řekneme nového?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5940152" y="656878"/>
            <a:ext cx="2736304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Potravinové alergie</a:t>
            </a:r>
            <a:endParaRPr lang="cs-CZ" b="1" dirty="0"/>
          </a:p>
        </p:txBody>
      </p:sp>
      <p:sp>
        <p:nvSpPr>
          <p:cNvPr id="10" name="Zaoblený obdélník 9"/>
          <p:cNvSpPr/>
          <p:nvPr/>
        </p:nvSpPr>
        <p:spPr>
          <a:xfrm>
            <a:off x="323528" y="1168946"/>
            <a:ext cx="2736304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Nesnášenlivost potravin</a:t>
            </a:r>
            <a:endParaRPr lang="cs-CZ" b="1" dirty="0"/>
          </a:p>
        </p:txBody>
      </p:sp>
      <p:sp>
        <p:nvSpPr>
          <p:cNvPr id="3" name="Obláček 2"/>
          <p:cNvSpPr/>
          <p:nvPr/>
        </p:nvSpPr>
        <p:spPr>
          <a:xfrm>
            <a:off x="3635896" y="802060"/>
            <a:ext cx="2232248" cy="1404156"/>
          </a:xfrm>
          <a:prstGeom prst="cloudCallout">
            <a:avLst>
              <a:gd name="adj1" fmla="val -70343"/>
              <a:gd name="adj2" fmla="val -669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i="1" dirty="0" smtClean="0"/>
              <a:t>Na reakci se nepodílí imunitní systém, ale např. špatná funkce enzymů.</a:t>
            </a:r>
            <a:endParaRPr lang="cs-CZ" sz="1400" i="1" dirty="0"/>
          </a:p>
        </p:txBody>
      </p:sp>
      <p:sp>
        <p:nvSpPr>
          <p:cNvPr id="13" name="Obláček 12"/>
          <p:cNvSpPr/>
          <p:nvPr/>
        </p:nvSpPr>
        <p:spPr>
          <a:xfrm>
            <a:off x="5256101" y="3003798"/>
            <a:ext cx="3420355" cy="2037556"/>
          </a:xfrm>
          <a:prstGeom prst="cloudCallout">
            <a:avLst>
              <a:gd name="adj1" fmla="val -53364"/>
              <a:gd name="adj2" fmla="val -3659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Zdravá strava je rozhodně </a:t>
            </a:r>
            <a:r>
              <a:rPr lang="cs-CZ" sz="1400" dirty="0" smtClean="0"/>
              <a:t>důležitou </a:t>
            </a:r>
            <a:r>
              <a:rPr lang="cs-CZ" sz="1400" dirty="0"/>
              <a:t>součástí našeho ž</a:t>
            </a:r>
            <a:r>
              <a:rPr lang="cs-CZ" sz="1400" dirty="0" smtClean="0"/>
              <a:t>ivota</a:t>
            </a:r>
            <a:r>
              <a:rPr lang="cs-CZ" sz="1400" dirty="0"/>
              <a:t>, ale v případě, ž</a:t>
            </a:r>
            <a:r>
              <a:rPr lang="cs-CZ" sz="1400" dirty="0" smtClean="0"/>
              <a:t>e </a:t>
            </a:r>
            <a:r>
              <a:rPr lang="cs-CZ" sz="1400" dirty="0"/>
              <a:t>se snaha o zdravé stravování stává posedlostí, </a:t>
            </a:r>
            <a:r>
              <a:rPr lang="cs-CZ" sz="1400" dirty="0" smtClean="0"/>
              <a:t>může vážně </a:t>
            </a:r>
            <a:r>
              <a:rPr lang="cs-CZ" sz="1400" dirty="0"/>
              <a:t>ohrozit tělesné i duševní zdraví </a:t>
            </a:r>
            <a:r>
              <a:rPr lang="cs-CZ" sz="1400" dirty="0" smtClean="0"/>
              <a:t>postiženého </a:t>
            </a:r>
            <a:endParaRPr lang="cs-CZ" sz="1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46549771"/>
              </p:ext>
            </p:extLst>
          </p:nvPr>
        </p:nvGraphicFramePr>
        <p:xfrm>
          <a:off x="5937559" y="1343273"/>
          <a:ext cx="2831976" cy="1621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20691932"/>
              </p:ext>
            </p:extLst>
          </p:nvPr>
        </p:nvGraphicFramePr>
        <p:xfrm>
          <a:off x="-30486" y="2206216"/>
          <a:ext cx="4890517" cy="2795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Zaoblený obdélník 5"/>
          <p:cNvSpPr/>
          <p:nvPr/>
        </p:nvSpPr>
        <p:spPr>
          <a:xfrm>
            <a:off x="467544" y="1779662"/>
            <a:ext cx="2448272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dirty="0" smtClean="0"/>
              <a:t>Nejčastější příčiny potíží:</a:t>
            </a:r>
            <a:endParaRPr lang="cs-CZ" sz="1600" i="1" dirty="0"/>
          </a:p>
        </p:txBody>
      </p:sp>
      <p:pic>
        <p:nvPicPr>
          <p:cNvPr id="2050" name="Picture 2" descr="http://xerius.jergym.hiedu.cz/~canovm/mechanic/pravidl3/all/all_soubory/obr44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39552" y="3795886"/>
            <a:ext cx="289446" cy="31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krivankova.UNBCHEM\Local Settings\Temporary Internet Files\Content.IE5\2KCXME00\MP900422104[1]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12" y="3003798"/>
            <a:ext cx="330725" cy="33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krivankova.UNBCHEM\Local Settings\Temporary Internet Files\Content.IE5\FAAHKHSB\MP900431028[1]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321153"/>
            <a:ext cx="289446" cy="28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krivankova.UNBCHEM\Local Settings\Temporary Internet Files\Content.IE5\DO68RGW8\MP900430479[1]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1" t="37621" r="58755" b="41410"/>
          <a:stretch/>
        </p:blipFill>
        <p:spPr bwMode="auto">
          <a:xfrm>
            <a:off x="539553" y="4605274"/>
            <a:ext cx="330725" cy="29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krivankova.UNBCHEM\Local Settings\Temporary Internet Files\Content.IE5\ORXYJLS3\MC900437986[1]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65593"/>
            <a:ext cx="1097595" cy="73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3" grpId="0" animBg="1"/>
      <p:bldGraphic spid="4" grpId="0">
        <p:bldAsOne/>
      </p:bldGraphic>
      <p:bldGraphic spid="5" grpId="0">
        <p:bldAsOne/>
      </p:bldGraphic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5400675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17.5 Procvičení a příklady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5683163" y="627534"/>
            <a:ext cx="2448272" cy="5760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smtClean="0">
                <a:solidFill>
                  <a:schemeClr val="tx1"/>
                </a:solidFill>
              </a:rPr>
              <a:t>Co je</a:t>
            </a:r>
            <a:r>
              <a:rPr lang="cs-CZ" b="1" i="1" dirty="0" smtClean="0">
                <a:solidFill>
                  <a:schemeClr val="tx1"/>
                </a:solidFill>
              </a:rPr>
              <a:t> diabetes</a:t>
            </a:r>
            <a:r>
              <a:rPr lang="cs-CZ" i="1" dirty="0" smtClean="0">
                <a:solidFill>
                  <a:schemeClr val="tx1"/>
                </a:solidFill>
              </a:rPr>
              <a:t>?</a:t>
            </a:r>
            <a:endParaRPr lang="cs-CZ" b="1" i="1" dirty="0" smtClean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855071" y="1477169"/>
            <a:ext cx="4104456" cy="86409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s-CZ" sz="1600" dirty="0" smtClean="0">
                <a:solidFill>
                  <a:schemeClr val="tx1"/>
                </a:solidFill>
              </a:rPr>
              <a:t>cukrovka = úplavice cukrová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chemeClr val="tx1"/>
                </a:solidFill>
              </a:rPr>
              <a:t>n</a:t>
            </a:r>
            <a:r>
              <a:rPr lang="cs-CZ" sz="1600" dirty="0" smtClean="0">
                <a:solidFill>
                  <a:schemeClr val="tx1"/>
                </a:solidFill>
              </a:rPr>
              <a:t>arušení látkové přeměny cukrů, tuků, bílkovin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827584" y="1294706"/>
            <a:ext cx="2448272" cy="5760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smtClean="0">
                <a:solidFill>
                  <a:schemeClr val="tx1"/>
                </a:solidFill>
              </a:rPr>
              <a:t>Jaké rozlišujeme typy?</a:t>
            </a:r>
            <a:endParaRPr lang="cs-CZ" b="1" i="1" dirty="0" smtClean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07604" y="2210395"/>
            <a:ext cx="4192388" cy="86672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Cukrovka I. typu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solidFill>
                  <a:schemeClr val="tx1"/>
                </a:solidFill>
              </a:rPr>
              <a:t>nedostatečné vylučování hormonu </a:t>
            </a:r>
            <a:r>
              <a:rPr lang="cs-CZ" sz="1600" b="1" dirty="0" smtClean="0">
                <a:solidFill>
                  <a:schemeClr val="tx1"/>
                </a:solidFill>
              </a:rPr>
              <a:t>inzulin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chemeClr val="tx1"/>
                </a:solidFill>
              </a:rPr>
              <a:t>d</a:t>
            </a:r>
            <a:r>
              <a:rPr lang="cs-CZ" sz="1600" dirty="0" smtClean="0">
                <a:solidFill>
                  <a:schemeClr val="tx1"/>
                </a:solidFill>
              </a:rPr>
              <a:t>ědičné faktory, virové infekce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307604" y="3428777"/>
            <a:ext cx="4192388" cy="86672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Cukrovka II. typu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chemeClr val="tx1"/>
                </a:solidFill>
              </a:rPr>
              <a:t>n</a:t>
            </a:r>
            <a:r>
              <a:rPr lang="cs-CZ" sz="1600" dirty="0" smtClean="0">
                <a:solidFill>
                  <a:schemeClr val="tx1"/>
                </a:solidFill>
              </a:rPr>
              <a:t>edostatečný účinek hormonu </a:t>
            </a:r>
            <a:r>
              <a:rPr lang="cs-CZ" sz="1600" b="1" dirty="0" smtClean="0">
                <a:solidFill>
                  <a:schemeClr val="tx1"/>
                </a:solidFill>
              </a:rPr>
              <a:t>inzulin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solidFill>
                  <a:schemeClr val="tx1"/>
                </a:solidFill>
              </a:rPr>
              <a:t>obezita, vyšší věk, vysoký krevní tlak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5688124" y="2571750"/>
            <a:ext cx="2448272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 smtClean="0">
                <a:solidFill>
                  <a:schemeClr val="tx1"/>
                </a:solidFill>
              </a:rPr>
              <a:t>Jaké jsou příznaky, důsledky a léčba?</a:t>
            </a:r>
            <a:endParaRPr lang="cs-CZ" b="1" i="1" dirty="0" smtClean="0">
              <a:solidFill>
                <a:schemeClr val="tx1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4860032" y="3663219"/>
            <a:ext cx="4104456" cy="126456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600" b="1" dirty="0" smtClean="0">
                <a:solidFill>
                  <a:schemeClr val="tx1"/>
                </a:solidFill>
              </a:rPr>
              <a:t>Příznaky: </a:t>
            </a:r>
            <a:r>
              <a:rPr lang="cs-CZ" sz="1600" dirty="0" smtClean="0">
                <a:solidFill>
                  <a:schemeClr val="tx1"/>
                </a:solidFill>
              </a:rPr>
              <a:t>časté močení, trvalá žízeň</a:t>
            </a:r>
          </a:p>
          <a:p>
            <a:r>
              <a:rPr lang="cs-CZ" sz="1600" b="1" dirty="0" smtClean="0">
                <a:solidFill>
                  <a:schemeClr val="tx1"/>
                </a:solidFill>
              </a:rPr>
              <a:t>Důsledky: </a:t>
            </a:r>
            <a:r>
              <a:rPr lang="cs-CZ" sz="1600" dirty="0" smtClean="0">
                <a:solidFill>
                  <a:schemeClr val="tx1"/>
                </a:solidFill>
              </a:rPr>
              <a:t>infekce dolních končetin, špatně se hojící rány</a:t>
            </a:r>
          </a:p>
          <a:p>
            <a:r>
              <a:rPr lang="cs-CZ" sz="1600" b="1" dirty="0" smtClean="0">
                <a:solidFill>
                  <a:schemeClr val="tx1"/>
                </a:solidFill>
              </a:rPr>
              <a:t>Léčba: </a:t>
            </a:r>
            <a:r>
              <a:rPr lang="cs-CZ" sz="1600" dirty="0" smtClean="0">
                <a:solidFill>
                  <a:schemeClr val="tx1"/>
                </a:solidFill>
              </a:rPr>
              <a:t>inzulinová terapie, podávání léků, dieta, přiměřený tělesný pohyb</a:t>
            </a:r>
            <a:endParaRPr lang="cs-CZ" sz="16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krivankova.UNBCHEM\Local Settings\Temporary Internet Files\Content.IE5\DO68RGW8\MP90042227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934" y="805508"/>
            <a:ext cx="1131590" cy="113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ctrTitle"/>
          </p:nvPr>
        </p:nvSpPr>
        <p:spPr>
          <a:xfrm>
            <a:off x="15157" y="492443"/>
            <a:ext cx="5184775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17.6 Něco navíc pro šikovné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6732240" y="835757"/>
            <a:ext cx="2034752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Nákazy z potravy</a:t>
            </a:r>
            <a:endParaRPr lang="cs-CZ" b="1" dirty="0"/>
          </a:p>
        </p:txBody>
      </p:sp>
      <p:sp>
        <p:nvSpPr>
          <p:cNvPr id="13" name="Zaoblený obdélník 12"/>
          <p:cNvSpPr/>
          <p:nvPr/>
        </p:nvSpPr>
        <p:spPr>
          <a:xfrm>
            <a:off x="6156176" y="1491630"/>
            <a:ext cx="2736304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/>
              <a:t>Bakteriální </a:t>
            </a:r>
          </a:p>
          <a:p>
            <a:pPr marL="285750" indent="-285750">
              <a:buFontTx/>
              <a:buChar char="-"/>
            </a:pPr>
            <a:r>
              <a:rPr lang="cs-CZ" sz="1400" dirty="0" smtClean="0"/>
              <a:t>salmonelóza               </a:t>
            </a:r>
            <a:r>
              <a:rPr lang="cs-CZ" sz="1400" i="1" dirty="0" smtClean="0"/>
              <a:t>průjmy</a:t>
            </a:r>
            <a:endParaRPr lang="cs-CZ" sz="1400" dirty="0" smtClean="0"/>
          </a:p>
          <a:p>
            <a:pPr marL="285750" indent="-285750">
              <a:buFontTx/>
              <a:buChar char="-"/>
            </a:pPr>
            <a:r>
              <a:rPr lang="cs-CZ" sz="1400" dirty="0" smtClean="0"/>
              <a:t>listerióza                    </a:t>
            </a:r>
            <a:r>
              <a:rPr lang="cs-CZ" sz="1400" i="1" dirty="0" smtClean="0"/>
              <a:t>horečka</a:t>
            </a:r>
          </a:p>
          <a:p>
            <a:pPr marL="285750" indent="-285750">
              <a:buFontTx/>
              <a:buChar char="-"/>
            </a:pPr>
            <a:r>
              <a:rPr lang="cs-CZ" sz="1400" dirty="0" smtClean="0"/>
              <a:t>bacilární úplavice      </a:t>
            </a:r>
          </a:p>
          <a:p>
            <a:pPr marL="285750" indent="-285750">
              <a:buFontTx/>
              <a:buChar char="-"/>
            </a:pPr>
            <a:r>
              <a:rPr lang="cs-CZ" sz="1200" i="1" dirty="0" smtClean="0"/>
              <a:t>nedostatečná tepelná úprava, kontaminované potraviny</a:t>
            </a:r>
            <a:endParaRPr lang="cs-CZ" sz="1200" i="1" dirty="0"/>
          </a:p>
        </p:txBody>
      </p:sp>
      <p:sp>
        <p:nvSpPr>
          <p:cNvPr id="2" name="Obláček 1"/>
          <p:cNvSpPr/>
          <p:nvPr/>
        </p:nvSpPr>
        <p:spPr>
          <a:xfrm>
            <a:off x="3635896" y="555526"/>
            <a:ext cx="2808312" cy="1434083"/>
          </a:xfrm>
          <a:prstGeom prst="cloudCallout">
            <a:avLst>
              <a:gd name="adj1" fmla="val 60247"/>
              <a:gd name="adj2" fmla="val 1545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Onemocnění postihující hlavně zažívací trakt, způsobeno viry, bakteriemi, parazity</a:t>
            </a:r>
            <a:endParaRPr lang="cs-CZ" sz="1400" dirty="0"/>
          </a:p>
        </p:txBody>
      </p:sp>
      <p:sp>
        <p:nvSpPr>
          <p:cNvPr id="14" name="Zaoblený obdélník 13"/>
          <p:cNvSpPr/>
          <p:nvPr/>
        </p:nvSpPr>
        <p:spPr>
          <a:xfrm>
            <a:off x="2987824" y="2031715"/>
            <a:ext cx="3104728" cy="10081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/>
              <a:t>Parazitární</a:t>
            </a:r>
          </a:p>
          <a:p>
            <a:pPr marL="285750" indent="-285750">
              <a:buFontTx/>
              <a:buChar char="-"/>
            </a:pPr>
            <a:r>
              <a:rPr lang="cs-CZ" sz="1400" dirty="0" smtClean="0"/>
              <a:t>toxoplazmóza       </a:t>
            </a:r>
            <a:r>
              <a:rPr lang="cs-CZ" sz="1200" i="1" dirty="0" smtClean="0"/>
              <a:t>chřipkové příznaky</a:t>
            </a:r>
            <a:endParaRPr lang="cs-CZ" sz="1200" dirty="0" smtClean="0"/>
          </a:p>
          <a:p>
            <a:pPr marL="285750" indent="-285750">
              <a:buFontTx/>
              <a:buChar char="-"/>
            </a:pPr>
            <a:r>
              <a:rPr lang="cs-CZ" sz="1400" dirty="0" smtClean="0"/>
              <a:t>tasemnice              </a:t>
            </a:r>
            <a:r>
              <a:rPr lang="cs-CZ" sz="1200" i="1" dirty="0" smtClean="0"/>
              <a:t>bolesti břicha</a:t>
            </a:r>
          </a:p>
          <a:p>
            <a:pPr marL="285750" indent="-285750">
              <a:buFontTx/>
              <a:buChar char="-"/>
            </a:pPr>
            <a:r>
              <a:rPr lang="cs-CZ" sz="1200" i="1" dirty="0"/>
              <a:t>z</a:t>
            </a:r>
            <a:r>
              <a:rPr lang="cs-CZ" sz="1200" i="1" dirty="0" smtClean="0"/>
              <a:t>e syrového masa, nedostatečná hygiena</a:t>
            </a:r>
            <a:endParaRPr lang="cs-CZ" sz="1200" i="1" dirty="0"/>
          </a:p>
        </p:txBody>
      </p:sp>
      <p:sp>
        <p:nvSpPr>
          <p:cNvPr id="15" name="Zaoblený obdélník 14"/>
          <p:cNvSpPr/>
          <p:nvPr/>
        </p:nvSpPr>
        <p:spPr>
          <a:xfrm>
            <a:off x="323528" y="1163450"/>
            <a:ext cx="2952328" cy="101428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/>
              <a:t>Virové</a:t>
            </a:r>
          </a:p>
          <a:p>
            <a:pPr marL="285750" indent="-285750">
              <a:buFontTx/>
              <a:buChar char="-"/>
            </a:pPr>
            <a:r>
              <a:rPr lang="cs-CZ" sz="1400" dirty="0" smtClean="0"/>
              <a:t>žloutenka</a:t>
            </a:r>
          </a:p>
          <a:p>
            <a:pPr marL="285750" indent="-285750">
              <a:buFontTx/>
              <a:buChar char="-"/>
            </a:pPr>
            <a:r>
              <a:rPr lang="cs-CZ" sz="1400" dirty="0" smtClean="0"/>
              <a:t>BSE – nemoc šílených krav</a:t>
            </a:r>
          </a:p>
          <a:p>
            <a:pPr marL="285750" indent="-285750">
              <a:buFontTx/>
              <a:buChar char="-"/>
            </a:pPr>
            <a:r>
              <a:rPr lang="cs-CZ" sz="1200" i="1" dirty="0"/>
              <a:t>n</a:t>
            </a:r>
            <a:r>
              <a:rPr lang="cs-CZ" sz="1200" i="1" dirty="0" smtClean="0"/>
              <a:t>edostatečná hygiena, požití nervové tkáně</a:t>
            </a:r>
            <a:endParaRPr lang="cs-CZ" sz="1200" i="1" dirty="0"/>
          </a:p>
        </p:txBody>
      </p:sp>
      <p:sp>
        <p:nvSpPr>
          <p:cNvPr id="17" name="Zaoblený obdélník 16"/>
          <p:cNvSpPr/>
          <p:nvPr/>
        </p:nvSpPr>
        <p:spPr>
          <a:xfrm>
            <a:off x="3419872" y="3261159"/>
            <a:ext cx="20347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Otravy z jídla</a:t>
            </a:r>
            <a:endParaRPr lang="cs-CZ" b="1" dirty="0"/>
          </a:p>
        </p:txBody>
      </p:sp>
      <p:sp>
        <p:nvSpPr>
          <p:cNvPr id="18" name="Zaoblený obdélník 17"/>
          <p:cNvSpPr/>
          <p:nvPr/>
        </p:nvSpPr>
        <p:spPr>
          <a:xfrm>
            <a:off x="166120" y="2789126"/>
            <a:ext cx="2736304" cy="7060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/>
              <a:t>Mikrobiální</a:t>
            </a:r>
          </a:p>
          <a:p>
            <a:pPr algn="ctr"/>
            <a:r>
              <a:rPr lang="cs-CZ" sz="1400" dirty="0" smtClean="0"/>
              <a:t>- botulismus - </a:t>
            </a:r>
            <a:r>
              <a:rPr lang="cs-CZ" sz="1200" i="1" dirty="0" smtClean="0"/>
              <a:t>masové, zeleninové konzervy</a:t>
            </a:r>
            <a:r>
              <a:rPr lang="cs-CZ" sz="1400" dirty="0" smtClean="0"/>
              <a:t> </a:t>
            </a:r>
          </a:p>
        </p:txBody>
      </p:sp>
      <p:sp>
        <p:nvSpPr>
          <p:cNvPr id="19" name="Zaoblený obdélník 18"/>
          <p:cNvSpPr/>
          <p:nvPr/>
        </p:nvSpPr>
        <p:spPr>
          <a:xfrm>
            <a:off x="3499271" y="3981663"/>
            <a:ext cx="2345407" cy="10145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/>
              <a:t>Houby</a:t>
            </a:r>
          </a:p>
          <a:p>
            <a:pPr algn="ctr"/>
            <a:r>
              <a:rPr lang="cs-CZ" sz="1400" dirty="0"/>
              <a:t> </a:t>
            </a:r>
            <a:r>
              <a:rPr lang="cs-CZ" sz="1400" dirty="0" smtClean="0"/>
              <a:t>- jedovaté houby - </a:t>
            </a:r>
            <a:r>
              <a:rPr lang="cs-CZ" sz="1200" i="1" dirty="0" smtClean="0"/>
              <a:t>nevolnost, bolesti břicha, hřib satan, muchomůrka červená, muchomůrka zelená</a:t>
            </a:r>
            <a:r>
              <a:rPr lang="cs-CZ" sz="1400" dirty="0" smtClean="0"/>
              <a:t> 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6284450" y="3685894"/>
            <a:ext cx="2736304" cy="8212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/>
              <a:t>Potravinové plísně</a:t>
            </a:r>
          </a:p>
          <a:p>
            <a:pPr algn="ctr"/>
            <a:r>
              <a:rPr lang="cs-CZ" sz="1400" dirty="0" smtClean="0"/>
              <a:t>- vláknité mikroskopické houby, na potravinách různě zbarvené porosty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210547" y="3882293"/>
            <a:ext cx="2891788" cy="1019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/>
              <a:t>Toxické látky v potravinách</a:t>
            </a:r>
          </a:p>
          <a:p>
            <a:r>
              <a:rPr lang="cs-CZ" sz="1400" dirty="0" smtClean="0"/>
              <a:t>- přírodní</a:t>
            </a:r>
            <a:r>
              <a:rPr lang="cs-CZ" sz="1200" i="1" dirty="0" smtClean="0"/>
              <a:t> – alkaloidy – káva, čaj, tabák</a:t>
            </a:r>
            <a:endParaRPr lang="cs-CZ" sz="1400" dirty="0" smtClean="0"/>
          </a:p>
          <a:p>
            <a:r>
              <a:rPr lang="cs-CZ" sz="1400" dirty="0" smtClean="0"/>
              <a:t>- kontaminanty</a:t>
            </a:r>
            <a:r>
              <a:rPr lang="cs-CZ" sz="1400" i="1" dirty="0" smtClean="0"/>
              <a:t> </a:t>
            </a:r>
            <a:r>
              <a:rPr lang="cs-CZ" sz="1200" i="1" dirty="0" smtClean="0"/>
              <a:t>– pesticidy, ftaláty, </a:t>
            </a:r>
          </a:p>
          <a:p>
            <a:r>
              <a:rPr lang="cs-CZ" sz="1200" i="1" dirty="0" smtClean="0"/>
              <a:t>   toxické kovy</a:t>
            </a:r>
            <a:endParaRPr lang="cs-CZ" sz="1200" dirty="0" smtClean="0"/>
          </a:p>
        </p:txBody>
      </p:sp>
      <p:sp>
        <p:nvSpPr>
          <p:cNvPr id="3" name="Pravá složená závorka 2"/>
          <p:cNvSpPr/>
          <p:nvPr/>
        </p:nvSpPr>
        <p:spPr>
          <a:xfrm>
            <a:off x="7877844" y="1836313"/>
            <a:ext cx="144016" cy="53346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Pravá složená závorka 21"/>
          <p:cNvSpPr/>
          <p:nvPr/>
        </p:nvSpPr>
        <p:spPr>
          <a:xfrm>
            <a:off x="4527959" y="2369781"/>
            <a:ext cx="144016" cy="33874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C:\Documents and Settings\krivankova.UNBCHEM\Local Settings\Temporary Internet Files\Content.IE5\2KCXME00\MM90004092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990084"/>
            <a:ext cx="1152128" cy="57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rivankova.UNBCHEM\Local Settings\Temporary Internet Files\Content.IE5\DO68RGW8\MM900282801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925" y="3039827"/>
            <a:ext cx="812853" cy="81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rivankova.UNBCHEM\Local Settings\Temporary Internet Files\Content.IE5\ORXYJLS3\MM900283482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370" y="4158062"/>
            <a:ext cx="1143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krivankova.UNBCHEM\Local Settings\Temporary Internet Files\Content.IE5\2KCXME00\MC90041190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761" y="4372423"/>
            <a:ext cx="850447" cy="77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krivankova.UNBCHEM\Local Settings\Temporary Internet Files\Content.IE5\ORXYJLS3\MC90041324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273" y="2846940"/>
            <a:ext cx="1167870" cy="75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krivankova.UNBCHEM\Local Settings\Temporary Internet Files\Content.IE5\DO68RGW8\MP900405456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79" y="2408896"/>
            <a:ext cx="1226522" cy="87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ctrTitle"/>
          </p:nvPr>
        </p:nvSpPr>
        <p:spPr>
          <a:xfrm>
            <a:off x="0" y="555526"/>
            <a:ext cx="4284663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17.7 CLIL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</a:t>
            </a:r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Chemistry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" name="Zaoblený obdélník 1"/>
          <p:cNvSpPr/>
          <p:nvPr/>
        </p:nvSpPr>
        <p:spPr>
          <a:xfrm>
            <a:off x="6030348" y="704900"/>
            <a:ext cx="1152128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Allergy</a:t>
            </a:r>
            <a:endParaRPr lang="cs-CZ" b="1" dirty="0"/>
          </a:p>
        </p:txBody>
      </p:sp>
      <p:sp>
        <p:nvSpPr>
          <p:cNvPr id="7" name="Zaoblený obdélník 6"/>
          <p:cNvSpPr/>
          <p:nvPr/>
        </p:nvSpPr>
        <p:spPr>
          <a:xfrm>
            <a:off x="3131840" y="2516824"/>
            <a:ext cx="1944216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err="1" smtClean="0"/>
              <a:t>Botulinum</a:t>
            </a:r>
            <a:r>
              <a:rPr lang="cs-CZ" sz="1600" b="1" dirty="0" smtClean="0"/>
              <a:t> toxin</a:t>
            </a:r>
          </a:p>
          <a:p>
            <a:pPr algn="ctr"/>
            <a:r>
              <a:rPr lang="cs-CZ" sz="1600" dirty="0" smtClean="0"/>
              <a:t>- neurotoxin</a:t>
            </a:r>
            <a:endParaRPr lang="cs-CZ" sz="1600" dirty="0"/>
          </a:p>
        </p:txBody>
      </p:sp>
      <p:sp>
        <p:nvSpPr>
          <p:cNvPr id="8" name="Zaoblený obdélník 7"/>
          <p:cNvSpPr/>
          <p:nvPr/>
        </p:nvSpPr>
        <p:spPr>
          <a:xfrm>
            <a:off x="266378" y="1866842"/>
            <a:ext cx="2232248" cy="100736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err="1" smtClean="0"/>
              <a:t>Salmonellosis</a:t>
            </a:r>
            <a:endParaRPr lang="cs-CZ" sz="1600" b="1" dirty="0" smtClean="0"/>
          </a:p>
          <a:p>
            <a:pPr algn="ctr"/>
            <a:r>
              <a:rPr lang="cs-CZ" sz="1600" dirty="0" smtClean="0"/>
              <a:t>- </a:t>
            </a:r>
            <a:r>
              <a:rPr lang="cs-CZ" sz="1600" dirty="0" err="1" smtClean="0"/>
              <a:t>an</a:t>
            </a:r>
            <a:r>
              <a:rPr lang="cs-CZ" sz="1600" dirty="0" smtClean="0"/>
              <a:t> </a:t>
            </a:r>
            <a:r>
              <a:rPr lang="cs-CZ" sz="1600" dirty="0" err="1" smtClean="0"/>
              <a:t>infection</a:t>
            </a:r>
            <a:r>
              <a:rPr lang="cs-CZ" sz="1600" dirty="0" smtClean="0"/>
              <a:t> </a:t>
            </a:r>
            <a:r>
              <a:rPr lang="cs-CZ" sz="1600" dirty="0" err="1" smtClean="0"/>
              <a:t>with</a:t>
            </a:r>
            <a:r>
              <a:rPr lang="cs-CZ" sz="1600" dirty="0" smtClean="0"/>
              <a:t> </a:t>
            </a:r>
            <a:r>
              <a:rPr lang="cs-CZ" sz="1600" dirty="0" err="1" smtClean="0"/>
              <a:t>Salmonella</a:t>
            </a:r>
            <a:r>
              <a:rPr lang="cs-CZ" sz="1600" dirty="0" smtClean="0"/>
              <a:t> </a:t>
            </a:r>
            <a:r>
              <a:rPr lang="cs-CZ" sz="1600" dirty="0" err="1" smtClean="0"/>
              <a:t>bacteria</a:t>
            </a:r>
            <a:r>
              <a:rPr lang="cs-CZ" sz="1600" dirty="0" smtClean="0"/>
              <a:t> </a:t>
            </a:r>
            <a:endParaRPr lang="cs-CZ" sz="1600" dirty="0"/>
          </a:p>
        </p:txBody>
      </p:sp>
      <p:pic>
        <p:nvPicPr>
          <p:cNvPr id="2050" name="Picture 2" descr="C:\Documents and Settings\krivankova.UNBCHEM\Local Settings\Temporary Internet Files\Content.IE5\DO68RGW8\MP90038787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584" y="724201"/>
            <a:ext cx="2116832" cy="151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krivankova.UNBCHEM\Local Settings\Temporary Internet Files\Content.IE5\FAAHKHSB\MP90043877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39657"/>
            <a:ext cx="1529916" cy="152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blený obdélník 2"/>
          <p:cNvSpPr/>
          <p:nvPr/>
        </p:nvSpPr>
        <p:spPr>
          <a:xfrm>
            <a:off x="6042446" y="1635646"/>
            <a:ext cx="1127931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smtClean="0"/>
              <a:t>Fruit</a:t>
            </a:r>
            <a:endParaRPr lang="cs-CZ" sz="1600" dirty="0" smtClean="0"/>
          </a:p>
          <a:p>
            <a:pPr algn="ctr"/>
            <a:r>
              <a:rPr lang="cs-CZ" sz="1600" dirty="0" err="1" smtClean="0"/>
              <a:t>Fish</a:t>
            </a:r>
            <a:endParaRPr lang="cs-CZ" sz="1600" dirty="0" smtClean="0"/>
          </a:p>
          <a:p>
            <a:pPr algn="ctr"/>
            <a:r>
              <a:rPr lang="cs-CZ" sz="1600" dirty="0" err="1"/>
              <a:t>N</a:t>
            </a:r>
            <a:r>
              <a:rPr lang="cs-CZ" sz="1600" dirty="0" err="1" smtClean="0"/>
              <a:t>uts</a:t>
            </a:r>
            <a:endParaRPr lang="cs-CZ" sz="1600" dirty="0"/>
          </a:p>
        </p:txBody>
      </p:sp>
      <p:pic>
        <p:nvPicPr>
          <p:cNvPr id="2052" name="Picture 4" descr="C:\Documents and Settings\krivankova.UNBCHEM\Local Settings\Temporary Internet Files\Content.IE5\DO68RGW8\MP90042551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800497"/>
            <a:ext cx="1419622" cy="141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krivankova.UNBCHEM\Local Settings\Temporary Internet Files\Content.IE5\FAAHKHSB\MP90040524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685" y="2876864"/>
            <a:ext cx="2053691" cy="146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upload.wikimedia.org/wikipedia/commons/thumb/5/5b/Botox-structure.png/220px-Botox-structur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76" y="3435846"/>
            <a:ext cx="20955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Documents and Settings\krivankova.UNBCHEM\Local Settings\Temporary Internet Files\Content.IE5\FAAHKHSB\MP900432747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2" b="95051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526" y="2634876"/>
            <a:ext cx="1816512" cy="136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Documents and Settings\krivankova.UNBCHEM\Local Settings\Temporary Internet Files\Content.IE5\ORXYJLS3\MP900289747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532" y="800497"/>
            <a:ext cx="1382316" cy="93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Documents and Settings\krivankova.UNBCHEM\Local Settings\Temporary Internet Files\Content.IE5\FAAHKHSB\MC900441781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4574"/>
            <a:ext cx="903548" cy="90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ctrTitle"/>
          </p:nvPr>
        </p:nvSpPr>
        <p:spPr>
          <a:xfrm>
            <a:off x="5531" y="492443"/>
            <a:ext cx="2916238" cy="534988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17.8 Test znalostí</a:t>
            </a:r>
          </a:p>
        </p:txBody>
      </p:sp>
      <p:sp>
        <p:nvSpPr>
          <p:cNvPr id="29699" name="TextovéPole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16688" y="3867150"/>
            <a:ext cx="2303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200">
              <a:latin typeface="Times New Roman" pitchFamily="18" charset="0"/>
            </a:endParaRPr>
          </a:p>
          <a:p>
            <a:endParaRPr lang="cs-CZ" sz="1200">
              <a:latin typeface="Times New Roman" pitchFamily="18" charset="0"/>
            </a:endParaRPr>
          </a:p>
        </p:txBody>
      </p:sp>
      <p:sp>
        <p:nvSpPr>
          <p:cNvPr id="29700" name="TextovéPole 12"/>
          <p:cNvSpPr txBox="1">
            <a:spLocks noChangeArrowheads="1"/>
          </p:cNvSpPr>
          <p:nvPr/>
        </p:nvSpPr>
        <p:spPr bwMode="auto">
          <a:xfrm>
            <a:off x="7667625" y="1193800"/>
            <a:ext cx="14763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200" b="1" dirty="0">
                <a:solidFill>
                  <a:srgbClr val="813763"/>
                </a:solidFill>
                <a:latin typeface="Times New Roman" pitchFamily="18" charset="0"/>
              </a:rPr>
              <a:t>Správné odpovědi: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757187"/>
              </p:ext>
            </p:extLst>
          </p:nvPr>
        </p:nvGraphicFramePr>
        <p:xfrm>
          <a:off x="107950" y="1044575"/>
          <a:ext cx="7560840" cy="3789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/>
                <a:gridCol w="3780420"/>
              </a:tblGrid>
              <a:tr h="1894947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</a:rPr>
                        <a:t>Jakými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</a:rPr>
                        <a:t> nemocemi se můžete nakazit z potravin?</a:t>
                      </a:r>
                      <a:endParaRPr lang="cs-CZ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  cukrovkou, aterosklerózou</a:t>
                      </a: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salmonelou, toxoplazmózou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  osteoporózou,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AIDS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  tasemnicí, úplavicí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Nedostatečné </a:t>
                      </a: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vylučování hormonu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inzulin </a:t>
                      </a: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způsobuje: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 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cukrovku                      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 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otravu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 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alergii      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  </a:t>
                      </a:r>
                      <a:r>
                        <a:rPr lang="cs-CZ" sz="1600" b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celiakii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894947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 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Které potraviny nejčastěji způsobují nesnášenlivost?</a:t>
                      </a: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 rajčata,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pomeranč, mléko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 laktóza, ovoce,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ryby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 lepek, laktóza, fruktóza</a:t>
                      </a: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 mléko,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oříšky, ryby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 je alergie?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  nepřiměřená reakce organismu       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  špatná funkce enzymů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onemocnění zažívacího traktu       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  nechutenství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7994650" y="1439863"/>
            <a:ext cx="503238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</a:pPr>
            <a:endParaRPr lang="cs-CZ" sz="1200" dirty="0">
              <a:latin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b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c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a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a</a:t>
            </a:r>
          </a:p>
          <a:p>
            <a:pPr marL="228600" indent="-228600"/>
            <a:endParaRPr lang="cs-CZ" sz="1200" dirty="0">
              <a:latin typeface="Times New Roman" pitchFamily="18" charset="0"/>
            </a:endParaRPr>
          </a:p>
        </p:txBody>
      </p:sp>
      <p:sp>
        <p:nvSpPr>
          <p:cNvPr id="29713" name="TextovéPole 16"/>
          <p:cNvSpPr txBox="1">
            <a:spLocks noChangeArrowheads="1"/>
          </p:cNvSpPr>
          <p:nvPr/>
        </p:nvSpPr>
        <p:spPr bwMode="auto">
          <a:xfrm>
            <a:off x="7704138" y="4237038"/>
            <a:ext cx="14398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solidFill>
                  <a:srgbClr val="813763"/>
                </a:solidFill>
                <a:latin typeface="Times New Roman" pitchFamily="18" charset="0"/>
              </a:rPr>
              <a:t>Test  na známku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5530" y="492443"/>
            <a:ext cx="3774381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17.9 Použité zdroje, citace</a:t>
            </a:r>
          </a:p>
        </p:txBody>
      </p:sp>
      <p:sp>
        <p:nvSpPr>
          <p:cNvPr id="6" name="Obdélník 5"/>
          <p:cNvSpPr/>
          <p:nvPr/>
        </p:nvSpPr>
        <p:spPr>
          <a:xfrm>
            <a:off x="1277634" y="1743658"/>
            <a:ext cx="6588732" cy="16561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upload.wikimedia.org/wikipedia/commons/5/5b/Botox-structure.png</a:t>
            </a: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 smtClean="0"/>
              <a:t>Obrázky z databáze klipart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162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TC010219413[[fn=Motiv vzorku kravaty]]</Template>
  <TotalTime>2394</TotalTime>
  <Words>1208</Words>
  <Application>Microsoft Office PowerPoint</Application>
  <PresentationFormat>Předvádění na obrazovce (16:9)</PresentationFormat>
  <Paragraphs>178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17.1 Výživa a nemoci</vt:lpstr>
      <vt:lpstr>17.2 Co již víme?</vt:lpstr>
      <vt:lpstr>17.3 Jaké si řekneme nové termíny a názvy?</vt:lpstr>
      <vt:lpstr>17.4 Co si řekneme nového?</vt:lpstr>
      <vt:lpstr>17.5 Procvičení a příklady</vt:lpstr>
      <vt:lpstr>17.6 Něco navíc pro šikovné</vt:lpstr>
      <vt:lpstr>17.7 CLIL</vt:lpstr>
      <vt:lpstr>17.8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hercogova</cp:lastModifiedBy>
  <cp:revision>242</cp:revision>
  <dcterms:created xsi:type="dcterms:W3CDTF">2010-10-18T18:21:56Z</dcterms:created>
  <dcterms:modified xsi:type="dcterms:W3CDTF">2012-01-03T20:09:27Z</dcterms:modified>
</cp:coreProperties>
</file>