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00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90D1B-7276-4BFA-AF45-6586FEDD3A7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D1538C5-F3E5-4980-B097-F8099B882629}">
      <dgm:prSet phldrT="[Text]" custT="1"/>
      <dgm:spPr/>
      <dgm:t>
        <a:bodyPr vert="vert270"/>
        <a:lstStyle/>
        <a:p>
          <a:r>
            <a:rPr lang="cs-CZ" sz="1200" b="1" dirty="0" smtClean="0">
              <a:latin typeface="Times New Roman" pitchFamily="18" charset="0"/>
              <a:cs typeface="Times New Roman" pitchFamily="18" charset="0"/>
            </a:rPr>
            <a:t>SOCIÁLNÍ SKUPINY</a:t>
          </a:r>
          <a:endParaRPr lang="cs-CZ" sz="1200" b="1" dirty="0">
            <a:latin typeface="Times New Roman" pitchFamily="18" charset="0"/>
            <a:cs typeface="Times New Roman" pitchFamily="18" charset="0"/>
          </a:endParaRPr>
        </a:p>
      </dgm:t>
    </dgm:pt>
    <dgm:pt modelId="{BA95E766-4510-4F4D-BE9B-3350395C16E2}" type="parTrans" cxnId="{34B869E3-0858-4529-8542-46F0CF7FD225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46117932-7A3A-4186-AAC3-D2FF36CF0FBE}" type="sibTrans" cxnId="{34B869E3-0858-4529-8542-46F0CF7FD225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44EF9447-354F-44BF-93D9-1C20FB9D9301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malé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310E84F9-F740-4E03-B8DF-8A38559E9FF3}" type="parTrans" cxnId="{C9E6C63E-F720-40B3-A002-F8A40797ACF4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8E875321-BA25-4FDE-8B82-70F5FD44D782}" type="sibTrans" cxnId="{C9E6C63E-F720-40B3-A002-F8A40797ACF4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C7DC8EBD-EE00-4B41-9E4F-01CB9DC0C4F0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např. rodina, třída, parta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BCDF802E-B674-48A3-9D77-E6823AC8603E}" type="parTrans" cxnId="{EC290858-175B-4A54-A7BD-E6FCEAAE8E5F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CB54C41D-C302-40AD-8C3A-32E367FD9813}" type="sibTrans" cxnId="{EC290858-175B-4A54-A7BD-E6FCEAAE8E5F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CBB7117A-D46F-4F95-8FC5-F3FA58EF2738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dobrovolné - např. kroužek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93FA0286-1781-4982-8BD7-0832C471BF0C}" type="parTrans" cxnId="{E8A327E0-610C-4F0C-B9C0-45291E381897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AFF39564-129A-4824-8EB0-350BABC49BB9}" type="sibTrans" cxnId="{E8A327E0-610C-4F0C-B9C0-45291E381897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8F1AB280-C5EF-4A78-9C98-C83658ED0361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neformální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36741273-03B5-4E29-880B-256B88DF2620}" type="sibTrans" cxnId="{D7901E48-794A-4CBF-BF53-FD56BE304C46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84FD71BA-7A6D-42C7-B7A6-14D99C7AF529}" type="parTrans" cxnId="{D7901E48-794A-4CBF-BF53-FD56BE304C46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4803C43A-D8B9-49EE-9A3D-9A3AA503CA0E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velké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85BEC76D-3701-4D93-90A0-C1F4EDC652F6}" type="parTrans" cxnId="{FB8F09AC-9FCD-4B9A-9F85-FEA7B811407E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4F696925-E99A-4700-8627-509369F1260A}" type="sibTrans" cxnId="{FB8F09AC-9FCD-4B9A-9F85-FEA7B811407E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24C0EC82-B899-4C58-AEA5-39A531369133}">
      <dgm:prSet phldrT="[Text]"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formální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01422A35-936E-4CB3-A9E7-602ADE7A1177}" type="parTrans" cxnId="{591421D5-3812-450E-8AA7-30FA9724D018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1BAEAC23-182E-4675-808B-465457B494ED}" type="sibTrans" cxnId="{591421D5-3812-450E-8AA7-30FA9724D018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041534EA-D751-4EF1-80ED-F7755D2D5F67}">
      <dgm:prSet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např. obyvatelé města, národ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2B11E68D-855B-4088-9C01-C4A2922AB489}" type="parTrans" cxnId="{C1FB890F-92D7-4768-8C8F-0BCA3E2F6EAC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56DE7BF8-E459-4B27-B2D9-7317261E3C81}" type="sibTrans" cxnId="{C1FB890F-92D7-4768-8C8F-0BCA3E2F6EAC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D5E6E763-9EAC-4F85-B608-55EEC880E45C}">
      <dgm:prSet custT="1"/>
      <dgm:spPr/>
      <dgm:t>
        <a:bodyPr/>
        <a:lstStyle/>
        <a:p>
          <a:r>
            <a:rPr lang="cs-CZ" sz="1200" dirty="0" smtClean="0">
              <a:latin typeface="Times New Roman" pitchFamily="18" charset="0"/>
              <a:cs typeface="Times New Roman" pitchFamily="18" charset="0"/>
            </a:rPr>
            <a:t>předem dané - např. třída</a:t>
          </a:r>
          <a:endParaRPr lang="cs-CZ" sz="1200" dirty="0">
            <a:latin typeface="Times New Roman" pitchFamily="18" charset="0"/>
            <a:cs typeface="Times New Roman" pitchFamily="18" charset="0"/>
          </a:endParaRPr>
        </a:p>
      </dgm:t>
    </dgm:pt>
    <dgm:pt modelId="{1FC31A43-310D-491B-9899-1FEA32B5B12C}" type="parTrans" cxnId="{8FA629FC-AEC0-4DBD-94FD-504C2769C004}">
      <dgm:prSet custT="1"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1251037A-6FBD-4B09-91EB-0E897ACCBDF7}" type="sibTrans" cxnId="{8FA629FC-AEC0-4DBD-94FD-504C2769C004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39AB539B-2E7F-4DA4-9C95-514E7AB6EDEC}" type="pres">
      <dgm:prSet presAssocID="{DDB90D1B-7276-4BFA-AF45-6586FEDD3A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0BEAE13-D2D7-456E-A7DD-3ED1EE3728B3}" type="pres">
      <dgm:prSet presAssocID="{7D1538C5-F3E5-4980-B097-F8099B882629}" presName="hierRoot1" presStyleCnt="0">
        <dgm:presLayoutVars>
          <dgm:hierBranch val="init"/>
        </dgm:presLayoutVars>
      </dgm:prSet>
      <dgm:spPr/>
    </dgm:pt>
    <dgm:pt modelId="{E5FEA92B-8FC9-4028-8DE9-3041008CF5CF}" type="pres">
      <dgm:prSet presAssocID="{7D1538C5-F3E5-4980-B097-F8099B882629}" presName="rootComposite1" presStyleCnt="0"/>
      <dgm:spPr/>
    </dgm:pt>
    <dgm:pt modelId="{57030C82-E2D8-4E94-9D77-40C431DA556C}" type="pres">
      <dgm:prSet presAssocID="{7D1538C5-F3E5-4980-B097-F8099B882629}" presName="rootText1" presStyleLbl="node0" presStyleIdx="0" presStyleCnt="1" custScaleX="28058" custScaleY="3390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8FAFA9-C545-4FA3-8D65-3439A121DBF6}" type="pres">
      <dgm:prSet presAssocID="{7D1538C5-F3E5-4980-B097-F8099B882629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0DEF0DD-D511-4C76-9A18-077C35868CDB}" type="pres">
      <dgm:prSet presAssocID="{7D1538C5-F3E5-4980-B097-F8099B882629}" presName="hierChild2" presStyleCnt="0"/>
      <dgm:spPr/>
    </dgm:pt>
    <dgm:pt modelId="{11927137-9B07-4FF7-9502-A80247FB63A6}" type="pres">
      <dgm:prSet presAssocID="{310E84F9-F740-4E03-B8DF-8A38559E9FF3}" presName="Name64" presStyleLbl="parChTrans1D2" presStyleIdx="0" presStyleCnt="4"/>
      <dgm:spPr/>
      <dgm:t>
        <a:bodyPr/>
        <a:lstStyle/>
        <a:p>
          <a:endParaRPr lang="cs-CZ"/>
        </a:p>
      </dgm:t>
    </dgm:pt>
    <dgm:pt modelId="{8FC30EA7-9CFB-49D1-95D8-BC43D79F7679}" type="pres">
      <dgm:prSet presAssocID="{44EF9447-354F-44BF-93D9-1C20FB9D9301}" presName="hierRoot2" presStyleCnt="0">
        <dgm:presLayoutVars>
          <dgm:hierBranch val="init"/>
        </dgm:presLayoutVars>
      </dgm:prSet>
      <dgm:spPr/>
    </dgm:pt>
    <dgm:pt modelId="{6119519C-591A-4733-A685-A399723BE9BA}" type="pres">
      <dgm:prSet presAssocID="{44EF9447-354F-44BF-93D9-1C20FB9D9301}" presName="rootComposite" presStyleCnt="0"/>
      <dgm:spPr/>
    </dgm:pt>
    <dgm:pt modelId="{07EBD559-D1A2-4B08-8252-50F777CE1528}" type="pres">
      <dgm:prSet presAssocID="{44EF9447-354F-44BF-93D9-1C20FB9D9301}" presName="rootText" presStyleLbl="node2" presStyleIdx="0" presStyleCnt="4" custScaleX="6091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4D68E9-C6BC-41C2-B165-080F706E9A80}" type="pres">
      <dgm:prSet presAssocID="{44EF9447-354F-44BF-93D9-1C20FB9D9301}" presName="rootConnector" presStyleLbl="node2" presStyleIdx="0" presStyleCnt="4"/>
      <dgm:spPr/>
      <dgm:t>
        <a:bodyPr/>
        <a:lstStyle/>
        <a:p>
          <a:endParaRPr lang="cs-CZ"/>
        </a:p>
      </dgm:t>
    </dgm:pt>
    <dgm:pt modelId="{77ECA448-3A3B-4BA7-95DD-6212A95CB47F}" type="pres">
      <dgm:prSet presAssocID="{44EF9447-354F-44BF-93D9-1C20FB9D9301}" presName="hierChild4" presStyleCnt="0"/>
      <dgm:spPr/>
    </dgm:pt>
    <dgm:pt modelId="{BA628D84-9808-46D0-995D-9F47E5CE3D03}" type="pres">
      <dgm:prSet presAssocID="{BCDF802E-B674-48A3-9D77-E6823AC8603E}" presName="Name64" presStyleLbl="parChTrans1D3" presStyleIdx="0" presStyleCnt="4"/>
      <dgm:spPr/>
      <dgm:t>
        <a:bodyPr/>
        <a:lstStyle/>
        <a:p>
          <a:endParaRPr lang="cs-CZ"/>
        </a:p>
      </dgm:t>
    </dgm:pt>
    <dgm:pt modelId="{6F5BAF1A-7685-40D9-95BB-3B75B0F4630A}" type="pres">
      <dgm:prSet presAssocID="{C7DC8EBD-EE00-4B41-9E4F-01CB9DC0C4F0}" presName="hierRoot2" presStyleCnt="0">
        <dgm:presLayoutVars>
          <dgm:hierBranch val="init"/>
        </dgm:presLayoutVars>
      </dgm:prSet>
      <dgm:spPr/>
    </dgm:pt>
    <dgm:pt modelId="{D0C4A40E-11D7-4DA3-9176-2592C73563C4}" type="pres">
      <dgm:prSet presAssocID="{C7DC8EBD-EE00-4B41-9E4F-01CB9DC0C4F0}" presName="rootComposite" presStyleCnt="0"/>
      <dgm:spPr/>
    </dgm:pt>
    <dgm:pt modelId="{CD5FB52B-6C6E-4970-B7C9-FAC9063FC133}" type="pres">
      <dgm:prSet presAssocID="{C7DC8EBD-EE00-4B41-9E4F-01CB9DC0C4F0}" presName="rootText" presStyleLbl="node3" presStyleIdx="0" presStyleCnt="4" custScaleX="1291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AF723B-36BB-48E1-9D19-D5178A20E8DB}" type="pres">
      <dgm:prSet presAssocID="{C7DC8EBD-EE00-4B41-9E4F-01CB9DC0C4F0}" presName="rootConnector" presStyleLbl="node3" presStyleIdx="0" presStyleCnt="4"/>
      <dgm:spPr/>
      <dgm:t>
        <a:bodyPr/>
        <a:lstStyle/>
        <a:p>
          <a:endParaRPr lang="cs-CZ"/>
        </a:p>
      </dgm:t>
    </dgm:pt>
    <dgm:pt modelId="{EB291D77-44D2-4E43-BDD7-E4E09FA0BBCC}" type="pres">
      <dgm:prSet presAssocID="{C7DC8EBD-EE00-4B41-9E4F-01CB9DC0C4F0}" presName="hierChild4" presStyleCnt="0"/>
      <dgm:spPr/>
    </dgm:pt>
    <dgm:pt modelId="{693098EA-6963-40D1-B97B-A1BCCC325447}" type="pres">
      <dgm:prSet presAssocID="{C7DC8EBD-EE00-4B41-9E4F-01CB9DC0C4F0}" presName="hierChild5" presStyleCnt="0"/>
      <dgm:spPr/>
    </dgm:pt>
    <dgm:pt modelId="{872CFCA7-45B9-40BC-9258-897648E029C0}" type="pres">
      <dgm:prSet presAssocID="{44EF9447-354F-44BF-93D9-1C20FB9D9301}" presName="hierChild5" presStyleCnt="0"/>
      <dgm:spPr/>
    </dgm:pt>
    <dgm:pt modelId="{3120EA34-B011-4492-94BE-58CDE8F41B12}" type="pres">
      <dgm:prSet presAssocID="{85BEC76D-3701-4D93-90A0-C1F4EDC652F6}" presName="Name64" presStyleLbl="parChTrans1D2" presStyleIdx="1" presStyleCnt="4"/>
      <dgm:spPr/>
      <dgm:t>
        <a:bodyPr/>
        <a:lstStyle/>
        <a:p>
          <a:endParaRPr lang="cs-CZ"/>
        </a:p>
      </dgm:t>
    </dgm:pt>
    <dgm:pt modelId="{AC680A3F-D8DB-4E8F-82D7-2082AAF57CC9}" type="pres">
      <dgm:prSet presAssocID="{4803C43A-D8B9-49EE-9A3D-9A3AA503CA0E}" presName="hierRoot2" presStyleCnt="0">
        <dgm:presLayoutVars>
          <dgm:hierBranch val="init"/>
        </dgm:presLayoutVars>
      </dgm:prSet>
      <dgm:spPr/>
    </dgm:pt>
    <dgm:pt modelId="{04E70C94-C06C-4AFF-BD29-E4644F187CDB}" type="pres">
      <dgm:prSet presAssocID="{4803C43A-D8B9-49EE-9A3D-9A3AA503CA0E}" presName="rootComposite" presStyleCnt="0"/>
      <dgm:spPr/>
    </dgm:pt>
    <dgm:pt modelId="{4DD5A605-8EBC-4494-9927-AE0A9BCAA868}" type="pres">
      <dgm:prSet presAssocID="{4803C43A-D8B9-49EE-9A3D-9A3AA503CA0E}" presName="rootText" presStyleLbl="node2" presStyleIdx="1" presStyleCnt="4" custScaleX="6091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F1EAAB-0EDB-4C32-A9CE-42485EA190A8}" type="pres">
      <dgm:prSet presAssocID="{4803C43A-D8B9-49EE-9A3D-9A3AA503CA0E}" presName="rootConnector" presStyleLbl="node2" presStyleIdx="1" presStyleCnt="4"/>
      <dgm:spPr/>
      <dgm:t>
        <a:bodyPr/>
        <a:lstStyle/>
        <a:p>
          <a:endParaRPr lang="cs-CZ"/>
        </a:p>
      </dgm:t>
    </dgm:pt>
    <dgm:pt modelId="{1D83CEBB-EBE4-4089-977C-721303153201}" type="pres">
      <dgm:prSet presAssocID="{4803C43A-D8B9-49EE-9A3D-9A3AA503CA0E}" presName="hierChild4" presStyleCnt="0"/>
      <dgm:spPr/>
    </dgm:pt>
    <dgm:pt modelId="{CC0FB4A2-1931-4B1B-ABEA-33B65B62C754}" type="pres">
      <dgm:prSet presAssocID="{2B11E68D-855B-4088-9C01-C4A2922AB489}" presName="Name64" presStyleLbl="parChTrans1D3" presStyleIdx="1" presStyleCnt="4"/>
      <dgm:spPr/>
      <dgm:t>
        <a:bodyPr/>
        <a:lstStyle/>
        <a:p>
          <a:endParaRPr lang="cs-CZ"/>
        </a:p>
      </dgm:t>
    </dgm:pt>
    <dgm:pt modelId="{4E00345B-A3EF-42BC-9E30-0DAC3A49DB2F}" type="pres">
      <dgm:prSet presAssocID="{041534EA-D751-4EF1-80ED-F7755D2D5F67}" presName="hierRoot2" presStyleCnt="0">
        <dgm:presLayoutVars>
          <dgm:hierBranch val="init"/>
        </dgm:presLayoutVars>
      </dgm:prSet>
      <dgm:spPr/>
    </dgm:pt>
    <dgm:pt modelId="{2AE9632C-73D2-4E48-A298-43646E6395EF}" type="pres">
      <dgm:prSet presAssocID="{041534EA-D751-4EF1-80ED-F7755D2D5F67}" presName="rootComposite" presStyleCnt="0"/>
      <dgm:spPr/>
    </dgm:pt>
    <dgm:pt modelId="{8659410B-7B53-4F6C-998A-4E2962227E11}" type="pres">
      <dgm:prSet presAssocID="{041534EA-D751-4EF1-80ED-F7755D2D5F67}" presName="rootText" presStyleLbl="node3" presStyleIdx="1" presStyleCnt="4" custScaleX="1291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EE3583-8645-41C3-98C3-0BA5A87CA530}" type="pres">
      <dgm:prSet presAssocID="{041534EA-D751-4EF1-80ED-F7755D2D5F67}" presName="rootConnector" presStyleLbl="node3" presStyleIdx="1" presStyleCnt="4"/>
      <dgm:spPr/>
      <dgm:t>
        <a:bodyPr/>
        <a:lstStyle/>
        <a:p>
          <a:endParaRPr lang="cs-CZ"/>
        </a:p>
      </dgm:t>
    </dgm:pt>
    <dgm:pt modelId="{81B04B34-E283-4848-AEDD-BEB4938D82B0}" type="pres">
      <dgm:prSet presAssocID="{041534EA-D751-4EF1-80ED-F7755D2D5F67}" presName="hierChild4" presStyleCnt="0"/>
      <dgm:spPr/>
    </dgm:pt>
    <dgm:pt modelId="{EF017CF8-961B-49B6-8510-EC9376C82BA3}" type="pres">
      <dgm:prSet presAssocID="{041534EA-D751-4EF1-80ED-F7755D2D5F67}" presName="hierChild5" presStyleCnt="0"/>
      <dgm:spPr/>
    </dgm:pt>
    <dgm:pt modelId="{63764CB5-6A12-4882-99F2-3F6592555E06}" type="pres">
      <dgm:prSet presAssocID="{4803C43A-D8B9-49EE-9A3D-9A3AA503CA0E}" presName="hierChild5" presStyleCnt="0"/>
      <dgm:spPr/>
    </dgm:pt>
    <dgm:pt modelId="{0D4B65C0-6106-4FEF-A5A1-262A3CCC2776}" type="pres">
      <dgm:prSet presAssocID="{01422A35-936E-4CB3-A9E7-602ADE7A1177}" presName="Name64" presStyleLbl="parChTrans1D2" presStyleIdx="2" presStyleCnt="4"/>
      <dgm:spPr/>
      <dgm:t>
        <a:bodyPr/>
        <a:lstStyle/>
        <a:p>
          <a:endParaRPr lang="cs-CZ"/>
        </a:p>
      </dgm:t>
    </dgm:pt>
    <dgm:pt modelId="{E7732B28-4D89-46F8-8024-4A015DA0A8FC}" type="pres">
      <dgm:prSet presAssocID="{24C0EC82-B899-4C58-AEA5-39A531369133}" presName="hierRoot2" presStyleCnt="0">
        <dgm:presLayoutVars>
          <dgm:hierBranch val="init"/>
        </dgm:presLayoutVars>
      </dgm:prSet>
      <dgm:spPr/>
    </dgm:pt>
    <dgm:pt modelId="{B31BD220-E460-4EDC-965B-706008F056BB}" type="pres">
      <dgm:prSet presAssocID="{24C0EC82-B899-4C58-AEA5-39A531369133}" presName="rootComposite" presStyleCnt="0"/>
      <dgm:spPr/>
    </dgm:pt>
    <dgm:pt modelId="{F4B1A82E-03BA-414B-A6A0-1B153417B3D3}" type="pres">
      <dgm:prSet presAssocID="{24C0EC82-B899-4C58-AEA5-39A531369133}" presName="rootText" presStyleLbl="node2" presStyleIdx="2" presStyleCnt="4" custScaleX="6091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869F04-375D-4CE1-8A86-807B07F2435E}" type="pres">
      <dgm:prSet presAssocID="{24C0EC82-B899-4C58-AEA5-39A5313691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9C97FBC8-F83E-4D5A-BBFF-442D0875CE54}" type="pres">
      <dgm:prSet presAssocID="{24C0EC82-B899-4C58-AEA5-39A531369133}" presName="hierChild4" presStyleCnt="0"/>
      <dgm:spPr/>
    </dgm:pt>
    <dgm:pt modelId="{4543E729-7749-4BBC-9A68-8306CD636131}" type="pres">
      <dgm:prSet presAssocID="{1FC31A43-310D-491B-9899-1FEA32B5B12C}" presName="Name64" presStyleLbl="parChTrans1D3" presStyleIdx="2" presStyleCnt="4"/>
      <dgm:spPr/>
      <dgm:t>
        <a:bodyPr/>
        <a:lstStyle/>
        <a:p>
          <a:endParaRPr lang="cs-CZ"/>
        </a:p>
      </dgm:t>
    </dgm:pt>
    <dgm:pt modelId="{F0042886-7662-4617-820D-B40B0D0B3F6C}" type="pres">
      <dgm:prSet presAssocID="{D5E6E763-9EAC-4F85-B608-55EEC880E45C}" presName="hierRoot2" presStyleCnt="0">
        <dgm:presLayoutVars>
          <dgm:hierBranch val="init"/>
        </dgm:presLayoutVars>
      </dgm:prSet>
      <dgm:spPr/>
    </dgm:pt>
    <dgm:pt modelId="{7BCBF6D4-FD3D-4A88-AD74-1C1DE1C55E91}" type="pres">
      <dgm:prSet presAssocID="{D5E6E763-9EAC-4F85-B608-55EEC880E45C}" presName="rootComposite" presStyleCnt="0"/>
      <dgm:spPr/>
    </dgm:pt>
    <dgm:pt modelId="{BADD498C-EBAE-442A-BC90-C05A9106E3BB}" type="pres">
      <dgm:prSet presAssocID="{D5E6E763-9EAC-4F85-B608-55EEC880E45C}" presName="rootText" presStyleLbl="node3" presStyleIdx="2" presStyleCnt="4" custScaleX="1291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414496-AD86-4630-9F26-FD552BD8245D}" type="pres">
      <dgm:prSet presAssocID="{D5E6E763-9EAC-4F85-B608-55EEC880E45C}" presName="rootConnector" presStyleLbl="node3" presStyleIdx="2" presStyleCnt="4"/>
      <dgm:spPr/>
      <dgm:t>
        <a:bodyPr/>
        <a:lstStyle/>
        <a:p>
          <a:endParaRPr lang="cs-CZ"/>
        </a:p>
      </dgm:t>
    </dgm:pt>
    <dgm:pt modelId="{515BFBF3-F875-4022-BDDB-AB3231A76907}" type="pres">
      <dgm:prSet presAssocID="{D5E6E763-9EAC-4F85-B608-55EEC880E45C}" presName="hierChild4" presStyleCnt="0"/>
      <dgm:spPr/>
    </dgm:pt>
    <dgm:pt modelId="{314E729E-92EB-4D2E-923E-3C5CEF1C5D46}" type="pres">
      <dgm:prSet presAssocID="{D5E6E763-9EAC-4F85-B608-55EEC880E45C}" presName="hierChild5" presStyleCnt="0"/>
      <dgm:spPr/>
    </dgm:pt>
    <dgm:pt modelId="{B9C62DC6-8BAD-4E1D-8B6C-6E9193F65637}" type="pres">
      <dgm:prSet presAssocID="{24C0EC82-B899-4C58-AEA5-39A531369133}" presName="hierChild5" presStyleCnt="0"/>
      <dgm:spPr/>
    </dgm:pt>
    <dgm:pt modelId="{B573EC28-9B61-45BD-ABB7-9F188D52674B}" type="pres">
      <dgm:prSet presAssocID="{84FD71BA-7A6D-42C7-B7A6-14D99C7AF529}" presName="Name64" presStyleLbl="parChTrans1D2" presStyleIdx="3" presStyleCnt="4"/>
      <dgm:spPr/>
      <dgm:t>
        <a:bodyPr/>
        <a:lstStyle/>
        <a:p>
          <a:endParaRPr lang="cs-CZ"/>
        </a:p>
      </dgm:t>
    </dgm:pt>
    <dgm:pt modelId="{F850BF1E-6293-4283-8948-733D0558E00B}" type="pres">
      <dgm:prSet presAssocID="{8F1AB280-C5EF-4A78-9C98-C83658ED0361}" presName="hierRoot2" presStyleCnt="0">
        <dgm:presLayoutVars>
          <dgm:hierBranch val="init"/>
        </dgm:presLayoutVars>
      </dgm:prSet>
      <dgm:spPr/>
    </dgm:pt>
    <dgm:pt modelId="{009723E0-44D5-4877-A79E-4C028567E827}" type="pres">
      <dgm:prSet presAssocID="{8F1AB280-C5EF-4A78-9C98-C83658ED0361}" presName="rootComposite" presStyleCnt="0"/>
      <dgm:spPr/>
    </dgm:pt>
    <dgm:pt modelId="{ECCB6CC6-477B-4E3C-80FC-C3AA6BD9D45A}" type="pres">
      <dgm:prSet presAssocID="{8F1AB280-C5EF-4A78-9C98-C83658ED0361}" presName="rootText" presStyleLbl="node2" presStyleIdx="3" presStyleCnt="4" custScaleX="6091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3AE292-41AB-4952-9361-90F021F854F2}" type="pres">
      <dgm:prSet presAssocID="{8F1AB280-C5EF-4A78-9C98-C83658ED0361}" presName="rootConnector" presStyleLbl="node2" presStyleIdx="3" presStyleCnt="4"/>
      <dgm:spPr/>
      <dgm:t>
        <a:bodyPr/>
        <a:lstStyle/>
        <a:p>
          <a:endParaRPr lang="cs-CZ"/>
        </a:p>
      </dgm:t>
    </dgm:pt>
    <dgm:pt modelId="{20E9596A-3467-4344-8034-29A09F49C105}" type="pres">
      <dgm:prSet presAssocID="{8F1AB280-C5EF-4A78-9C98-C83658ED0361}" presName="hierChild4" presStyleCnt="0"/>
      <dgm:spPr/>
    </dgm:pt>
    <dgm:pt modelId="{B566C493-9830-4883-A199-B04847F15F0C}" type="pres">
      <dgm:prSet presAssocID="{93FA0286-1781-4982-8BD7-0832C471BF0C}" presName="Name64" presStyleLbl="parChTrans1D3" presStyleIdx="3" presStyleCnt="4"/>
      <dgm:spPr/>
      <dgm:t>
        <a:bodyPr/>
        <a:lstStyle/>
        <a:p>
          <a:endParaRPr lang="cs-CZ"/>
        </a:p>
      </dgm:t>
    </dgm:pt>
    <dgm:pt modelId="{43398F5C-2246-4961-A18E-FFD30973E7B8}" type="pres">
      <dgm:prSet presAssocID="{CBB7117A-D46F-4F95-8FC5-F3FA58EF2738}" presName="hierRoot2" presStyleCnt="0">
        <dgm:presLayoutVars>
          <dgm:hierBranch val="init"/>
        </dgm:presLayoutVars>
      </dgm:prSet>
      <dgm:spPr/>
    </dgm:pt>
    <dgm:pt modelId="{AC84C5B8-93BE-4544-8C34-C1451F097CF1}" type="pres">
      <dgm:prSet presAssocID="{CBB7117A-D46F-4F95-8FC5-F3FA58EF2738}" presName="rootComposite" presStyleCnt="0"/>
      <dgm:spPr/>
    </dgm:pt>
    <dgm:pt modelId="{77E34F09-63C6-4FDC-A9EB-B2C4898F3CD7}" type="pres">
      <dgm:prSet presAssocID="{CBB7117A-D46F-4F95-8FC5-F3FA58EF2738}" presName="rootText" presStyleLbl="node3" presStyleIdx="3" presStyleCnt="4" custScaleX="1291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65CF47-B99C-4EBF-954A-2C9B2AA1D984}" type="pres">
      <dgm:prSet presAssocID="{CBB7117A-D46F-4F95-8FC5-F3FA58EF2738}" presName="rootConnector" presStyleLbl="node3" presStyleIdx="3" presStyleCnt="4"/>
      <dgm:spPr/>
      <dgm:t>
        <a:bodyPr/>
        <a:lstStyle/>
        <a:p>
          <a:endParaRPr lang="cs-CZ"/>
        </a:p>
      </dgm:t>
    </dgm:pt>
    <dgm:pt modelId="{4B27AA0B-EDA7-4027-8002-FD34B7184081}" type="pres">
      <dgm:prSet presAssocID="{CBB7117A-D46F-4F95-8FC5-F3FA58EF2738}" presName="hierChild4" presStyleCnt="0"/>
      <dgm:spPr/>
    </dgm:pt>
    <dgm:pt modelId="{E44C6C87-F2EC-425C-B692-B6D9F8B3688F}" type="pres">
      <dgm:prSet presAssocID="{CBB7117A-D46F-4F95-8FC5-F3FA58EF2738}" presName="hierChild5" presStyleCnt="0"/>
      <dgm:spPr/>
    </dgm:pt>
    <dgm:pt modelId="{2B783E87-860A-4A33-AC6D-7172FD772096}" type="pres">
      <dgm:prSet presAssocID="{8F1AB280-C5EF-4A78-9C98-C83658ED0361}" presName="hierChild5" presStyleCnt="0"/>
      <dgm:spPr/>
    </dgm:pt>
    <dgm:pt modelId="{AB82B47D-96A2-474B-BE52-32CBF15973D9}" type="pres">
      <dgm:prSet presAssocID="{7D1538C5-F3E5-4980-B097-F8099B882629}" presName="hierChild3" presStyleCnt="0"/>
      <dgm:spPr/>
    </dgm:pt>
  </dgm:ptLst>
  <dgm:cxnLst>
    <dgm:cxn modelId="{09B0C670-3C50-4AE4-AE4D-06BFCE5F1293}" type="presOf" srcId="{24C0EC82-B899-4C58-AEA5-39A531369133}" destId="{19869F04-375D-4CE1-8A86-807B07F2435E}" srcOrd="1" destOrd="0" presId="urn:microsoft.com/office/officeart/2009/3/layout/HorizontalOrganizationChart"/>
    <dgm:cxn modelId="{BE96300E-C1B1-44C7-AAC8-122078176E3D}" type="presOf" srcId="{44EF9447-354F-44BF-93D9-1C20FB9D9301}" destId="{07EBD559-D1A2-4B08-8252-50F777CE1528}" srcOrd="0" destOrd="0" presId="urn:microsoft.com/office/officeart/2009/3/layout/HorizontalOrganizationChart"/>
    <dgm:cxn modelId="{E8A327E0-610C-4F0C-B9C0-45291E381897}" srcId="{8F1AB280-C5EF-4A78-9C98-C83658ED0361}" destId="{CBB7117A-D46F-4F95-8FC5-F3FA58EF2738}" srcOrd="0" destOrd="0" parTransId="{93FA0286-1781-4982-8BD7-0832C471BF0C}" sibTransId="{AFF39564-129A-4824-8EB0-350BABC49BB9}"/>
    <dgm:cxn modelId="{1ED31FD5-8ECA-43E1-AD51-8478CD8B5533}" type="presOf" srcId="{310E84F9-F740-4E03-B8DF-8A38559E9FF3}" destId="{11927137-9B07-4FF7-9502-A80247FB63A6}" srcOrd="0" destOrd="0" presId="urn:microsoft.com/office/officeart/2009/3/layout/HorizontalOrganizationChart"/>
    <dgm:cxn modelId="{406F425D-768F-40E0-9365-B6BE6B521DEE}" type="presOf" srcId="{D5E6E763-9EAC-4F85-B608-55EEC880E45C}" destId="{BADD498C-EBAE-442A-BC90-C05A9106E3BB}" srcOrd="0" destOrd="0" presId="urn:microsoft.com/office/officeart/2009/3/layout/HorizontalOrganizationChart"/>
    <dgm:cxn modelId="{67089D14-F3A7-4F7A-ABB4-6909EC4716B7}" type="presOf" srcId="{CBB7117A-D46F-4F95-8FC5-F3FA58EF2738}" destId="{77E34F09-63C6-4FDC-A9EB-B2C4898F3CD7}" srcOrd="0" destOrd="0" presId="urn:microsoft.com/office/officeart/2009/3/layout/HorizontalOrganizationChart"/>
    <dgm:cxn modelId="{7B9C3CE3-E0E6-4D68-968D-23942B24F16A}" type="presOf" srcId="{041534EA-D751-4EF1-80ED-F7755D2D5F67}" destId="{8659410B-7B53-4F6C-998A-4E2962227E11}" srcOrd="0" destOrd="0" presId="urn:microsoft.com/office/officeart/2009/3/layout/HorizontalOrganizationChart"/>
    <dgm:cxn modelId="{34B869E3-0858-4529-8542-46F0CF7FD225}" srcId="{DDB90D1B-7276-4BFA-AF45-6586FEDD3A7F}" destId="{7D1538C5-F3E5-4980-B097-F8099B882629}" srcOrd="0" destOrd="0" parTransId="{BA95E766-4510-4F4D-BE9B-3350395C16E2}" sibTransId="{46117932-7A3A-4186-AAC3-D2FF36CF0FBE}"/>
    <dgm:cxn modelId="{867BD61D-E92A-45F9-817E-08B1578BD685}" type="presOf" srcId="{4803C43A-D8B9-49EE-9A3D-9A3AA503CA0E}" destId="{B3F1EAAB-0EDB-4C32-A9CE-42485EA190A8}" srcOrd="1" destOrd="0" presId="urn:microsoft.com/office/officeart/2009/3/layout/HorizontalOrganizationChart"/>
    <dgm:cxn modelId="{9A17642F-2068-450C-99F8-102434072155}" type="presOf" srcId="{01422A35-936E-4CB3-A9E7-602ADE7A1177}" destId="{0D4B65C0-6106-4FEF-A5A1-262A3CCC2776}" srcOrd="0" destOrd="0" presId="urn:microsoft.com/office/officeart/2009/3/layout/HorizontalOrganizationChart"/>
    <dgm:cxn modelId="{6C3F3884-96E4-41BB-9C07-F16C17228EBC}" type="presOf" srcId="{041534EA-D751-4EF1-80ED-F7755D2D5F67}" destId="{C2EE3583-8645-41C3-98C3-0BA5A87CA530}" srcOrd="1" destOrd="0" presId="urn:microsoft.com/office/officeart/2009/3/layout/HorizontalOrganizationChart"/>
    <dgm:cxn modelId="{2EDFAF89-589D-4B40-ABBE-A514045AE59F}" type="presOf" srcId="{24C0EC82-B899-4C58-AEA5-39A531369133}" destId="{F4B1A82E-03BA-414B-A6A0-1B153417B3D3}" srcOrd="0" destOrd="0" presId="urn:microsoft.com/office/officeart/2009/3/layout/HorizontalOrganizationChart"/>
    <dgm:cxn modelId="{591421D5-3812-450E-8AA7-30FA9724D018}" srcId="{7D1538C5-F3E5-4980-B097-F8099B882629}" destId="{24C0EC82-B899-4C58-AEA5-39A531369133}" srcOrd="2" destOrd="0" parTransId="{01422A35-936E-4CB3-A9E7-602ADE7A1177}" sibTransId="{1BAEAC23-182E-4675-808B-465457B494ED}"/>
    <dgm:cxn modelId="{C1FB890F-92D7-4768-8C8F-0BCA3E2F6EAC}" srcId="{4803C43A-D8B9-49EE-9A3D-9A3AA503CA0E}" destId="{041534EA-D751-4EF1-80ED-F7755D2D5F67}" srcOrd="0" destOrd="0" parTransId="{2B11E68D-855B-4088-9C01-C4A2922AB489}" sibTransId="{56DE7BF8-E459-4B27-B2D9-7317261E3C81}"/>
    <dgm:cxn modelId="{B377A6B3-06A6-4977-AC38-955BFB169CF1}" type="presOf" srcId="{85BEC76D-3701-4D93-90A0-C1F4EDC652F6}" destId="{3120EA34-B011-4492-94BE-58CDE8F41B12}" srcOrd="0" destOrd="0" presId="urn:microsoft.com/office/officeart/2009/3/layout/HorizontalOrganizationChart"/>
    <dgm:cxn modelId="{48735381-F2A0-4129-A950-49A066061415}" type="presOf" srcId="{CBB7117A-D46F-4F95-8FC5-F3FA58EF2738}" destId="{FB65CF47-B99C-4EBF-954A-2C9B2AA1D984}" srcOrd="1" destOrd="0" presId="urn:microsoft.com/office/officeart/2009/3/layout/HorizontalOrganizationChart"/>
    <dgm:cxn modelId="{0DAB3DD0-2917-4A9E-9869-FB0704E1E70D}" type="presOf" srcId="{7D1538C5-F3E5-4980-B097-F8099B882629}" destId="{0B8FAFA9-C545-4FA3-8D65-3439A121DBF6}" srcOrd="1" destOrd="0" presId="urn:microsoft.com/office/officeart/2009/3/layout/HorizontalOrganizationChart"/>
    <dgm:cxn modelId="{FD5091A7-9B0B-4385-928C-B3ADA9E27098}" type="presOf" srcId="{C7DC8EBD-EE00-4B41-9E4F-01CB9DC0C4F0}" destId="{59AF723B-36BB-48E1-9D19-D5178A20E8DB}" srcOrd="1" destOrd="0" presId="urn:microsoft.com/office/officeart/2009/3/layout/HorizontalOrganizationChart"/>
    <dgm:cxn modelId="{5C4F1E2B-E672-42C2-BEBA-6A4545538992}" type="presOf" srcId="{4803C43A-D8B9-49EE-9A3D-9A3AA503CA0E}" destId="{4DD5A605-8EBC-4494-9927-AE0A9BCAA868}" srcOrd="0" destOrd="0" presId="urn:microsoft.com/office/officeart/2009/3/layout/HorizontalOrganizationChart"/>
    <dgm:cxn modelId="{70AA40AF-96CC-45B3-9C6F-5CE258667556}" type="presOf" srcId="{D5E6E763-9EAC-4F85-B608-55EEC880E45C}" destId="{95414496-AD86-4630-9F26-FD552BD8245D}" srcOrd="1" destOrd="0" presId="urn:microsoft.com/office/officeart/2009/3/layout/HorizontalOrganizationChart"/>
    <dgm:cxn modelId="{9308C694-08DD-4B0D-BBE1-CA9AD55D794F}" type="presOf" srcId="{7D1538C5-F3E5-4980-B097-F8099B882629}" destId="{57030C82-E2D8-4E94-9D77-40C431DA556C}" srcOrd="0" destOrd="0" presId="urn:microsoft.com/office/officeart/2009/3/layout/HorizontalOrganizationChart"/>
    <dgm:cxn modelId="{4C5B5B88-718B-4985-BE20-719629325F1F}" type="presOf" srcId="{DDB90D1B-7276-4BFA-AF45-6586FEDD3A7F}" destId="{39AB539B-2E7F-4DA4-9C95-514E7AB6EDEC}" srcOrd="0" destOrd="0" presId="urn:microsoft.com/office/officeart/2009/3/layout/HorizontalOrganizationChart"/>
    <dgm:cxn modelId="{CDF059C1-50A9-4F3C-8D57-3344A9C26568}" type="presOf" srcId="{C7DC8EBD-EE00-4B41-9E4F-01CB9DC0C4F0}" destId="{CD5FB52B-6C6E-4970-B7C9-FAC9063FC133}" srcOrd="0" destOrd="0" presId="urn:microsoft.com/office/officeart/2009/3/layout/HorizontalOrganizationChart"/>
    <dgm:cxn modelId="{DDE04C7A-4EC8-4B6D-BEC1-974456DA2084}" type="presOf" srcId="{93FA0286-1781-4982-8BD7-0832C471BF0C}" destId="{B566C493-9830-4883-A199-B04847F15F0C}" srcOrd="0" destOrd="0" presId="urn:microsoft.com/office/officeart/2009/3/layout/HorizontalOrganizationChart"/>
    <dgm:cxn modelId="{C9E6C63E-F720-40B3-A002-F8A40797ACF4}" srcId="{7D1538C5-F3E5-4980-B097-F8099B882629}" destId="{44EF9447-354F-44BF-93D9-1C20FB9D9301}" srcOrd="0" destOrd="0" parTransId="{310E84F9-F740-4E03-B8DF-8A38559E9FF3}" sibTransId="{8E875321-BA25-4FDE-8B82-70F5FD44D782}"/>
    <dgm:cxn modelId="{7498A596-ED7B-485C-B899-4E98D3BC55AA}" type="presOf" srcId="{84FD71BA-7A6D-42C7-B7A6-14D99C7AF529}" destId="{B573EC28-9B61-45BD-ABB7-9F188D52674B}" srcOrd="0" destOrd="0" presId="urn:microsoft.com/office/officeart/2009/3/layout/HorizontalOrganizationChart"/>
    <dgm:cxn modelId="{660A6A25-735D-4076-AC19-548F2C5616C7}" type="presOf" srcId="{8F1AB280-C5EF-4A78-9C98-C83658ED0361}" destId="{6D3AE292-41AB-4952-9361-90F021F854F2}" srcOrd="1" destOrd="0" presId="urn:microsoft.com/office/officeart/2009/3/layout/HorizontalOrganizationChart"/>
    <dgm:cxn modelId="{CECD7DFD-C3C4-42AD-A7CC-B74D602C8A9F}" type="presOf" srcId="{44EF9447-354F-44BF-93D9-1C20FB9D9301}" destId="{E74D68E9-C6BC-41C2-B165-080F706E9A80}" srcOrd="1" destOrd="0" presId="urn:microsoft.com/office/officeart/2009/3/layout/HorizontalOrganizationChart"/>
    <dgm:cxn modelId="{95D43765-C48D-4570-AAD1-8F34CE326311}" type="presOf" srcId="{2B11E68D-855B-4088-9C01-C4A2922AB489}" destId="{CC0FB4A2-1931-4B1B-ABEA-33B65B62C754}" srcOrd="0" destOrd="0" presId="urn:microsoft.com/office/officeart/2009/3/layout/HorizontalOrganizationChart"/>
    <dgm:cxn modelId="{D7901E48-794A-4CBF-BF53-FD56BE304C46}" srcId="{7D1538C5-F3E5-4980-B097-F8099B882629}" destId="{8F1AB280-C5EF-4A78-9C98-C83658ED0361}" srcOrd="3" destOrd="0" parTransId="{84FD71BA-7A6D-42C7-B7A6-14D99C7AF529}" sibTransId="{36741273-03B5-4E29-880B-256B88DF2620}"/>
    <dgm:cxn modelId="{FB8F09AC-9FCD-4B9A-9F85-FEA7B811407E}" srcId="{7D1538C5-F3E5-4980-B097-F8099B882629}" destId="{4803C43A-D8B9-49EE-9A3D-9A3AA503CA0E}" srcOrd="1" destOrd="0" parTransId="{85BEC76D-3701-4D93-90A0-C1F4EDC652F6}" sibTransId="{4F696925-E99A-4700-8627-509369F1260A}"/>
    <dgm:cxn modelId="{28BB4536-2941-4AA8-B69D-F2A564EB4BDF}" type="presOf" srcId="{1FC31A43-310D-491B-9899-1FEA32B5B12C}" destId="{4543E729-7749-4BBC-9A68-8306CD636131}" srcOrd="0" destOrd="0" presId="urn:microsoft.com/office/officeart/2009/3/layout/HorizontalOrganizationChart"/>
    <dgm:cxn modelId="{0EA388A8-8E55-4D2C-9137-88C45EB2BF0C}" type="presOf" srcId="{8F1AB280-C5EF-4A78-9C98-C83658ED0361}" destId="{ECCB6CC6-477B-4E3C-80FC-C3AA6BD9D45A}" srcOrd="0" destOrd="0" presId="urn:microsoft.com/office/officeart/2009/3/layout/HorizontalOrganizationChart"/>
    <dgm:cxn modelId="{AC39851F-D60F-45C8-8A2D-FE6508B460BC}" type="presOf" srcId="{BCDF802E-B674-48A3-9D77-E6823AC8603E}" destId="{BA628D84-9808-46D0-995D-9F47E5CE3D03}" srcOrd="0" destOrd="0" presId="urn:microsoft.com/office/officeart/2009/3/layout/HorizontalOrganizationChart"/>
    <dgm:cxn modelId="{8FA629FC-AEC0-4DBD-94FD-504C2769C004}" srcId="{24C0EC82-B899-4C58-AEA5-39A531369133}" destId="{D5E6E763-9EAC-4F85-B608-55EEC880E45C}" srcOrd="0" destOrd="0" parTransId="{1FC31A43-310D-491B-9899-1FEA32B5B12C}" sibTransId="{1251037A-6FBD-4B09-91EB-0E897ACCBDF7}"/>
    <dgm:cxn modelId="{EC290858-175B-4A54-A7BD-E6FCEAAE8E5F}" srcId="{44EF9447-354F-44BF-93D9-1C20FB9D9301}" destId="{C7DC8EBD-EE00-4B41-9E4F-01CB9DC0C4F0}" srcOrd="0" destOrd="0" parTransId="{BCDF802E-B674-48A3-9D77-E6823AC8603E}" sibTransId="{CB54C41D-C302-40AD-8C3A-32E367FD9813}"/>
    <dgm:cxn modelId="{91730347-DEFE-4F73-B25E-82737A9EAD75}" type="presParOf" srcId="{39AB539B-2E7F-4DA4-9C95-514E7AB6EDEC}" destId="{50BEAE13-D2D7-456E-A7DD-3ED1EE3728B3}" srcOrd="0" destOrd="0" presId="urn:microsoft.com/office/officeart/2009/3/layout/HorizontalOrganizationChart"/>
    <dgm:cxn modelId="{09F7C9B3-2175-4201-8517-2F02407162AB}" type="presParOf" srcId="{50BEAE13-D2D7-456E-A7DD-3ED1EE3728B3}" destId="{E5FEA92B-8FC9-4028-8DE9-3041008CF5CF}" srcOrd="0" destOrd="0" presId="urn:microsoft.com/office/officeart/2009/3/layout/HorizontalOrganizationChart"/>
    <dgm:cxn modelId="{0A64FCCD-4487-4FA5-9E8C-8712D500852A}" type="presParOf" srcId="{E5FEA92B-8FC9-4028-8DE9-3041008CF5CF}" destId="{57030C82-E2D8-4E94-9D77-40C431DA556C}" srcOrd="0" destOrd="0" presId="urn:microsoft.com/office/officeart/2009/3/layout/HorizontalOrganizationChart"/>
    <dgm:cxn modelId="{650D3B27-5D23-43E0-8139-F5815D467DEC}" type="presParOf" srcId="{E5FEA92B-8FC9-4028-8DE9-3041008CF5CF}" destId="{0B8FAFA9-C545-4FA3-8D65-3439A121DBF6}" srcOrd="1" destOrd="0" presId="urn:microsoft.com/office/officeart/2009/3/layout/HorizontalOrganizationChart"/>
    <dgm:cxn modelId="{3F516CFC-18A4-4866-8201-1D3B939E9811}" type="presParOf" srcId="{50BEAE13-D2D7-456E-A7DD-3ED1EE3728B3}" destId="{D0DEF0DD-D511-4C76-9A18-077C35868CDB}" srcOrd="1" destOrd="0" presId="urn:microsoft.com/office/officeart/2009/3/layout/HorizontalOrganizationChart"/>
    <dgm:cxn modelId="{B7E11D48-FBEC-49D4-B605-773AD8F6F7A9}" type="presParOf" srcId="{D0DEF0DD-D511-4C76-9A18-077C35868CDB}" destId="{11927137-9B07-4FF7-9502-A80247FB63A6}" srcOrd="0" destOrd="0" presId="urn:microsoft.com/office/officeart/2009/3/layout/HorizontalOrganizationChart"/>
    <dgm:cxn modelId="{B42FFE22-5083-49EA-A316-769FA4ABF61E}" type="presParOf" srcId="{D0DEF0DD-D511-4C76-9A18-077C35868CDB}" destId="{8FC30EA7-9CFB-49D1-95D8-BC43D79F7679}" srcOrd="1" destOrd="0" presId="urn:microsoft.com/office/officeart/2009/3/layout/HorizontalOrganizationChart"/>
    <dgm:cxn modelId="{7593EB97-399B-4F56-B98B-2785306A1110}" type="presParOf" srcId="{8FC30EA7-9CFB-49D1-95D8-BC43D79F7679}" destId="{6119519C-591A-4733-A685-A399723BE9BA}" srcOrd="0" destOrd="0" presId="urn:microsoft.com/office/officeart/2009/3/layout/HorizontalOrganizationChart"/>
    <dgm:cxn modelId="{9FFBD6CD-B0DD-4D08-8BC2-A6AD6F61E297}" type="presParOf" srcId="{6119519C-591A-4733-A685-A399723BE9BA}" destId="{07EBD559-D1A2-4B08-8252-50F777CE1528}" srcOrd="0" destOrd="0" presId="urn:microsoft.com/office/officeart/2009/3/layout/HorizontalOrganizationChart"/>
    <dgm:cxn modelId="{5DD082A3-4563-41A7-8122-8BA89DAEE5A3}" type="presParOf" srcId="{6119519C-591A-4733-A685-A399723BE9BA}" destId="{E74D68E9-C6BC-41C2-B165-080F706E9A80}" srcOrd="1" destOrd="0" presId="urn:microsoft.com/office/officeart/2009/3/layout/HorizontalOrganizationChart"/>
    <dgm:cxn modelId="{814BE775-6190-4E57-A6C9-4E3211778576}" type="presParOf" srcId="{8FC30EA7-9CFB-49D1-95D8-BC43D79F7679}" destId="{77ECA448-3A3B-4BA7-95DD-6212A95CB47F}" srcOrd="1" destOrd="0" presId="urn:microsoft.com/office/officeart/2009/3/layout/HorizontalOrganizationChart"/>
    <dgm:cxn modelId="{872FF3A4-7967-48E2-B640-FA53D1A8519D}" type="presParOf" srcId="{77ECA448-3A3B-4BA7-95DD-6212A95CB47F}" destId="{BA628D84-9808-46D0-995D-9F47E5CE3D03}" srcOrd="0" destOrd="0" presId="urn:microsoft.com/office/officeart/2009/3/layout/HorizontalOrganizationChart"/>
    <dgm:cxn modelId="{BDEC25AB-EFD9-4FEC-AF28-85145DD44FFE}" type="presParOf" srcId="{77ECA448-3A3B-4BA7-95DD-6212A95CB47F}" destId="{6F5BAF1A-7685-40D9-95BB-3B75B0F4630A}" srcOrd="1" destOrd="0" presId="urn:microsoft.com/office/officeart/2009/3/layout/HorizontalOrganizationChart"/>
    <dgm:cxn modelId="{C2D569C5-E8FE-4746-A533-D70F51B092A3}" type="presParOf" srcId="{6F5BAF1A-7685-40D9-95BB-3B75B0F4630A}" destId="{D0C4A40E-11D7-4DA3-9176-2592C73563C4}" srcOrd="0" destOrd="0" presId="urn:microsoft.com/office/officeart/2009/3/layout/HorizontalOrganizationChart"/>
    <dgm:cxn modelId="{E08ACC90-DD85-460F-A937-F8AB2BFA3BF6}" type="presParOf" srcId="{D0C4A40E-11D7-4DA3-9176-2592C73563C4}" destId="{CD5FB52B-6C6E-4970-B7C9-FAC9063FC133}" srcOrd="0" destOrd="0" presId="urn:microsoft.com/office/officeart/2009/3/layout/HorizontalOrganizationChart"/>
    <dgm:cxn modelId="{B0DB44FF-65F6-46BB-AE60-D16DAE7DD718}" type="presParOf" srcId="{D0C4A40E-11D7-4DA3-9176-2592C73563C4}" destId="{59AF723B-36BB-48E1-9D19-D5178A20E8DB}" srcOrd="1" destOrd="0" presId="urn:microsoft.com/office/officeart/2009/3/layout/HorizontalOrganizationChart"/>
    <dgm:cxn modelId="{59D9BD18-5D4D-4CE5-9B92-730684A96CD1}" type="presParOf" srcId="{6F5BAF1A-7685-40D9-95BB-3B75B0F4630A}" destId="{EB291D77-44D2-4E43-BDD7-E4E09FA0BBCC}" srcOrd="1" destOrd="0" presId="urn:microsoft.com/office/officeart/2009/3/layout/HorizontalOrganizationChart"/>
    <dgm:cxn modelId="{5BA21BCA-F73D-4933-8673-0B2128B24346}" type="presParOf" srcId="{6F5BAF1A-7685-40D9-95BB-3B75B0F4630A}" destId="{693098EA-6963-40D1-B97B-A1BCCC325447}" srcOrd="2" destOrd="0" presId="urn:microsoft.com/office/officeart/2009/3/layout/HorizontalOrganizationChart"/>
    <dgm:cxn modelId="{6F357B38-1812-4CAA-A594-9F87B4041793}" type="presParOf" srcId="{8FC30EA7-9CFB-49D1-95D8-BC43D79F7679}" destId="{872CFCA7-45B9-40BC-9258-897648E029C0}" srcOrd="2" destOrd="0" presId="urn:microsoft.com/office/officeart/2009/3/layout/HorizontalOrganizationChart"/>
    <dgm:cxn modelId="{8A8D0A45-47B6-4732-9118-707F86C3FC51}" type="presParOf" srcId="{D0DEF0DD-D511-4C76-9A18-077C35868CDB}" destId="{3120EA34-B011-4492-94BE-58CDE8F41B12}" srcOrd="2" destOrd="0" presId="urn:microsoft.com/office/officeart/2009/3/layout/HorizontalOrganizationChart"/>
    <dgm:cxn modelId="{475BAE20-DDCF-461D-B210-60F00A00505C}" type="presParOf" srcId="{D0DEF0DD-D511-4C76-9A18-077C35868CDB}" destId="{AC680A3F-D8DB-4E8F-82D7-2082AAF57CC9}" srcOrd="3" destOrd="0" presId="urn:microsoft.com/office/officeart/2009/3/layout/HorizontalOrganizationChart"/>
    <dgm:cxn modelId="{2A16D1F8-58A0-40C7-91AA-16BE5AAB6F2F}" type="presParOf" srcId="{AC680A3F-D8DB-4E8F-82D7-2082AAF57CC9}" destId="{04E70C94-C06C-4AFF-BD29-E4644F187CDB}" srcOrd="0" destOrd="0" presId="urn:microsoft.com/office/officeart/2009/3/layout/HorizontalOrganizationChart"/>
    <dgm:cxn modelId="{15B9AB34-FA1D-4023-A2A7-7952630AB0CD}" type="presParOf" srcId="{04E70C94-C06C-4AFF-BD29-E4644F187CDB}" destId="{4DD5A605-8EBC-4494-9927-AE0A9BCAA868}" srcOrd="0" destOrd="0" presId="urn:microsoft.com/office/officeart/2009/3/layout/HorizontalOrganizationChart"/>
    <dgm:cxn modelId="{D5DA6FF9-9332-462F-AA8C-BAB0EABDA756}" type="presParOf" srcId="{04E70C94-C06C-4AFF-BD29-E4644F187CDB}" destId="{B3F1EAAB-0EDB-4C32-A9CE-42485EA190A8}" srcOrd="1" destOrd="0" presId="urn:microsoft.com/office/officeart/2009/3/layout/HorizontalOrganizationChart"/>
    <dgm:cxn modelId="{CC7D4A40-1328-4484-9A17-F8F52D3A1784}" type="presParOf" srcId="{AC680A3F-D8DB-4E8F-82D7-2082AAF57CC9}" destId="{1D83CEBB-EBE4-4089-977C-721303153201}" srcOrd="1" destOrd="0" presId="urn:microsoft.com/office/officeart/2009/3/layout/HorizontalOrganizationChart"/>
    <dgm:cxn modelId="{F91D3717-1A90-4FC7-BD18-E06357894BCF}" type="presParOf" srcId="{1D83CEBB-EBE4-4089-977C-721303153201}" destId="{CC0FB4A2-1931-4B1B-ABEA-33B65B62C754}" srcOrd="0" destOrd="0" presId="urn:microsoft.com/office/officeart/2009/3/layout/HorizontalOrganizationChart"/>
    <dgm:cxn modelId="{A08296D4-FA11-4C41-BDF3-1AE7C7B45CF4}" type="presParOf" srcId="{1D83CEBB-EBE4-4089-977C-721303153201}" destId="{4E00345B-A3EF-42BC-9E30-0DAC3A49DB2F}" srcOrd="1" destOrd="0" presId="urn:microsoft.com/office/officeart/2009/3/layout/HorizontalOrganizationChart"/>
    <dgm:cxn modelId="{412EAB8B-2610-42F6-88FA-71A009BE9FA9}" type="presParOf" srcId="{4E00345B-A3EF-42BC-9E30-0DAC3A49DB2F}" destId="{2AE9632C-73D2-4E48-A298-43646E6395EF}" srcOrd="0" destOrd="0" presId="urn:microsoft.com/office/officeart/2009/3/layout/HorizontalOrganizationChart"/>
    <dgm:cxn modelId="{E6F8C1CD-6226-4B76-93FA-8115BCAFC059}" type="presParOf" srcId="{2AE9632C-73D2-4E48-A298-43646E6395EF}" destId="{8659410B-7B53-4F6C-998A-4E2962227E11}" srcOrd="0" destOrd="0" presId="urn:microsoft.com/office/officeart/2009/3/layout/HorizontalOrganizationChart"/>
    <dgm:cxn modelId="{22F9FC9A-734B-4DDA-A5A0-E86A532B3CDE}" type="presParOf" srcId="{2AE9632C-73D2-4E48-A298-43646E6395EF}" destId="{C2EE3583-8645-41C3-98C3-0BA5A87CA530}" srcOrd="1" destOrd="0" presId="urn:microsoft.com/office/officeart/2009/3/layout/HorizontalOrganizationChart"/>
    <dgm:cxn modelId="{E3D86B19-7452-4743-B9A9-46EF1A53044A}" type="presParOf" srcId="{4E00345B-A3EF-42BC-9E30-0DAC3A49DB2F}" destId="{81B04B34-E283-4848-AEDD-BEB4938D82B0}" srcOrd="1" destOrd="0" presId="urn:microsoft.com/office/officeart/2009/3/layout/HorizontalOrganizationChart"/>
    <dgm:cxn modelId="{A82211F6-2ABD-49D8-BD2E-E916F8878629}" type="presParOf" srcId="{4E00345B-A3EF-42BC-9E30-0DAC3A49DB2F}" destId="{EF017CF8-961B-49B6-8510-EC9376C82BA3}" srcOrd="2" destOrd="0" presId="urn:microsoft.com/office/officeart/2009/3/layout/HorizontalOrganizationChart"/>
    <dgm:cxn modelId="{AEDDD10E-897E-4A86-A356-CED7C810A427}" type="presParOf" srcId="{AC680A3F-D8DB-4E8F-82D7-2082AAF57CC9}" destId="{63764CB5-6A12-4882-99F2-3F6592555E06}" srcOrd="2" destOrd="0" presId="urn:microsoft.com/office/officeart/2009/3/layout/HorizontalOrganizationChart"/>
    <dgm:cxn modelId="{6DF309B5-2805-46ED-B5E9-BC0D8A7C001D}" type="presParOf" srcId="{D0DEF0DD-D511-4C76-9A18-077C35868CDB}" destId="{0D4B65C0-6106-4FEF-A5A1-262A3CCC2776}" srcOrd="4" destOrd="0" presId="urn:microsoft.com/office/officeart/2009/3/layout/HorizontalOrganizationChart"/>
    <dgm:cxn modelId="{3241AAE1-EEBC-4104-9678-040DD36236B0}" type="presParOf" srcId="{D0DEF0DD-D511-4C76-9A18-077C35868CDB}" destId="{E7732B28-4D89-46F8-8024-4A015DA0A8FC}" srcOrd="5" destOrd="0" presId="urn:microsoft.com/office/officeart/2009/3/layout/HorizontalOrganizationChart"/>
    <dgm:cxn modelId="{1D991197-A1E1-4106-A563-87B6BE183992}" type="presParOf" srcId="{E7732B28-4D89-46F8-8024-4A015DA0A8FC}" destId="{B31BD220-E460-4EDC-965B-706008F056BB}" srcOrd="0" destOrd="0" presId="urn:microsoft.com/office/officeart/2009/3/layout/HorizontalOrganizationChart"/>
    <dgm:cxn modelId="{CD87771F-D0A3-4B8F-8E53-A71BED7041F6}" type="presParOf" srcId="{B31BD220-E460-4EDC-965B-706008F056BB}" destId="{F4B1A82E-03BA-414B-A6A0-1B153417B3D3}" srcOrd="0" destOrd="0" presId="urn:microsoft.com/office/officeart/2009/3/layout/HorizontalOrganizationChart"/>
    <dgm:cxn modelId="{07F22243-61E0-4B88-B854-4758C7F946ED}" type="presParOf" srcId="{B31BD220-E460-4EDC-965B-706008F056BB}" destId="{19869F04-375D-4CE1-8A86-807B07F2435E}" srcOrd="1" destOrd="0" presId="urn:microsoft.com/office/officeart/2009/3/layout/HorizontalOrganizationChart"/>
    <dgm:cxn modelId="{E4737119-C980-43F3-BD89-5DBD377BAE0B}" type="presParOf" srcId="{E7732B28-4D89-46F8-8024-4A015DA0A8FC}" destId="{9C97FBC8-F83E-4D5A-BBFF-442D0875CE54}" srcOrd="1" destOrd="0" presId="urn:microsoft.com/office/officeart/2009/3/layout/HorizontalOrganizationChart"/>
    <dgm:cxn modelId="{89DF61D9-ED99-418F-8F35-7E1FBA250DDC}" type="presParOf" srcId="{9C97FBC8-F83E-4D5A-BBFF-442D0875CE54}" destId="{4543E729-7749-4BBC-9A68-8306CD636131}" srcOrd="0" destOrd="0" presId="urn:microsoft.com/office/officeart/2009/3/layout/HorizontalOrganizationChart"/>
    <dgm:cxn modelId="{1A55D814-3DC8-4C47-92D8-789796336C3C}" type="presParOf" srcId="{9C97FBC8-F83E-4D5A-BBFF-442D0875CE54}" destId="{F0042886-7662-4617-820D-B40B0D0B3F6C}" srcOrd="1" destOrd="0" presId="urn:microsoft.com/office/officeart/2009/3/layout/HorizontalOrganizationChart"/>
    <dgm:cxn modelId="{DAEDC216-7D89-4EDD-9537-7544B1DDD9EE}" type="presParOf" srcId="{F0042886-7662-4617-820D-B40B0D0B3F6C}" destId="{7BCBF6D4-FD3D-4A88-AD74-1C1DE1C55E91}" srcOrd="0" destOrd="0" presId="urn:microsoft.com/office/officeart/2009/3/layout/HorizontalOrganizationChart"/>
    <dgm:cxn modelId="{15DAFBDE-DCE0-46CA-9748-AE589A5CF615}" type="presParOf" srcId="{7BCBF6D4-FD3D-4A88-AD74-1C1DE1C55E91}" destId="{BADD498C-EBAE-442A-BC90-C05A9106E3BB}" srcOrd="0" destOrd="0" presId="urn:microsoft.com/office/officeart/2009/3/layout/HorizontalOrganizationChart"/>
    <dgm:cxn modelId="{E0CE63C7-5426-4456-816F-A02AC0C65AFD}" type="presParOf" srcId="{7BCBF6D4-FD3D-4A88-AD74-1C1DE1C55E91}" destId="{95414496-AD86-4630-9F26-FD552BD8245D}" srcOrd="1" destOrd="0" presId="urn:microsoft.com/office/officeart/2009/3/layout/HorizontalOrganizationChart"/>
    <dgm:cxn modelId="{91DCF256-CBD9-4CBA-B010-CFA767D938AF}" type="presParOf" srcId="{F0042886-7662-4617-820D-B40B0D0B3F6C}" destId="{515BFBF3-F875-4022-BDDB-AB3231A76907}" srcOrd="1" destOrd="0" presId="urn:microsoft.com/office/officeart/2009/3/layout/HorizontalOrganizationChart"/>
    <dgm:cxn modelId="{B2870E0E-82DB-4E93-98D6-64F39BFBBAF1}" type="presParOf" srcId="{F0042886-7662-4617-820D-B40B0D0B3F6C}" destId="{314E729E-92EB-4D2E-923E-3C5CEF1C5D46}" srcOrd="2" destOrd="0" presId="urn:microsoft.com/office/officeart/2009/3/layout/HorizontalOrganizationChart"/>
    <dgm:cxn modelId="{6A0591DE-BC42-4CE4-A4DB-8962DE2D13D4}" type="presParOf" srcId="{E7732B28-4D89-46F8-8024-4A015DA0A8FC}" destId="{B9C62DC6-8BAD-4E1D-8B6C-6E9193F65637}" srcOrd="2" destOrd="0" presId="urn:microsoft.com/office/officeart/2009/3/layout/HorizontalOrganizationChart"/>
    <dgm:cxn modelId="{64B639AA-2372-48E7-B117-C5A06D5C0F9C}" type="presParOf" srcId="{D0DEF0DD-D511-4C76-9A18-077C35868CDB}" destId="{B573EC28-9B61-45BD-ABB7-9F188D52674B}" srcOrd="6" destOrd="0" presId="urn:microsoft.com/office/officeart/2009/3/layout/HorizontalOrganizationChart"/>
    <dgm:cxn modelId="{3DCF1C4C-C5B9-4D76-85F7-F93407626D1E}" type="presParOf" srcId="{D0DEF0DD-D511-4C76-9A18-077C35868CDB}" destId="{F850BF1E-6293-4283-8948-733D0558E00B}" srcOrd="7" destOrd="0" presId="urn:microsoft.com/office/officeart/2009/3/layout/HorizontalOrganizationChart"/>
    <dgm:cxn modelId="{F8D75578-9068-4026-9079-D510092C4AF6}" type="presParOf" srcId="{F850BF1E-6293-4283-8948-733D0558E00B}" destId="{009723E0-44D5-4877-A79E-4C028567E827}" srcOrd="0" destOrd="0" presId="urn:microsoft.com/office/officeart/2009/3/layout/HorizontalOrganizationChart"/>
    <dgm:cxn modelId="{3F47396B-1A9A-4EDE-913A-E12CE24A64B6}" type="presParOf" srcId="{009723E0-44D5-4877-A79E-4C028567E827}" destId="{ECCB6CC6-477B-4E3C-80FC-C3AA6BD9D45A}" srcOrd="0" destOrd="0" presId="urn:microsoft.com/office/officeart/2009/3/layout/HorizontalOrganizationChart"/>
    <dgm:cxn modelId="{1BF1D505-DAA2-4C9A-A93D-D29E737DD124}" type="presParOf" srcId="{009723E0-44D5-4877-A79E-4C028567E827}" destId="{6D3AE292-41AB-4952-9361-90F021F854F2}" srcOrd="1" destOrd="0" presId="urn:microsoft.com/office/officeart/2009/3/layout/HorizontalOrganizationChart"/>
    <dgm:cxn modelId="{E01D952A-5C28-45E2-8098-0B2FDE52416F}" type="presParOf" srcId="{F850BF1E-6293-4283-8948-733D0558E00B}" destId="{20E9596A-3467-4344-8034-29A09F49C105}" srcOrd="1" destOrd="0" presId="urn:microsoft.com/office/officeart/2009/3/layout/HorizontalOrganizationChart"/>
    <dgm:cxn modelId="{70BC8489-67DC-42A5-BB5E-AECBC3EF4EA5}" type="presParOf" srcId="{20E9596A-3467-4344-8034-29A09F49C105}" destId="{B566C493-9830-4883-A199-B04847F15F0C}" srcOrd="0" destOrd="0" presId="urn:microsoft.com/office/officeart/2009/3/layout/HorizontalOrganizationChart"/>
    <dgm:cxn modelId="{68F9E3B7-7BEE-4E81-AEF7-30B93BCAD077}" type="presParOf" srcId="{20E9596A-3467-4344-8034-29A09F49C105}" destId="{43398F5C-2246-4961-A18E-FFD30973E7B8}" srcOrd="1" destOrd="0" presId="urn:microsoft.com/office/officeart/2009/3/layout/HorizontalOrganizationChart"/>
    <dgm:cxn modelId="{DB3B1B33-1E6A-4000-B2EA-6A905C2008DA}" type="presParOf" srcId="{43398F5C-2246-4961-A18E-FFD30973E7B8}" destId="{AC84C5B8-93BE-4544-8C34-C1451F097CF1}" srcOrd="0" destOrd="0" presId="urn:microsoft.com/office/officeart/2009/3/layout/HorizontalOrganizationChart"/>
    <dgm:cxn modelId="{12E0BF5E-9D37-4FDC-9F19-9EED5C2DFE0E}" type="presParOf" srcId="{AC84C5B8-93BE-4544-8C34-C1451F097CF1}" destId="{77E34F09-63C6-4FDC-A9EB-B2C4898F3CD7}" srcOrd="0" destOrd="0" presId="urn:microsoft.com/office/officeart/2009/3/layout/HorizontalOrganizationChart"/>
    <dgm:cxn modelId="{D0F0FD63-714C-448B-BADB-1DBAB9F9C915}" type="presParOf" srcId="{AC84C5B8-93BE-4544-8C34-C1451F097CF1}" destId="{FB65CF47-B99C-4EBF-954A-2C9B2AA1D984}" srcOrd="1" destOrd="0" presId="urn:microsoft.com/office/officeart/2009/3/layout/HorizontalOrganizationChart"/>
    <dgm:cxn modelId="{6AE908B7-D1EE-4441-842D-1EF2A38A751B}" type="presParOf" srcId="{43398F5C-2246-4961-A18E-FFD30973E7B8}" destId="{4B27AA0B-EDA7-4027-8002-FD34B7184081}" srcOrd="1" destOrd="0" presId="urn:microsoft.com/office/officeart/2009/3/layout/HorizontalOrganizationChart"/>
    <dgm:cxn modelId="{6551EE21-F3D4-4649-A2FA-134C9B0D8E91}" type="presParOf" srcId="{43398F5C-2246-4961-A18E-FFD30973E7B8}" destId="{E44C6C87-F2EC-425C-B692-B6D9F8B3688F}" srcOrd="2" destOrd="0" presId="urn:microsoft.com/office/officeart/2009/3/layout/HorizontalOrganizationChart"/>
    <dgm:cxn modelId="{4961EA07-A839-42DA-AB96-AB31B29589B9}" type="presParOf" srcId="{F850BF1E-6293-4283-8948-733D0558E00B}" destId="{2B783E87-860A-4A33-AC6D-7172FD772096}" srcOrd="2" destOrd="0" presId="urn:microsoft.com/office/officeart/2009/3/layout/HorizontalOrganizationChart"/>
    <dgm:cxn modelId="{CDFF76BA-F99E-4D17-94E4-2EAA6A313C0C}" type="presParOf" srcId="{50BEAE13-D2D7-456E-A7DD-3ED1EE3728B3}" destId="{AB82B47D-96A2-474B-BE52-32CBF15973D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6C493-9830-4883-A199-B04847F15F0C}">
      <dsp:nvSpPr>
        <dsp:cNvPr id="0" name=""/>
        <dsp:cNvSpPr/>
      </dsp:nvSpPr>
      <dsp:spPr>
        <a:xfrm>
          <a:off x="1730089" y="2113855"/>
          <a:ext cx="299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417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3EC28-9B61-45BD-ABB7-9F188D52674B}">
      <dsp:nvSpPr>
        <dsp:cNvPr id="0" name=""/>
        <dsp:cNvSpPr/>
      </dsp:nvSpPr>
      <dsp:spPr>
        <a:xfrm>
          <a:off x="518675" y="1193953"/>
          <a:ext cx="299417" cy="965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708" y="0"/>
              </a:lnTo>
              <a:lnTo>
                <a:pt x="149708" y="965621"/>
              </a:lnTo>
              <a:lnTo>
                <a:pt x="299417" y="9656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3E729-7749-4BBC-9A68-8306CD636131}">
      <dsp:nvSpPr>
        <dsp:cNvPr id="0" name=""/>
        <dsp:cNvSpPr/>
      </dsp:nvSpPr>
      <dsp:spPr>
        <a:xfrm>
          <a:off x="1730089" y="1470107"/>
          <a:ext cx="299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417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B65C0-6106-4FEF-A5A1-262A3CCC2776}">
      <dsp:nvSpPr>
        <dsp:cNvPr id="0" name=""/>
        <dsp:cNvSpPr/>
      </dsp:nvSpPr>
      <dsp:spPr>
        <a:xfrm>
          <a:off x="518675" y="1193953"/>
          <a:ext cx="299417" cy="32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708" y="0"/>
              </a:lnTo>
              <a:lnTo>
                <a:pt x="149708" y="321873"/>
              </a:lnTo>
              <a:lnTo>
                <a:pt x="299417" y="3218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FB4A2-1931-4B1B-ABEA-33B65B62C754}">
      <dsp:nvSpPr>
        <dsp:cNvPr id="0" name=""/>
        <dsp:cNvSpPr/>
      </dsp:nvSpPr>
      <dsp:spPr>
        <a:xfrm>
          <a:off x="1730089" y="826359"/>
          <a:ext cx="299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417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0EA34-B011-4492-94BE-58CDE8F41B12}">
      <dsp:nvSpPr>
        <dsp:cNvPr id="0" name=""/>
        <dsp:cNvSpPr/>
      </dsp:nvSpPr>
      <dsp:spPr>
        <a:xfrm>
          <a:off x="518675" y="872079"/>
          <a:ext cx="299417" cy="321873"/>
        </a:xfrm>
        <a:custGeom>
          <a:avLst/>
          <a:gdLst/>
          <a:ahLst/>
          <a:cxnLst/>
          <a:rect l="0" t="0" r="0" b="0"/>
          <a:pathLst>
            <a:path>
              <a:moveTo>
                <a:pt x="0" y="321873"/>
              </a:moveTo>
              <a:lnTo>
                <a:pt x="149708" y="321873"/>
              </a:lnTo>
              <a:lnTo>
                <a:pt x="149708" y="0"/>
              </a:lnTo>
              <a:lnTo>
                <a:pt x="29941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28D84-9808-46D0-995D-9F47E5CE3D03}">
      <dsp:nvSpPr>
        <dsp:cNvPr id="0" name=""/>
        <dsp:cNvSpPr/>
      </dsp:nvSpPr>
      <dsp:spPr>
        <a:xfrm>
          <a:off x="1730089" y="182611"/>
          <a:ext cx="299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9417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27137-9B07-4FF7-9502-A80247FB63A6}">
      <dsp:nvSpPr>
        <dsp:cNvPr id="0" name=""/>
        <dsp:cNvSpPr/>
      </dsp:nvSpPr>
      <dsp:spPr>
        <a:xfrm>
          <a:off x="518675" y="228331"/>
          <a:ext cx="299417" cy="965621"/>
        </a:xfrm>
        <a:custGeom>
          <a:avLst/>
          <a:gdLst/>
          <a:ahLst/>
          <a:cxnLst/>
          <a:rect l="0" t="0" r="0" b="0"/>
          <a:pathLst>
            <a:path>
              <a:moveTo>
                <a:pt x="0" y="965621"/>
              </a:moveTo>
              <a:lnTo>
                <a:pt x="149708" y="965621"/>
              </a:lnTo>
              <a:lnTo>
                <a:pt x="149708" y="0"/>
              </a:lnTo>
              <a:lnTo>
                <a:pt x="29941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30C82-E2D8-4E94-9D77-40C431DA556C}">
      <dsp:nvSpPr>
        <dsp:cNvPr id="0" name=""/>
        <dsp:cNvSpPr/>
      </dsp:nvSpPr>
      <dsp:spPr>
        <a:xfrm>
          <a:off x="98622" y="419902"/>
          <a:ext cx="420052" cy="15481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latin typeface="Times New Roman" pitchFamily="18" charset="0"/>
              <a:cs typeface="Times New Roman" pitchFamily="18" charset="0"/>
            </a:rPr>
            <a:t>SOCIÁLNÍ SKUPINY</a:t>
          </a:r>
          <a:endParaRPr lang="cs-CZ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622" y="419902"/>
        <a:ext cx="420052" cy="1548101"/>
      </dsp:txXfrm>
    </dsp:sp>
    <dsp:sp modelId="{07EBD559-D1A2-4B08-8252-50F777CE1528}">
      <dsp:nvSpPr>
        <dsp:cNvPr id="0" name=""/>
        <dsp:cNvSpPr/>
      </dsp:nvSpPr>
      <dsp:spPr>
        <a:xfrm>
          <a:off x="818093" y="25"/>
          <a:ext cx="911996" cy="456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malé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093" y="25"/>
        <a:ext cx="911996" cy="456611"/>
      </dsp:txXfrm>
    </dsp:sp>
    <dsp:sp modelId="{CD5FB52B-6C6E-4970-B7C9-FAC9063FC133}">
      <dsp:nvSpPr>
        <dsp:cNvPr id="0" name=""/>
        <dsp:cNvSpPr/>
      </dsp:nvSpPr>
      <dsp:spPr>
        <a:xfrm>
          <a:off x="2029506" y="25"/>
          <a:ext cx="1932845" cy="4566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např. rodina, třída, parta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506" y="25"/>
        <a:ext cx="1932845" cy="456611"/>
      </dsp:txXfrm>
    </dsp:sp>
    <dsp:sp modelId="{4DD5A605-8EBC-4494-9927-AE0A9BCAA868}">
      <dsp:nvSpPr>
        <dsp:cNvPr id="0" name=""/>
        <dsp:cNvSpPr/>
      </dsp:nvSpPr>
      <dsp:spPr>
        <a:xfrm>
          <a:off x="818093" y="643773"/>
          <a:ext cx="911996" cy="456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velké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093" y="643773"/>
        <a:ext cx="911996" cy="456611"/>
      </dsp:txXfrm>
    </dsp:sp>
    <dsp:sp modelId="{8659410B-7B53-4F6C-998A-4E2962227E11}">
      <dsp:nvSpPr>
        <dsp:cNvPr id="0" name=""/>
        <dsp:cNvSpPr/>
      </dsp:nvSpPr>
      <dsp:spPr>
        <a:xfrm>
          <a:off x="2029506" y="643773"/>
          <a:ext cx="1932845" cy="4566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např. obyvatelé města, národ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506" y="643773"/>
        <a:ext cx="1932845" cy="456611"/>
      </dsp:txXfrm>
    </dsp:sp>
    <dsp:sp modelId="{F4B1A82E-03BA-414B-A6A0-1B153417B3D3}">
      <dsp:nvSpPr>
        <dsp:cNvPr id="0" name=""/>
        <dsp:cNvSpPr/>
      </dsp:nvSpPr>
      <dsp:spPr>
        <a:xfrm>
          <a:off x="818093" y="1287521"/>
          <a:ext cx="911996" cy="456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formální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093" y="1287521"/>
        <a:ext cx="911996" cy="456611"/>
      </dsp:txXfrm>
    </dsp:sp>
    <dsp:sp modelId="{BADD498C-EBAE-442A-BC90-C05A9106E3BB}">
      <dsp:nvSpPr>
        <dsp:cNvPr id="0" name=""/>
        <dsp:cNvSpPr/>
      </dsp:nvSpPr>
      <dsp:spPr>
        <a:xfrm>
          <a:off x="2029506" y="1287521"/>
          <a:ext cx="1932845" cy="4566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předem dané - např. třída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506" y="1287521"/>
        <a:ext cx="1932845" cy="456611"/>
      </dsp:txXfrm>
    </dsp:sp>
    <dsp:sp modelId="{ECCB6CC6-477B-4E3C-80FC-C3AA6BD9D45A}">
      <dsp:nvSpPr>
        <dsp:cNvPr id="0" name=""/>
        <dsp:cNvSpPr/>
      </dsp:nvSpPr>
      <dsp:spPr>
        <a:xfrm>
          <a:off x="818093" y="1931269"/>
          <a:ext cx="911996" cy="456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neformální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093" y="1931269"/>
        <a:ext cx="911996" cy="456611"/>
      </dsp:txXfrm>
    </dsp:sp>
    <dsp:sp modelId="{77E34F09-63C6-4FDC-A9EB-B2C4898F3CD7}">
      <dsp:nvSpPr>
        <dsp:cNvPr id="0" name=""/>
        <dsp:cNvSpPr/>
      </dsp:nvSpPr>
      <dsp:spPr>
        <a:xfrm>
          <a:off x="2029506" y="1931269"/>
          <a:ext cx="1932845" cy="4566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latin typeface="Times New Roman" pitchFamily="18" charset="0"/>
              <a:cs typeface="Times New Roman" pitchFamily="18" charset="0"/>
            </a:rPr>
            <a:t>dobrovolné - např. kroužek</a:t>
          </a:r>
          <a:endParaRPr lang="cs-CZ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506" y="1931269"/>
        <a:ext cx="1932845" cy="45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gif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diagramLayout" Target="../diagrams/layout1.xml"/><Relationship Id="rId5" Type="http://schemas.openxmlformats.org/officeDocument/2006/relationships/image" Target="../media/image12.png"/><Relationship Id="rId10" Type="http://schemas.openxmlformats.org/officeDocument/2006/relationships/diagramData" Target="../diagrams/data1.xml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cs.wikipedia.org/wiki/Man%C5%BEelstv%C3%AD" TargetMode="Externa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microsoft.com/office/2007/relationships/hdphoto" Target="../media/hdphoto11.wdp"/><Relationship Id="rId4" Type="http://schemas.openxmlformats.org/officeDocument/2006/relationships/image" Target="../media/image18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hyperlink" Target="http://www.myheritage.cz/" TargetMode="Externa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cz/imgres?q=afrika+chudoba&amp;start=17&amp;num=10&amp;hl=cs&amp;biw=1280&amp;bih=709&amp;tbm=isch&amp;tbnid=-8gqdJoC_xK1rM:&amp;imgrefurl=http://www.fightpoverty.mmbrico.com/facts/africa.html&amp;docid=QZps65kHtOkBnM&amp;imgurl=http://www.fightpoverty.mmbrico.com/facts/idp_children_uganda(190x143.jpg&amp;w=203&amp;h=143&amp;ei=w935TtDnG4GSsAb5350D&amp;zoom=1&amp;iact=hc&amp;vpx=653&amp;vpy=492&amp;dur=955&amp;hovh=114&amp;hovw=162&amp;tx=94&amp;ty=69&amp;sig=108919970410900659228&amp;sqi=2&amp;page=2&amp;tbnh=114&amp;tbnw=162&amp;ndsp=17&amp;ved=1t:429,r:13,s:17" TargetMode="External"/><Relationship Id="rId4" Type="http://schemas.openxmlformats.org/officeDocument/2006/relationships/hyperlink" Target="http://www.google.cz/imgres?q=the+simpsons+rodokmen&amp;hl=cs&amp;biw=1280&amp;bih=709&amp;tbm=isch&amp;tbnid=RFlOAgTxhx6ItM:&amp;imgrefurl=http://family-simpson.blog.cz/&amp;docid=eFBzrES_C_5FvM&amp;imgurl=http://www.englishexercises.org/makeagame/my_documents/my_pictures/2008/sep/DBZ_Simpsons_Family_Tree_by_Marruche_web.jpg&amp;w=531&amp;h=478&amp;ei=IMz5TvWoBOnO4QTc6s2NCA&amp;zoom=1&amp;iact=hc&amp;vpx=188&amp;vpy=330&amp;dur=60&amp;hovh=213&amp;hovw=237&amp;tx=138&amp;ty=160&amp;sig=108919970410900659228&amp;page=1&amp;tbnh=156&amp;tbnw=173&amp;start=0&amp;ndsp=17&amp;ved=1t:429,r:6,s: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27947"/>
            <a:ext cx="3043260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374441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Vztahy mezi lidmi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131590"/>
            <a:ext cx="331236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Během svého života hraje každý člověk mnoho rolí. V rámci těchto rolí si v různých skupinách utváříme různé vztahy.</a:t>
            </a:r>
          </a:p>
        </p:txBody>
      </p:sp>
      <p:pic>
        <p:nvPicPr>
          <p:cNvPr id="1026" name="Picture 2" descr="http://www.erkopb.sk/uploads/images/pic/rodin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5528"/>
            <a:ext cx="2160240" cy="13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barticles.com/member/user_img/696/12487426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48">
                        <a14:foregroundMark x1="85690" y1="52361" x2="85690" y2="52361"/>
                        <a14:foregroundMark x1="82453" y1="53333" x2="86201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12" y="659724"/>
            <a:ext cx="114300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d01.jxs.cz/982/184/85411891f5_27452513_o2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831" y1="51955" x2="14831" y2="51955"/>
                        <a14:foregroundMark x1="17373" y1="63128" x2="31356" y2="59218"/>
                        <a14:foregroundMark x1="38983" y1="48045" x2="44915" y2="49721"/>
                        <a14:foregroundMark x1="13559" y1="12291" x2="13559" y2="12291"/>
                        <a14:foregroundMark x1="21186" y1="7263" x2="21186" y2="7263"/>
                        <a14:foregroundMark x1="33475" y1="8380" x2="33475" y2="8380"/>
                        <a14:foregroundMark x1="41949" y1="18994" x2="41949" y2="18994"/>
                        <a14:foregroundMark x1="7203" y1="22346" x2="7203" y2="22346"/>
                        <a14:foregroundMark x1="7627" y1="31844" x2="7627" y2="31844"/>
                        <a14:foregroundMark x1="41949" y1="28492" x2="41949" y2="28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28" y="1052897"/>
            <a:ext cx="1527820" cy="11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viweb.cz/pictures/obecne/zdravi_doktor_ilustrac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77" y="2770985"/>
            <a:ext cx="1905911" cy="16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aha10online.cz/images/articles/icon_5882_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2283718"/>
            <a:ext cx="1925960" cy="1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komunikaceefektivne.cz/file.php/1/o_projektu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98" l="0" r="100000">
                        <a14:foregroundMark x1="15122" y1="70482" x2="15122" y2="7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1" y="2355726"/>
            <a:ext cx="19526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tfd.com/wn/D6/68BCE-car-mechanic.gif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2222" y1="36364" x2="44444" y2="19835"/>
                        <a14:foregroundMark x1="62222" y1="22314" x2="73333" y2="21488"/>
                        <a14:foregroundMark x1="43704" y1="8264" x2="43704" y2="8264"/>
                        <a14:foregroundMark x1="71852" y1="29752" x2="71852" y2="29752"/>
                        <a14:foregroundMark x1="74815" y1="14876" x2="74815" y2="14876"/>
                        <a14:foregroundMark x1="71111" y1="7438" x2="71111" y2="7438"/>
                        <a14:foregroundMark x1="46667" y1="15702" x2="68148" y2="9917"/>
                        <a14:foregroundMark x1="40000" y1="80165" x2="51111" y2="80992"/>
                        <a14:foregroundMark x1="78519" y1="81818" x2="91852" y2="78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02" y="2355328"/>
            <a:ext cx="12858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file.ak.fbcdn.net/hprofile-ak-snc4/27527_117012574977015_9996_n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6" b="100000" l="0" r="100000">
                        <a14:foregroundMark x1="70556" y1="37222" x2="87222" y2="17778"/>
                        <a14:foregroundMark x1="22222" y1="19444" x2="22222" y2="19444"/>
                        <a14:foregroundMark x1="33889" y1="19444" x2="33889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4869"/>
            <a:ext cx="1566192" cy="1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79512" y="3725619"/>
            <a:ext cx="33843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Každá role vyžaduje určité chování: od učitele očekáváme, že bude děti učit novým poznatkům, od automechanika, že nám spraví rozbité auto.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16078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7.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Vztahy mezi lidmi, sociální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skupiny,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rodina, komunikace.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význam sociálních skupin, osobních a neosobních vztahů a komunikace mezi lidmi.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již víme o mezilidských vztazích?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19" y="1131590"/>
            <a:ext cx="288032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rodíme se do určité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rodiny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jsme součástí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obce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žijeme v určitém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státě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patříme k určitému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národu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někteří vyznáváme určitá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náboženství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699792" y="1419622"/>
            <a:ext cx="936104" cy="2880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1317997"/>
            <a:ext cx="288032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průběhu svého života procházíme řadou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sociálních skupin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které na nás působí.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50868" y="1430655"/>
            <a:ext cx="1253580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SOCIALIZACE</a:t>
            </a:r>
          </a:p>
        </p:txBody>
      </p:sp>
      <p:sp>
        <p:nvSpPr>
          <p:cNvPr id="3" name="Je rovno 2"/>
          <p:cNvSpPr/>
          <p:nvPr/>
        </p:nvSpPr>
        <p:spPr>
          <a:xfrm>
            <a:off x="6732240" y="1355165"/>
            <a:ext cx="504056" cy="424497"/>
          </a:xfrm>
          <a:prstGeom prst="mathEqual">
            <a:avLst>
              <a:gd name="adj1" fmla="val 14545"/>
              <a:gd name="adj2" fmla="val 117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052" name="Picture 4" descr="http://nd04.jxs.cz/344/079/d110b3336e_72272058_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" b="99811" l="189" r="99811">
                        <a14:foregroundMark x1="19623" y1="80566" x2="19811" y2="64906"/>
                        <a14:foregroundMark x1="12264" y1="62453" x2="12264" y2="62453"/>
                        <a14:foregroundMark x1="16226" y1="89811" x2="21887" y2="86038"/>
                        <a14:foregroundMark x1="27358" y1="72830" x2="27358" y2="72830"/>
                        <a14:foregroundMark x1="41887" y1="77358" x2="43208" y2="57925"/>
                        <a14:foregroundMark x1="37547" y1="89057" x2="38868" y2="81887"/>
                        <a14:foregroundMark x1="65472" y1="76792" x2="65472" y2="76792"/>
                        <a14:foregroundMark x1="59057" y1="76038" x2="66981" y2="69623"/>
                        <a14:foregroundMark x1="58302" y1="78868" x2="58868" y2="74340"/>
                        <a14:foregroundMark x1="60000" y1="95283" x2="60000" y2="95283"/>
                        <a14:foregroundMark x1="69811" y1="94906" x2="69811" y2="94906"/>
                        <a14:foregroundMark x1="44528" y1="36604" x2="57170" y2="27547"/>
                        <a14:foregroundMark x1="43396" y1="26792" x2="54340" y2="39434"/>
                        <a14:foregroundMark x1="46038" y1="40189" x2="47925" y2="37925"/>
                        <a14:foregroundMark x1="64151" y1="78868" x2="66792" y2="71321"/>
                        <a14:foregroundMark x1="71887" y1="21509" x2="86604" y2="5849"/>
                        <a14:foregroundMark x1="70755" y1="6792" x2="83962" y2="17925"/>
                        <a14:foregroundMark x1="55472" y1="42264" x2="57736" y2="39057"/>
                        <a14:foregroundMark x1="88491" y1="72075" x2="88868" y2="46415"/>
                        <a14:foregroundMark x1="80566" y1="90000" x2="83962" y2="79811"/>
                        <a14:foregroundMark x1="16415" y1="73962" x2="16415" y2="73962"/>
                        <a14:foregroundMark x1="6981" y1="84151" x2="6981" y2="84151"/>
                        <a14:foregroundMark x1="91132" y1="40943" x2="91132" y2="40943"/>
                        <a14:foregroundMark x1="37088" y1="76099" x2="46429" y2="73626"/>
                        <a14:backgroundMark x1="19623" y1="92830" x2="19623" y2="92830"/>
                        <a14:backgroundMark x1="41509" y1="85472" x2="41509" y2="85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133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enusanka.cz/clanky/134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000" y1="31441" x2="29500" y2="45852"/>
                        <a14:foregroundMark x1="33500" y1="55895" x2="39500" y2="73362"/>
                        <a14:foregroundMark x1="26500" y1="53712" x2="24500" y2="65502"/>
                        <a14:foregroundMark x1="38500" y1="76419" x2="38000" y2="87773"/>
                        <a14:foregroundMark x1="48000" y1="61135" x2="48000" y2="61135"/>
                        <a14:foregroundMark x1="43500" y1="58079" x2="45500" y2="58952"/>
                        <a14:foregroundMark x1="75000" y1="39301" x2="77000" y2="19651"/>
                        <a14:foregroundMark x1="69500" y1="35808" x2="74500" y2="22271"/>
                        <a14:foregroundMark x1="73000" y1="44978" x2="78500" y2="49345"/>
                        <a14:foregroundMark x1="78500" y1="23581" x2="85000" y2="22707"/>
                        <a14:foregroundMark x1="59000" y1="7424" x2="59000" y2="7424"/>
                        <a14:foregroundMark x1="57000" y1="3057" x2="57000" y2="3057"/>
                        <a14:foregroundMark x1="60000" y1="34934" x2="60000" y2="34934"/>
                        <a14:foregroundMark x1="51500" y1="34061" x2="51500" y2="34061"/>
                        <a14:foregroundMark x1="50000" y1="38865" x2="52000" y2="27511"/>
                        <a14:foregroundMark x1="53500" y1="18341" x2="53500" y2="18341"/>
                        <a14:foregroundMark x1="52000" y1="19651" x2="57500" y2="15721"/>
                        <a14:foregroundMark x1="43500" y1="71616" x2="49000" y2="79913"/>
                        <a14:foregroundMark x1="86000" y1="20524" x2="88500" y2="20961"/>
                        <a14:foregroundMark x1="43000" y1="5677" x2="51000" y2="873"/>
                        <a14:foregroundMark x1="26500" y1="18777" x2="26500" y2="18777"/>
                        <a14:foregroundMark x1="29500" y1="22271" x2="29500" y2="22271"/>
                        <a14:foregroundMark x1="37500" y1="24454" x2="37500" y2="24454"/>
                        <a14:foregroundMark x1="7000" y1="50655" x2="7000" y2="50655"/>
                        <a14:foregroundMark x1="2500" y1="35371" x2="2500" y2="35371"/>
                        <a14:foregroundMark x1="41500" y1="31441" x2="41500" y2="31441"/>
                        <a14:foregroundMark x1="40500" y1="27511" x2="40500" y2="2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34" y="2499742"/>
            <a:ext cx="1104646" cy="12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iles.zelvickyslavkov.webnode.cz/200000007-96446973e8/druzi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7894"/>
            <a:ext cx="1944216" cy="1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401955" y="3234030"/>
            <a:ext cx="864096" cy="306467"/>
          </a:xfrm>
          <a:prstGeom prst="wedgeRoundRectCallout">
            <a:avLst>
              <a:gd name="adj1" fmla="val -8131"/>
              <a:gd name="adj2" fmla="val -49072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RODINA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653273" y="3285108"/>
            <a:ext cx="841461" cy="510778"/>
          </a:xfrm>
          <a:prstGeom prst="wedgeRoundRectCallout">
            <a:avLst>
              <a:gd name="adj1" fmla="val -119513"/>
              <a:gd name="adj2" fmla="val -3098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ŠKOLNÍ  TŘÍDA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660233" y="2948771"/>
            <a:ext cx="1063538" cy="510778"/>
          </a:xfrm>
          <a:prstGeom prst="wedgeRoundRectCallout">
            <a:avLst>
              <a:gd name="adj1" fmla="val -155973"/>
              <a:gd name="adj2" fmla="val -24519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PARTA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PŘÁTELÉ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236296" y="2146726"/>
            <a:ext cx="1800199" cy="306467"/>
          </a:xfrm>
          <a:prstGeom prst="wedgeRoundRectCallout">
            <a:avLst>
              <a:gd name="adj1" fmla="val -125372"/>
              <a:gd name="adj2" fmla="val -13952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SPOLUPRACOVNÍCI</a:t>
            </a:r>
          </a:p>
        </p:txBody>
      </p:sp>
      <p:pic>
        <p:nvPicPr>
          <p:cNvPr id="2058" name="Picture 10" descr="http://files.cprvyskov.webnode.cz/200000178-6f0de70077/famil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7" b="99713" l="250" r="99750">
                        <a14:foregroundMark x1="22250" y1="89685" x2="22250" y2="89685"/>
                        <a14:foregroundMark x1="20000" y1="93983" x2="22000" y2="92264"/>
                        <a14:foregroundMark x1="28500" y1="94556" x2="26500" y2="92264"/>
                        <a14:foregroundMark x1="26500" y1="90544" x2="27000" y2="86533"/>
                        <a14:foregroundMark x1="15000" y1="54728" x2="17000" y2="57307"/>
                        <a14:foregroundMark x1="10615" y1="84936" x2="10615" y2="84936"/>
                        <a14:backgroundMark x1="87000" y1="75931" x2="87000" y2="75931"/>
                        <a14:backgroundMark x1="87250" y1="71060" x2="87250" y2="71060"/>
                        <a14:backgroundMark x1="81000" y1="71633" x2="81000" y2="71633"/>
                        <a14:backgroundMark x1="19500" y1="56734" x2="19500" y2="56734"/>
                        <a14:backgroundMark x1="33000" y1="63897" x2="33000" y2="63897"/>
                        <a14:backgroundMark x1="32750" y1="67622" x2="32750" y2="6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51870"/>
            <a:ext cx="14855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9508032"/>
              </p:ext>
            </p:extLst>
          </p:nvPr>
        </p:nvGraphicFramePr>
        <p:xfrm>
          <a:off x="33586" y="2632115"/>
          <a:ext cx="4060975" cy="238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3" grpId="0" animBg="1"/>
      <p:bldP spid="18" grpId="0" animBg="1"/>
      <p:bldP spid="19" grpId="0" animBg="1"/>
      <p:bldP spid="20" grpId="0" animBg="1"/>
      <p:bldP spid="21" grpId="0" animBg="1"/>
      <p:bldGraphic spid="2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298" y="975344"/>
            <a:ext cx="368761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První skupina, jejímž členem se stáváme hned po narození,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rodina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Učíme se v ní, jak se chovat v určitých situacích. Proto nás rodiče v určitých činnostech často povzbuzují, jiné nám naopak zakazují, určují náš denní režim a dohlíží na jeho dodržování.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2067694"/>
            <a:ext cx="309634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FUNKCE RODINY: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emocionální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(láska a porozumění)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materiální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(např. jídlo, oblečení)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ochranná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(poskytování bezpečí a jistoty)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výchovná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(slušné vychování)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biologická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(pokračování rodu - potomci)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00192" y="483518"/>
            <a:ext cx="2808312" cy="2492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rodinné (příbuzenské) vztahy: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strýc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otcův či matčin bratr nebo manžel otcovy či matčiny sestry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synovec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bratrův či sestřin syn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bratranec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syn strýce a tety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tchán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manželův či manželčin otec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zeť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dceřin manžel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teta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otcova či matčina sestra nebo manželka otcova či matčina bratra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neteř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bratrova či sestřina dcera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sestřenice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dcera strýce a tety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tchýně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manželova či manželčina matka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snacha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– synova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manželka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img022 -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9" y="2806330"/>
            <a:ext cx="2379255" cy="242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12465" y="3349029"/>
            <a:ext cx="2880320" cy="461665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Častou formou rodiny je u nás stále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manželství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lačítko akce: Informace 2">
            <a:hlinkClick r:id="rId5" highlightClick="1"/>
          </p:cNvPr>
          <p:cNvSpPr/>
          <p:nvPr/>
        </p:nvSpPr>
        <p:spPr>
          <a:xfrm>
            <a:off x="2483768" y="3406229"/>
            <a:ext cx="360040" cy="360040"/>
          </a:xfrm>
          <a:prstGeom prst="actionButtonInformati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33028" y="3904654"/>
            <a:ext cx="2880320" cy="461665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Mnoho kultur připouští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polygamii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soužití s více než jedním partnerem.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33028" y="4443958"/>
            <a:ext cx="2880320" cy="646331"/>
          </a:xfrm>
          <a:prstGeom prst="rect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Homosexuálně orientovaní lidé mohou v některých zemích (v ČR od roku 2006) uzavírat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registrované partnerství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8" name="Picture 8" descr="http://www.dobre-knihy.cz/images_obsah/1232014633-ja-a-moje-rod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03598"/>
            <a:ext cx="2303189" cy="17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356248" y="3378354"/>
            <a:ext cx="323197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KDYŽ RODINA NEPLNÍ SVÉ FUNKCE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rozvod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ukončení manželství (řeší se zejména otázky rozdělení majetku, péče o děti)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ústavní výchovná zařízení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(kojenecké ústavy, dětské domovy)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pěstounská péče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je dočasná, zaniká v 18 letech věku dítěte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osvojení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(adopce) - přijetí cizího dítěte za vlastní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140052">
            <a:off x="2972410" y="2795104"/>
            <a:ext cx="1203025" cy="2592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  <p:bldP spid="3" grpId="0" animBg="1"/>
      <p:bldP spid="16" grpId="0" animBg="1"/>
      <p:bldP spid="17" grpId="0" animBg="1"/>
      <p:bldP spid="1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7.4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19" y="1131590"/>
            <a:ext cx="3096345" cy="461665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 vzájemnému porozumění mezi lidmi přispívá vhodně zvolený způsob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komunikace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35896" y="579765"/>
            <a:ext cx="1584176" cy="983873"/>
          </a:xfrm>
          <a:prstGeom prst="cloudCallout">
            <a:avLst>
              <a:gd name="adj1" fmla="val -64208"/>
              <a:gd name="adj2" fmla="val 36748"/>
            </a:avLst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cs-CZ" dirty="0"/>
              <a:t>sdělování a přijímání informací</a:t>
            </a:r>
          </a:p>
        </p:txBody>
      </p:sp>
      <p:pic>
        <p:nvPicPr>
          <p:cNvPr id="3074" name="Picture 2" descr="http://lh5.ggpht.com/-c5b01KpsWVg/S2rIutwUH_I/AAAAAAAACuI/6mJmKtg9O48/s640/mimika_twar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7614"/>
            <a:ext cx="3105677" cy="24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ornomep.cz/sites/default/files/obrazky/gesta/ruka_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89" y="3760528"/>
            <a:ext cx="1707263" cy="133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8/84/Symbol_thumbs_down.svg/150px-Symbol_thumbs_dow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97" y="3908403"/>
            <a:ext cx="915175" cy="11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71711" y="1853952"/>
            <a:ext cx="2304256" cy="461665"/>
          </a:xfrm>
          <a:prstGeom prst="wedgeRectCallout">
            <a:avLst>
              <a:gd name="adj1" fmla="val 44985"/>
              <a:gd name="adj2" fmla="val -94302"/>
            </a:avLst>
          </a:prstGeom>
          <a:ln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slovní komunikace = verbální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používáme slova (řeč, písmo)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801" y="1867627"/>
            <a:ext cx="2952328" cy="830997"/>
          </a:xfrm>
          <a:prstGeom prst="wedgeRectCallout">
            <a:avLst>
              <a:gd name="adj1" fmla="val -54733"/>
              <a:gd name="adj2" fmla="val -73900"/>
            </a:avLst>
          </a:prstGeom>
          <a:ln>
            <a:solidFill>
              <a:srgbClr val="FF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mimoslovní komunikace = neverbální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mimika (výrazy obličeje), gesta (znaková   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řeč rukou),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haptika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(doteky),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proxemika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(přiblížení a oddalování),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postoj,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4787" r="6779" b="6297"/>
          <a:stretch/>
        </p:blipFill>
        <p:spPr>
          <a:xfrm>
            <a:off x="2411760" y="2859782"/>
            <a:ext cx="3439294" cy="200409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84122" y="4887039"/>
            <a:ext cx="2607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řešení: A5, B4, C3, D8, E7, F1, G6, H2</a:t>
            </a:r>
          </a:p>
        </p:txBody>
      </p:sp>
      <p:pic>
        <p:nvPicPr>
          <p:cNvPr id="1026" name="Picture 2" descr="http://www.orland135.org/userfiles/image/jroderick/Speech%20and%20Language%20Clipart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202" y1="71134" x2="27273" y2="14433"/>
                        <a14:foregroundMark x1="34848" y1="94845" x2="34343" y2="23711"/>
                        <a14:foregroundMark x1="2525" y1="34021" x2="2525" y2="34021"/>
                        <a14:foregroundMark x1="58586" y1="70103" x2="58586" y2="70103"/>
                        <a14:foregroundMark x1="49495" y1="47423" x2="49495" y2="47423"/>
                        <a14:foregroundMark x1="57071" y1="25773" x2="57071" y2="2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1" y="2397819"/>
            <a:ext cx="18859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rindaschools.org/147820510173849287/lib/147820510173849287/school_clipart_boy_writting_115637278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67" r="99667">
                        <a14:foregroundMark x1="56667" y1="94583" x2="83333" y2="81667"/>
                        <a14:foregroundMark x1="74000" y1="81250" x2="93000" y2="90000"/>
                        <a14:foregroundMark x1="69000" y1="92917" x2="84000" y2="90833"/>
                        <a14:foregroundMark x1="92333" y1="90417" x2="88000" y2="77500"/>
                        <a14:foregroundMark x1="52000" y1="97500" x2="56333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" y="3336471"/>
            <a:ext cx="2258785" cy="18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75387" y="771550"/>
            <a:ext cx="3122766" cy="276999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cs-CZ" b="1" dirty="0"/>
              <a:t>KDO, CO, KOMU, JAK, KDE, KDY, </a:t>
            </a:r>
            <a:r>
              <a:rPr lang="cs-CZ" b="1" dirty="0" smtClean="0"/>
              <a:t>PROČ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5292080" y="771550"/>
            <a:ext cx="504056" cy="334563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19" y="1131590"/>
            <a:ext cx="453650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Zamysli se: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Za jakých okolností si mohou otec s matkou vyměnit své role?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Jaké klady přináší život ve společné domácnosti s babičkou?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Jaký věkový rozdíl mezi sourozenci považuješ za nejlepší? Proč?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Kdo by mohl případně nahradit roli otce nebo matky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19" y="2283718"/>
            <a:ext cx="3672409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Lucka má bratra Šimona a rodiče Mirka a Marii. Mirkovi rodiče se jmenují Josef a Jana. Mirek má bratra Huga. Alena a Hugo mají dceru Šárku. Lucka a Šimon mají prarodiče Josefa a Janu a Otu a Pavlu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úkoly k textu:	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Nakresli rodokmen.		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Doplň příbuzenské vztahy: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Mirkův bratr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Šimonova sestřenice je ...		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Josefův vnuk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Otova dcera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Hugova švagrová je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67744" y="3579862"/>
            <a:ext cx="63968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řešení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Hugo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Šárka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Šimon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Marie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Marie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95936" y="4502755"/>
            <a:ext cx="13681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Vysvětli, kdo je </a:t>
            </a: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švagr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švagrová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3518"/>
            <a:ext cx="3528392" cy="465835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887924" y="549718"/>
            <a:ext cx="1800199" cy="461665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Rozliš 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opiš druhy komunikace na obrázcích.</a:t>
            </a:r>
          </a:p>
        </p:txBody>
      </p:sp>
      <p:pic>
        <p:nvPicPr>
          <p:cNvPr id="2050" name="Picture 2" descr="http://www.beruska8.cz/holkygif/baby2/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84575"/>
            <a:ext cx="14001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mistnikultura.cz/files/rodinnekonstel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534"/>
            <a:ext cx="1970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31431" y="614755"/>
            <a:ext cx="219675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 se nazývá věda o rodech? 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Zkus vybrat správnou variantu: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geologie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genealogie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gerontologie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geomorfologie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067944" y="1203598"/>
            <a:ext cx="792088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732240" y="4600947"/>
            <a:ext cx="12241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Vytvoř svatební blahopřání.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64088" y="2067694"/>
            <a:ext cx="2376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stránkách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www.myheritage.cz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si můžeš sestavit vlastní rodokmen.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76762" y="3147814"/>
            <a:ext cx="20302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 svatbě se váže řada pověr a zvyků. Znáš některé a víš, co symbolizují?</a:t>
            </a:r>
          </a:p>
        </p:txBody>
      </p:sp>
      <p:pic>
        <p:nvPicPr>
          <p:cNvPr id="6146" name="Picture 2" descr="http://www.ibrideonline.com/images/wedding_054_01_thm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00" y1="83333" x2="47000" y2="40625"/>
                        <a14:foregroundMark x1="41000" y1="39583" x2="41000" y2="39583"/>
                        <a14:foregroundMark x1="13000" y1="64583" x2="13000" y2="64583"/>
                        <a14:foregroundMark x1="50000" y1="6250" x2="50000" y2="6250"/>
                        <a14:foregroundMark x1="34000" y1="25000" x2="34000" y2="25000"/>
                        <a14:foregroundMark x1="28000" y1="91667" x2="28000" y2="91667"/>
                        <a14:foregroundMark x1="59000" y1="78125" x2="59000" y2="78125"/>
                        <a14:foregroundMark x1="69000" y1="90625" x2="69000" y2="90625"/>
                        <a14:foregroundMark x1="62000" y1="90625" x2="84000" y2="82292"/>
                        <a14:foregroundMark x1="94000" y1="80208" x2="94000" y2="80208"/>
                        <a14:foregroundMark x1="55000" y1="10417" x2="55000" y2="10417"/>
                        <a14:backgroundMark x1="55000" y1="85417" x2="55000" y2="85417"/>
                        <a14:backgroundMark x1="28000" y1="96875" x2="28000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3956568"/>
            <a:ext cx="1152128" cy="11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img069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6" b="99804" l="532" r="99787">
                        <a14:foregroundMark x1="34894" y1="11252" x2="39787" y2="4892"/>
                        <a14:foregroundMark x1="6064" y1="63405" x2="7340" y2="68200"/>
                        <a14:foregroundMark x1="59043" y1="76908" x2="66064" y2="78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08" y="930374"/>
            <a:ext cx="3708412" cy="418974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016615" y="4438581"/>
            <a:ext cx="1670609" cy="55024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Vytvoř rodinný erb.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67944" y="2787774"/>
            <a:ext cx="24482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Víš, co je tzv.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adopce na dálku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fightpoverty.mmbrico.com/facts/idp_children_uganda(190x1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51" y="3075806"/>
            <a:ext cx="1715517" cy="12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Relationships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englishexercises.org/makeagame/my_documents/my_pictures/2008/sep/DBZ_Simpsons_Family_Tree_by_Marruche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7574"/>
            <a:ext cx="4608512" cy="41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95536" y="1563638"/>
            <a:ext cx="388843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socialization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socializace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sociální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skupiny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smtClean="0">
                <a:latin typeface="Times New Roman" pitchFamily="18" charset="0"/>
                <a:cs typeface="Times New Roman" pitchFamily="18" charset="0"/>
              </a:rPr>
              <a:t>	moje rodina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	rodokmen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wedding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	svatba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marriage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	manželství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	přátelé</a:t>
            </a:r>
          </a:p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	komunikace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32570" y="4048596"/>
            <a:ext cx="3179390" cy="6113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Simpsons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36238"/>
              </p:ext>
            </p:extLst>
          </p:nvPr>
        </p:nvGraphicFramePr>
        <p:xfrm>
          <a:off x="899592" y="1131590"/>
          <a:ext cx="6336704" cy="3596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Které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sociální skupiny označujeme jako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neformální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skupiny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velmi malé, mají max. 5 členů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skupiny, které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jsou předem dané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skupiny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 velkém počtu členů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skupiny dobrovolné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Do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neverbální komunikace nepatří: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haptika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mimika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písmo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gestikulace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Urči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příbuzenský vztah: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otcův či matčin bratr nebo manžel otcovy či matčiny sestry je: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bratranec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strýc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tchán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švagr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Co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označuje pojem </a:t>
                      </a:r>
                      <a:r>
                        <a:rPr lang="cs-CZ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registrované partnerství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registrované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sdružení občanů jedné obce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obdoba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manželství pro osoby stejného pohlaví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polygamní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manželství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rozvedené 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manželství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075868"/>
            <a:ext cx="8712968" cy="351210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://www.google.cz/imgres?q=the+simpsons+rodokmen&amp;hl=cs&amp;biw=1280&amp;bih=709&amp;tbm=isch&amp;tbnid=RFlOAgTxhx6ItM:&amp;imgrefurl=http://family-simpson.blog.cz/&amp;docid=eFBzrES_C_5FvM&amp;imgurl=http://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nglishexercises.org/makeagame/my_documents/my_pictures/2008/sep/DBZ_Simpsons_Family_Tree_by_Marruche_web.jpg&amp;w=531&amp;h=478&amp;ei=IMz5TvWoBOnO4QTc6s2NCA&amp;zoom=1&amp;iact=hc&amp;vpx=188&amp;vpy=330&amp;dur=60&amp;hovh=213&amp;hovw=237&amp;tx=138&amp;ty=160&amp;sig=108919970410900659228&amp;page=1&amp;tbnh=156&amp;tbnw=173&amp;start=0&amp;ndsp=17&amp;ved=1t:429,r:6,s:0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www.google.cz/imgres?q=afrika+chudoba&amp;start=17&amp;num=10&amp;hl=cs&amp;biw=1280&amp;bih=709&amp;tbm=isch&amp;tbnid=-8gqdJoC_xK1rM:&amp;imgrefurl=http://www.fightpoverty.mmbrico.com/facts/africa.html&amp;docid=QZps65kHtOkBnM&amp;imgurl=http://www.fightpoverty.mmbrico.com/facts/idp_children_uganda(190x143.jpg&amp;w=203&amp;h=143&amp;ei=w935TtDnG4GSsAb5350D&amp;zoom=1&amp;iact=hc&amp;vpx=653&amp;vpy=492&amp;dur=955&amp;hovh=114&amp;hovw=162&amp;tx=94&amp;ty=69&amp;sig=108919970410900659228&amp;sqi=2&amp;page=2&amp;tbnh=114&amp;tbnw=162&amp;ndsp=17&amp;ved=1t:429,r:13,s:17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Bičíková, Vladimíra a kol.: Český jazyk 8, 1. vydání, Havlíčkův Brod, Tobiáš, 2002, ISBN 80-7311-011-3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Janošková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Dagmar a kol.: Občanská výchova 6 s blokem Rodinná výchova pro základní školy a víceletá gymnázia, 1. vydání, Plzeň, FRAUS, 2003,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80-7238-207-1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 blokem Rodinná výchova pro základní školy a víceletá gymnázia, 1. vydání, Plzeň, FRAUS,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2004,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80-7238-325-6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Valenta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Milan: Občanská výchova pro 6. ročník, 1. vydání, Praha, Práce, 1995, ISBN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80-208-0368-8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8520</TotalTime>
  <Words>1315</Words>
  <Application>Microsoft Office PowerPoint</Application>
  <PresentationFormat>Předvádění na obrazovce (16:9)</PresentationFormat>
  <Paragraphs>197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198</cp:revision>
  <dcterms:created xsi:type="dcterms:W3CDTF">2010-10-18T18:21:56Z</dcterms:created>
  <dcterms:modified xsi:type="dcterms:W3CDTF">2012-01-22T18:02:13Z</dcterms:modified>
</cp:coreProperties>
</file>