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1140" y="-6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17.1.2016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vest-usti.cz/getfile.aspx?id_file=616" TargetMode="External"/><Relationship Id="rId3" Type="http://schemas.openxmlformats.org/officeDocument/2006/relationships/hyperlink" Target="http://www.etc-sport.cz/fotosekce/big/100520123213.jpg" TargetMode="External"/><Relationship Id="rId7" Type="http://schemas.openxmlformats.org/officeDocument/2006/relationships/hyperlink" Target="http://www.skiregion.cz/images/skiregion/krkonose-01-high.jpg" TargetMode="External"/><Relationship Id="rId2" Type="http://schemas.openxmlformats.org/officeDocument/2006/relationships/hyperlink" Target="http://czechtour.net/img/fotografie/hradec0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edia.novinky.cz/608/266089-original1-y5n6h.jpg" TargetMode="External"/><Relationship Id="rId5" Type="http://schemas.openxmlformats.org/officeDocument/2006/relationships/hyperlink" Target="http://www.mestohronov.cz/uploads/images/panely/Foto-panel-031.jpg" TargetMode="External"/><Relationship Id="rId10" Type="http://schemas.openxmlformats.org/officeDocument/2006/relationships/hyperlink" Target="http://t2.gstatic.com/images?q=tbn:ANd9GcTKvl8XLKuGQo4PKmS1JtQqrMyr28eZpxB3UzEGRcPaM5GIfOW81uiplqkP" TargetMode="External"/><Relationship Id="rId4" Type="http://schemas.openxmlformats.org/officeDocument/2006/relationships/hyperlink" Target="http://vylety.kdykde.cz/data/70/3198/000013152.jpg" TargetMode="External"/><Relationship Id="rId9" Type="http://schemas.openxmlformats.org/officeDocument/2006/relationships/hyperlink" Target="http://www.treking.cz/archiv/velikonocni-lyzovan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80283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48.1  Královéhradecký kraj 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http://czechtour.net/img/fotografie/hradec0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5983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etc-sport.cz/fotosekce/big/10052012321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03598"/>
            <a:ext cx="216024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eskeskaly.cz/wp-content/uploads/2008/09/adrspasske-skal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80753"/>
            <a:ext cx="2376264" cy="152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ceskapolitika.cz/fotogalerie/obr12/Nove_Mesto_nad_Metuji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9" y="3113028"/>
            <a:ext cx="2016224" cy="122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mm.denik.cz/67/b7/bunkr_znojmo_02_denik_clanek_sol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829" y="3142163"/>
            <a:ext cx="1750418" cy="12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vila-barbara.atlasweb.cz/obrazky/krkonose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075806"/>
            <a:ext cx="229487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60861" y="2610653"/>
            <a:ext cx="19415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Hradec Králové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66222" y="2610653"/>
            <a:ext cx="16594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ramen Labe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60013" y="2643758"/>
            <a:ext cx="154241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kalní města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067216" y="4227934"/>
            <a:ext cx="125226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Krkonoše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095724" y="4299942"/>
            <a:ext cx="187262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álečné </a:t>
            </a:r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unkry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-54971" y="4299942"/>
            <a:ext cx="30494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odné město bratří Čapků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63378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podmínky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Královéhradeckého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 10 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5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076056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033.OEMPC\Plocha\Metodika\240px-Kralovehradec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23678"/>
            <a:ext cx="3500437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80015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-7976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688632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441680" y="2056978"/>
            <a:ext cx="4392488" cy="2800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Broumovsko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Orlické hory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ráj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Krkonoše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Orlice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Labe 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Metuje 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Úpa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44881"/>
            <a:ext cx="3687873" cy="262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7944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5776" y="1258831"/>
            <a:ext cx="323197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Hradec Králové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3929"/>
            <a:ext cx="6516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79096" y="1216397"/>
            <a:ext cx="72172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Hradec Králové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(výroba klavírů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Petrof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Trutnov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Vrchlabí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(zimní sporty)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Dvůr Králové n. 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(světoznámá ZOO)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Jičín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Řáholec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Rumcajs…)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Náchod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skalní města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pramen Labe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Nové Město nad Metují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KRNAP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bunkry </a:t>
            </a:r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2. světové války</a:t>
            </a:r>
          </a:p>
          <a:p>
            <a:endParaRPr lang="cs-CZ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ttp://www.ceskeskaly.cz/wp-content/uploads/2008/09/adrspasske-skal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204" y="3105319"/>
            <a:ext cx="2376264" cy="152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etc-sport.cz/fotosekce/big/1005201232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1131590"/>
            <a:ext cx="216024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48472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56865" y="1419622"/>
            <a:ext cx="270779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Královohradeckého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7" y="2139702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07904" y="1685548"/>
            <a:ext cx="376417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Podle mapy popiš povrch a polohu kraje.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36621" y="2432089"/>
            <a:ext cx="525656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Najdi v mapě nejvyšší horu v ČR a zjisti její výšku a název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pohoří, ve kterém leží.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43228" y="3363838"/>
            <a:ext cx="483497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Která velká řeka v tomto kraji pramení? Ukaž pramen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na mapě.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371950"/>
            <a:ext cx="447911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Řekni vše, co se ti vybaví, když se řekne KRNAP.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4462466" cy="79208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4142188"/>
            <a:ext cx="74455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695795"/>
            <a:ext cx="669632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Vypiš z mapy, které přítoky přijímá Labe na území České republiky z levého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a které z pravého břehu.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2432834"/>
            <a:ext cx="370486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Umíš vysvětlit, co je kosodřevina- kleč?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7544" y="2972586"/>
            <a:ext cx="487825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Kde a proč asi vzniklo tvrzení, že hory jsou zrádné…?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3532370"/>
            <a:ext cx="542808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Zjisti, kteří čeští velikáni se narodili v Malých Svatoňovicích.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8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11510"/>
            <a:ext cx="4394867" cy="79544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48.7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019924" y="382136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57052" y="4283032"/>
            <a:ext cx="347563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město, lyžování, pramen, skála, pohoří</a:t>
            </a:r>
          </a:p>
        </p:txBody>
      </p:sp>
      <p:pic>
        <p:nvPicPr>
          <p:cNvPr id="8" name="Picture 4" descr="http://www.etc-sport.cz/fotosekce/big/1005201232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425" y="2782107"/>
            <a:ext cx="1800200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krausrobert.websnadno.cz/Berounka/Certova_skal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9613"/>
            <a:ext cx="1927393" cy="144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RpJWl5I22W5bl_5MGqCIiPb6-8IHjD7Zm56Xmo1KGxIa68QekHb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68" y="2874014"/>
            <a:ext cx="1701663" cy="113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g;base64,/9j/4AAQSkZJRgABAQAAAQABAAD/2wCEAAkGBhQSEBUUExQWFRUUFxgVFxcYGBYYGBgdHBUXHBsXFxocHSYgGBojGhcXHy8gJCcqLCwtGB4xNTAqNSgrLCkBCQoKDgwOGg8PGiwkHyQsLCopLCwpKSwsLCwsLCwsLCksLCwsLCwsLCwsLCwsLCwsLCwsKSwsKSwsLCwsLCwsKf/AABEIALoBDwMBIgACEQEDEQH/xAAcAAABBQEBAQAAAAAAAAAAAAAFAAMEBgcCAQj/xABMEAABAgQDBAgCBwQGCQQDAAABAhEAAyExBBJBBSJRYQYHExQycYGRofAXI0KTscHRUnLh8RVigpKywyQzQ1Njg6LC0kRUc7MIFjT/xAAZAQADAQEBAAAAAAAAAAAAAAABAgMABAX/xAApEQACAgEEAgMAAQQDAAAAAAAAAQIRAxITITEUQQRRYXEikaHwIzJS/9oADAMBAAIRAxEAPwDboUKFBAJ4F7c6SycJk7YqGfNlypKvCzvw8QglXNozer/LxQ+tRD93/wCb/lxbBBZMiiyOebhByQV+knB8Zn3ZhfSVg+Mz7sxlnZR72Mep4OL9PN83J+GpfSTg+Mz7swvpJwfGZ92Yy7sY97CN4OL9N5uT8NQ+kjB8Zn3Zj36SMJxmfdmMv7CPRh43g4v03m5Pw0/6SMJxmfdmF9I+E4zPuzGeYHZ4WWIPnBOb0dRlcOOd4nL4uBOnZWOfNJWqLh9I+E4zPuzC+kfCcZn3Ziino8Qd40u8cztgkB01EbxcH2zb+f6RfPpHwnGZ92YX0j4TjM+7MZ0nZayfCfaO52zCgB7nSG8PD9sTys1XX+DQvpHwnGZ92YX0j4TjM+7MZ3L2aVOwjleAIuGjeHh+2by83dL+xpUrrAwqrGZ/cMOnpxhuK/7hjMZEggxMThdX4NCy+HjXtlIfKyNdGiJ6Z4c/t/3DHGI6c4ZHi7Qf2DFLC2YxztZpiByia+NC12VeaWltdlu+kfCcZn3ZhfSPhOMz7sxmycGSWj1eAI0fyi/h4ftnL5eX6RpH0kYTjM+7MefSRg+Mz7sxmhw8ed3jeFi/Qebk/DTPpIwfGZ92YX0k4PjM+7MZkcPHnd4Pg4v03m5Pw076SsHxmfdmF9JWD4zPuzGYGRHnYRvBxfpvNyfhp/0l4PjM+7MefSZg+Mz7sxl/YxyZMbwcX6bzcn4aj9J2D4zPuzBPYXS2Ri1KTJKiUAKOZJTQloxgyIu/VVLadP8A/jT/AIjEs/xMePG5Ky2H5U5zUXRpMKFCjyj0hstnFC+U10Z0uPM09jFO6yZb9h/zP8uLpV+UVbpxJzdlyz/9kdHxnWVP/eiHyVeNoz8YaPe6wWGEjrucexrPI0Aju0dDCwW7nHQwcbcNoBHdY6GFgsMHHXc4Gs22QcKkpgz37dAaI6MK0SESgzERGdPk6cbcVR1KRnpfjE9GCAERkzsvhEcrxKjEGm+joU4rsmTEpDAQNxWHBL2jzKp3jlUkmGjGvYksqfo4lSglXGPMWdGpHacMRCVhibw9c9ia+KoHmWLRyvDMzQQ7nC7pFNRN8+iGiTHsw0aJndI8ODhbQ2rgGSpFYlTEAWiQMHCODgtpgToETJDmODhYNdzjzucOshFwsC91jzusGu5R53ODuA2wIcNHndoNHBx53ODuA2wIcNHBw0Gzg44OEg6waAIcNFv6tpTTZ37if8RgScJFk6Cycsyb+6n/ABGI/JneJov8eFZUWudicpZiYb79/VMSoUeKewQu9jM+QuzPycU+eEDNvntMlCGzf9v6QdrmuGa2rvd+EQ9qy3y+v5RTG6lZPJG40VgYSPRhIMDDx6MNHVunLtAfukdDCQXGHjru8bdDtAcYSPRg4L92j3u8DdNtAnucLucF+7x73eBuh2gR3OF3OC/d497vG3TbQI7nHvc4Ld3j3sIG6baBHc4bOGI0g33ePDh4O6baAqcO+jQ53SC3YQlSIG6HaBXc44OGDtE5WFXor4Q1Mwy3zNDqf6LtkfucczcMwiTLWp6j0tD8zB5k1f8AONro22Cezp+cdysO4h6dglDQ+0NySpKqCmsNqC8aPe5R53OJZxxy0SEnyf5MNnaxSGABJ1MLrkHaXsjnBx53LlCO1STX5/WJEvFFTVb4fhB1SRliTIy9nkXBHpDRwkElYsKoVe8MmYQ+vKMsjM8C9A+Zh20gt0UTvzKUyj8YgzsQTZhBLowDnW/7Ib3gZJNwZoYqlZYYUKFHCdY2WzilWu3wf0EQds45MvLm1fho3Hzgg9b6W9/n0ijdaOPMru7Fs3a/Ds/1iuGOuaQmSWmNhf8AppPzljn+nk609UxlJ2oT9tXuY6/pIn7Z91frHpeJE5N9mq/06jj+EcnpFLH2h/0/rGYy8Ybuo+SjHM3Fk8vnUwPEiHekagekSP2vwhsdJ0Oz/ARkOO2wUUSSVedB5xWdqbTKlArmErFjUN5WascmXag9K5Kx1yVvg+hFdJU8/YQzN6XITc/PoIwBPSjEywwmrYn7TK/xA0iXg+m60hlgK52P4MfaDGWF9mayejbh03l8T7H9I5mdOUiwKvIfqIxhXTFTg5QUngS/lEfEdLZhP1ZYe8Pq+P8Aov8Aymyq6eKuJZ9Vfk0cjp+qxl+xH6RkCemUzKBuk8SCfz/ARHxO35sweLKOCaAxteD1E1ZPs1+b1rS0PmIpoFJUfYCIP00SiWCF8qJjHc29HusRcl6SKJP7NZxXXIsHckgj+spj7AfnCT1uTFAhkSzzBU/kbD1jLJc8sKW15Q+Tro34wilT6QWrNAxXTObNLKmHysPQCkMo2pMFpiw/BRH5xQ0zyhTXTwOnk9YL4XHs+VVOB/L5949DFmg1VHPOMvsuWH6Sz0f7ZbNSr19QWh5HTXEvVYPmkfpFSlbW0P6/CC+CxIZwEqbWL6ccvSJ6pL2WD/8AaMSo0U5/qjzhxXSnFAVKv7iP/F4AzMcTTMlPJx8TrHMxShdYfzf4aQu3H6Q6m/0Lq6RT5jsH5kBvyEMYjbM0Cqk+QyJPz6wKTPANVE+R/WHe3CmyoWojiQr4NxjOCXoyna7HD0jWbXBfXT1hqZ0wnPRQHok/lD8w2zBP9r8nDGGlqzUUpJHJNfz+EBSh/wCTNTriQ1K6VTtVDzb8Gh8dL5rjff8Asn4VMRJmRPhQnzXm+A3o5E1Ci5KMxGiFKP6QW4PqIi1rjUSldLZuarNzS0Xrq52r2y5vJCaV/aMZliVpcHIDzdQfi4o8X/qqxWabOAQhIEtLZR/WNzcxH5Fbb4HxSeumzSIUMzZKiaKYcI47uv8AbPxjyjtHFeMbuni4cvnj5xn3W+gkYZg7drx/4UXk4deYfW6eHjevHUe0Z91vIUnuzqf/AFv+VF/j8ZETy8xZnjx2K2Ppr/GGu1JNWPvC7dBsSSKGg/Gn4R6080YK5M4owcuh9EwA1HpaI2L2plBCSS4+WMRMVj3LO/l7ltTaIk6cGcjKNOMeVn+ZKfEOEdcMSj32OzUnLmVU0IADgUurSml+NGDiVyUu5r73438om4XCqU6wFqCWBYFi9n4iHVYaaAFKRlSpJAcF6vTk/wCscd0XoDTJTVA5lre2seSNnTFNlSa0qwr6tTnaDC8KlJGcFr0HOwfU/NRQ3shMlWdRchIcKKaFQrVP7LGofSkFyaMlZUsXsaZK8QDgsQCCQeFPyeIKEEmgJJ0FYuONklYzLNCqiRYAHjdnUWc+8eyEVLCl6Cjki4HvAeSgNclRWkp8QI8wR+PnHqJkWDactamCWsXzOGr7H1EB8Vh1JAzISDqUmh9Hp7C8NGdgo4St4eTwiMEkXBD+jw4FtFkxSQmzD3hAm2hMcJXTyhyWXrq7+kMYmzJKcqWrR76V0uIjS1sXBYi9PmkeGcQzVF2/HyePZOUkD0rCq0Z8hOROSsgeBXwPMcolS5MxKqO/FNvnzgHmalmN7t7ROwu2lJos8gofmNY6IZmTeNMOYXGkeOW50J9rNWsEU7RGqBxe59y/6QCO1bE1HEWPtEqVtFJF/wBYu8jfaJpV0wj38CxJI5t+EMLxGZbkHV6lzHidsLSPGWNXo8S9m7UJWy1kjgSoFT+VPn3244pugVqdWQZwN2U3E/lDXaKGrev6QWx5lWKWUDUhayf+olvJoHKXK/ZPKp/8oEfkWuhZYqfY2tTirW+THiZY1OnL5HnCVPS9BRmY293+aQ0R5vwEHfJvGPJlPYFvUxfeqaQROnkg1louP6xigIlpSAqYpISXZ1AWLEsHN6V9ov8A1UY1C588SySEykVylI8Zs7fhHPlyuUWkdGLGk02aZChQo5DrOCN4bunipTlxjNOusgDCkn/faP8A7mNKJGcb1Wol78+f8IzLruI/0V2/216/7nT5vDRnoeoEo6lRlImLmKyvlSGc6+nEw5PxFkgfNPn1hqfiq5RRNXNvXmYaMwAD9YlObm7YEq4R6CeLPDU6QFC5pz/UQRwGylzS4dKXqtTJA8nqo0sHg9Nw+Hw6KbyyGCjVQpdKSMqDzbShiDmouikcTat8Ia2dJTLw4UWORL5QQVEvTyBJ4QJ2jiF5StQ3qhKUh0ppUMLHlfWFIDOqrmznMXOpfhfzApDoCRLypF73qbgnWwvBgknYZz1KgfhZe68wOTpwNPjQORziWMWooygskVAFAL/hWGcQvKLPSybk1fnwj3ua1KcA0LNQMXFFcOQ1PlBdyJ8iXPdnL109ai7PEzByzvJDBKU5lKJoA9zXxPS3GIUvDqGe7oG9UECqWOYXNUinOLdhtmJl4IZ0EGcAoguVHdcAA2AJSm1+GZwOhoptla2pNlISnslqUT4ipGUVLBg5UGf1+BiysCsuJwIzCgKSFEHUginlByR0anpSqZLCUFNiojtHJDZaEuXAcAGvODeA2FLEvtcUory0KQSUAlOYJCv9otmJynIOJYwJSXobS2ZzjdiBx2RAJqQ+6B5aXH5XiBPwqkX51rGk4PYUjErQBklIBOcAupQClOSSWSMqSXy3YBnEVHaS0EslC1Zc29mJcCyyAN0BIBN73isJPoRxoCyJsdpBJp/CO8amWT9WySSA+aj8ff2hnMpIYuH4jlT4ReM7EomggV4xxMm8Ke0NyJu95/Dh/OHcQhmDOD8IezDicSVGutKW/nHijcGraj0aIgUREmXNap9CNP4Rv4FFLWU2PpEiXOCvPh83iOUOHGthdh+o/MQpkqmYU4tofSKwyaRZQ1BKUV/Zf8v0ghhcxFUV/af9f4wJw20VjxuoDXWD2CnSVJDL1NMrK8vVhrrBnm46EWMbVhJh+z8T+QMPYTDlCnITS4UHHxAiTMxBNAGSOJVT1UWf0H4QytaUl0kk6GjC9LV+bPHO8smNoiuQvLlBSUrTvULhASnLWzVJ48KxAxOCl8PValkvxCQ0D5uKW4Z+R19G+bwkbWmJG8okcHr+MSqXaZXXH2iR/Rsl3UpaiABVRahow0FbRoHVZhJSJs4y3coSDUn7auMZzL2qTZhYGzF76F7a8I0HqoKu3xGZvAmyUp+0eAjf1Xyx1p9I0uFHC56QWJ/GOe9J4/jDGPVeMboNDvUccuMZp114bP3UOzdt/k0HzpGiHFI7T/WaeGvOvzwjPut+cFd1Can67Q/8KFnxGwxVujLjhEHeJDe/sNPP+cO4PESgsJloDs+Z66i5rUluAfjWIGKTOUrLkVfVwA3En5rrE7AyUSAcyyVmpIBccAnnU1Mcsuh48Mmy9oLAJmAX3QKnyPz5wKxc4qUVKuSAP00fT2iWWXvlJTLTQAF3Nbk3JLOf5QLxa8xJBA5Cw1FdfOGjGuRZSbO5K3qak8uIsfeCk/EoTLSFeNdS160bgf4wLkSXdrBiTblUn182iRKSqcosKMzmwZ/ETQeI/C8MhFY5s/A9opymmttSA1eZYcS0EulM5ISnDSncgLWoGjOoMSGepJOlA3CPNpnukoS0789bk0pKFGpcqbjbMqBcyUcqislSyKqUTrXKDcWIpxgr0x+lRBx7ywkJqU0WpL1diz8spI1vcCNZlzJCJcpcxs3Zy1EKYMyErVmNCSlPsSLFVcdnbXKcrhKa0ALqpZRPPnWlhF9VtaatMrEqliWcoWl2ClqW7lLByBUjQOHq5hMidcjwYXwMwzcbLlKIySt/xBSiA6znAo5mFGpohOpeBnSiecViCEuMPKJlEkgAkEZgK+GgsztzjjBbQyrKsxBmpSguTRIQU5BUlIJY8XSDS4lmdLXJUsBiDkloSd2W5BUtZ1FT+8alyaSlJR6KV9krovKlBOImFTP9XQlwFuKEMwZKa6Ori8VzaUkokCVKSsLxKypaiS4lJUciVcASTMUL/Vh7QxMUBdSsuoAAF9TV6axNwezcyElRoT2YlpDrIKhnUhIZkJo5L1CixILNjkxXTKJitj7rpzAhRbOWBTRikZXSb3J9I7kSJuRwxINQGZqkGtNLeWsWsdHFrniUkOZlEuEoJZy5GZQFiWBNBEXGdGZ8ub2MsZpjJURKzLYEFW9RnDCv5Viupsg4sAYyQsLJYO7EJINXvSznS7iGsOpRUAkFRUWysXelABBudsXEoUhGQdov7A8e8HAOuZiCQWZwL0GidGuiCMADNnKSZyhmK9JQy1Sg6niqj0AZzmZZdK5MotmQrwpzZQk5nIKGOYHUNehvwh6bg5ko5ZstaOAWlSbXZxG+YeahQUpBTUqGdLFTkAKcsXPOKttjoqueoE4iYUuVELylDscmWWlhQvU6EQyz+6G2jLZGGUSA26oji3m+kEMJstwXUA4BA5kUPoSKvxOkXQ9EFBKgtSlrBJBYBLNZnOt3pUNqYr07Y6xMCPtO6SCwNWqACwdnLNXyics7broXQ0D52ysqSrMa6BuJ4aZas2t+MTQkOCD5Uaw+dYJYiUuWa7perJ+05BSVcBqau3lHCigCtEDd1oWrpdz8NdTHK12Bx+hiRto2XvAai7MR68OUFhMCg6SOYcDhYfzN4rmPkHOAixBHO5pXi3xhjvmVXLlpWjc46Y1Pom+CyKBPH29Kj0iOqXxY8q6R5sB5gUkEksfx199IIYjCZfEsBmcWItoLwJPS6NVq0DRJZmajfyjTeqPE55892cSkCn7xjNVKS51I9OHz6xofUwoGfiGBfs0eTZjS13eA2GPZqqpQNwDHnYJ/ZHtHcKMUI/YjO3Zhm8VOdOP84oXWxKA7sQA/1oHMnsqc4vxH1viPh8OlzX54RnPXVj1y04bISkq7YOLt9VQHTT2ieRXFoaD0uzPdsYvsz2aS6x4j+ydUjQmrE6NpoIprUgUGvzzj1EigKvngPhAza2KL5UpBKqcdT/AxKEKBKTk7ZN76tSmDJa2tiS358PePZaCoOQxJd/tMbZv1f8oa2VJCEqKiCtTVA4Cw8vKHwpy/yf4coMpehWOyUFsrUoqoNT52Zy3mYIbHnqJIQCSgEoSAo79chNDmqApjfLwiDhlDOxNQHZ9LvyDQwnahSc6XAZkgHeYlySAxuHvcDhBquxokxIYZ1nOtZOZR5mvnV49U5lkO3EgAkAuzEW4Py0h1MkqAKgWNhQEeZDsz8PyjufgViSVlkg1D1c2AQLqYPalOULqGp0AJezkhQUQVjRDEC+rF/NoK/wBJKKityyUBAGjJDJDfuiIYxNCXYUOvqD68NPSF3hCQnMUvl973cVLfjyaA7fYibQYwmITMWkBQVQKNAwswJ41dvOHkZlTUoCVFvspBcvmLWc2J9NIrk7bJRLCkg7xLFgzhq/D4RZOiu0HCZixlIIUGUwVU7yiRYJJZNXo9LzcWuSsJNuiy7ORIwUvPPlkrWt0gkKUoJUzf1EpUkKer05wd6PyVTlqnqDImP2SGTRKixUX8QCWHDxUNHp+G2TMxE5K1JJllXiNiHdTOX1J1vzjQdo41MuWtalZEpCUjKAPIMGZXAOwzWhk6RSiB0rx0uTLGWYhM/wAKVZQqYE3IbxDMAwPPSpFFw3SOZLKpiFkqUwBLV3SApSHIcFZAIsx0eG+ku20ziSgu4Y0b3L2sXuTAJBKmuHHwcC7uaA+x4GA3ZGUueCacWpSs8xysqKzlqo5j4nAoeYjpe0zN3FmZNUhNFKJ3HdQGgVRuLNTWB8sVKi4OgO7RxR7aHhc8I7lVOtHUwL8SHAF7CATsJYObPBKZSldmd5YrlIy3mEMGy0FQ+g4XTZ+31zcOpRYrBIPZ0AJS4O/RNxehILPrn8vGBKwlyXLsd4VHOw1YVLH0ObA28rJ2SZYKAXzAoQGyi7hjZnfhWH7KQkW3G7QEps6VrD1CUpyh1MHNyaga8WgXLVLM3PMByqBmBADsAx4Cmp1Lp4mPcV28yUvtEIly1IXl3kqVZw5BZNrswr5wAw+Cxc2SVhaVy0bozEBagmhCTpw0J0hJQRY529hUIUlSELCVAlpgUpWYqc2Fbl68a8a9iZNVJUMgd8zOLa3OZgqzinnFw2JP7WQvtd4y5YQlKU0SxQtyAHIoMxOYnMaNBaf1cyDKOabMSpQDqSyQkEbwCWN+JL/mYunVk3j9mXSMWk7qlEg2DZ2LuGuXO7wMQ8UnMTlqCSQWZ7VbSje0WHCdXuLKhllzEpGqsqCxJYkEgmpLi9YibV2PMkKEuc2dqAEGhLAkimnw9+uElZCSdAzZuMVLUFJLEMDT+tV+bQRm41y6ixL1voCT7k+0D+6urMl1MQTSmr+tH9Yk9lmos2bUFhyYsS1W8vWzp8iUTUTBlLVer/C7OY0nqVQe3xBIIeWj/Gr9PxjP+59mAEJDqUCaAkcm0FbAg6kDTR+qBb4jE+H/AFaN0BmZR9L8OUc7n/VQ6jRqUKFCigw0VKzgMMrVL1etGjMOvI//AMgFz2/+TGnkDtLl28OlzXzjMOu5Zz4FIDqWqcBejGRwB5e0LJcGMf2rjzkyBJFA3BiDUmxJIfyMR8BhN0KNzSj1YhzzflziR3JSVnNrdJ4NZ9fPlEyTJdwKUAfQVpT9BCN+kBnCJd2/nDuTMwvelm19OEPiUEhiQDz+axBSQmoVTWpPpTgOR1hK4MSsTLQVeIMQQX0BFr6Vv/ASsJh0MlSUAknKkAEkvZjz0Y+0QUJTkJIBDFVc1bq3WL0Dtz9oKbLxxQsKAJyuQwcZmISVV5tRjdmNRnch4ugxMwGUZCUrmE77hQCEhOcoSwGgqpxR7BzAPH49IDLOZTBmIKASASA92ZIBLMyoN7cXMRhGKvrJjZwGBZSU5jMAoHIG7oEAC0UxCApYVmBZ6AXDlwdagmFVBm2iRPmsOBUCQODigZ72F4jqQoOqYpJX9nl58OHvxq+nKFOQ6rO4JADW40/GIOKxAIUS9bE5aimo03gx4tBRM8wGBXiciAKAsWAcOWZLUJdhGt7J6Ky5aUlaMxCUjKapBAepDgpAAA4tY0emdCtk5JgWVKV2RSoJHhdZbMqjABOaqqOx0ymyjpFMQpaQp0JLGYSpalEqACUrsAygKCgHE1Wbs6IKkWYzVb5y0A3Rl3lBIzURe7UpxOWgTmnSfbPbTlLUogPlaqWSAwe7UBLPcmLnt6YtCM0t8wltMJJCQVMXSWcMohiDwraKns5CVmYvEjtVEggbpU6jlAJZiVE1bgKi0TS+zSV8AxcpWYBiAqreFgWUKWrT3GjPHmBJASM7+GjNyFeQ0OgiXtPDLmE+IlgRbw03nrpSnlHkrYq0Iqok0JHHlelm0vZ6RSPRLQyKpKgWDhIqxtxFqO1auY9lhnspfhYVA4MGZ3a0Oyk3ylNL1rxDA3FfxaOcM7kqZiQ9S3l+IcHhA6EaFOQc9G8IDMXLakNQcjUvaO5CSJbFfjBJPNn/ACUwsHrDE3EpBBaoB1JcsBUeRd7/ABhnB4tBYzDQEZU2dkjdJDswo9CSrSCotmCOE2zlzZu0mBYCEpEwgF2agYrtpZ7PFlwu0wnCKlpypmS826GJzBRIcXJflc+UVuXsFS8v1aQkuWCphDUIUd6xokPlJr5wV6OS5aCtJDqI3cwFapDZQ7lgWD6wzcW+DoipJclo6Py5i5xnKCUhuzSkEgMCVKWHAfMddW0aJ+3NqJSFpQomYUEhCUqWQSKZmDJFLkikS9nkTZaVpZTvrfjUWObzt7MHGhE1GHmIQDMRMWMqy26EuGyAux5RBzplKCKkuz0roRSun6+XpmnWDOQMXLykj6tKVZgbGYognNUuD8BGiYvaCZSHUpIfwhS8r21qfYExScfsOZjcZ2hyqQEJzAJmS00Jyo3mKiQ5egtyc4ZU7Yk1aopaZoQnKQ+WZnCXUHLEUIIIrqCIlLmLzZ0iVmBYDInNZvEQ5Lk7yiSMoOlCO09hSxiF7+VKTlKUkG1y5AABcUBN+QBnrOGTij2KUKloSAlKwtQ3bkAqDqIANRoaR1b0fRDSDpWHUVIdMsoCSyFKC2dJOagqwupIABLBi0XzqfWRPxCCjIUoSbF6qIDq1LAUNQABpFOndI5kwn6sJljMCkDKGKam/wC0E1N6+lw6o8LkxWKGbMBLRWmUuo1TqAGZi1rDVIScnyFqujTZqlvugEfPOOM8z9kfPrEmFHQKQjMnZhupytUvXXR/KMv68go90KmDdvo7/wCpfyjViU9qKnNls5Zq1azxl3Xx/wCjHHtx/wDTCzfADKsRMzkvUmrm3tp+EFJUnIkEl3ckAkPy+BrA2XKa/k9fb4R7PxTgAEkhnrz8qvWkRi6MeT8TmOoNhr5WjpMpI8QLZgQBXT3Zx8YZlnMakczoxJBHP+frOKU1JSFZtPSpb25V5QrMOSUOctgq7kuxv82EGMDh0oSD4FJIKkh3dIJf4WERNmZZe+VOoPQNUuQKDWvzqTUcxKgXZ8xfPX7NC+Uh2pw9Y1qMSuONs7k4qZMBSGSFXLFRYuWatWIuRpYARV8RIZak+FiQaNpUkUD8a+8WefKAlhhUFNmYB6BWhDCw4Q5tDZstUoTFBgphU1XfSgDivG8c8ZpM6MsNRQlArWTfldixDW4a+UEthdG1TlALSMxUAAbbzAZhpUcCzWDQVwuDQFZU0S6lrr9hLUu7ksHGp0aDYyyMMZoAQsfVS8qi8xR8ZAvkSDlA1I1FIs5t9EIwS7J03sZckSErCylJCuzOU51EAKJD5lFIU40p/VAD7NxUuTOKsq5iZQKqlgSzFSqgFNaBhZNeInZ2MSnO1VFOUHg5qfgK04cYdxWHMmSglYCpu+pn3UfZz0cE1VzdNo1DN8HW1elM3EZiSchO6kqcAv73D2FuQEDpE+xoou1HFqEip4XDkXj3aCkBSQFEpoAoJIchNyDVP8RrERMxtUlnfgAztQXenk3qEiUpSTC/9Pvlzb32M1AWzDKE0pThSkQ8VtXdGVgDcsSrWpej19eVgE2gMyKJBVe5OW+oJbjU+9IjYTGbyEsq7sC9eFat68Ipo4F1Nhk4lLsVEli4ZNXpx+H4wkzFKTusK3Ylg9CwqL1N/OI68C6nUQzghKXzMUlg/EuPYej2ImAAeFIsyQxIege4H8aawKFImOkbuZq2N66MA7iobjrBnodsSeufmW6ZfjmDMMxYG2qSQSxDFiecRcKSVICHc1DZmFCCallEKN/Wmtn6HTBLxeWchBUUKSkAl6JNQ5CU0zmpfgHaNJuqQ+P/ALcj+NTmQpCUlFKBNWDqNXs/ItXjENew8z7wJKQUPqT9kCzava/lBnpFNkLBMtfZlSElIUGzhXhSMwBTaouHfWJvRaXLmDItaFKlllpQDmIY5QTch+DCjVuZco7OGN7FQrDoEosghyrKhRKiGoVOQzG5HFuXuJxH+lJUrMSkFO6GUkaVTdyo01a9nk7RwEqWsy5byiRmzJCiCXAGcVcMatUAmI2yceEJdTS8+Vg6iorABU5Hi4uaVsILqwLoIK2hKQUk5U5x4gN5VNbk1LMSTAvGdJ0MpCXOZJTeouSQAczDMAxLaRztzYa5aTMqkrU0sJZyopdTBmTUKLOHdnio4jEF1EpIUasXBIVUpd2velinzC16JZJV0KdJU4CVkBLpyhX7xUTVnbgRR/KOpYSgqJKlKoFEkgsnVnoSavao84inGhASVu4IQfARUtU6tS50EeS82VTTBlVl3gxJYHMp2DJGlbDnDUzmOcYJqsykyyc1QGpqzpNdQWA/ONF6lpQE/EtmJyIKiogkqLPajA/JjMcbNKpiQCSGKsj5SsEksqwANR70tGo9Tq0ifiEpFBLRqSaKapJLvf25RSFpodytGrQoUNYiYUhwxqA3HkOcdQB1oyjr2LdzJ07fVr9iPWNIG0FPYeHPc+F2b974RmPXOVTO6lSQ0vvBWlncNh90O1asS41I4Qs+EZc8GXKIrr/MvDGHkllEA7zM7vzHu+ugghJwSVJQ5y5qhLOAkrIaijUAPqKNeOZezwuuYgKZLkeFRUkAFi1c49lcDHNrQ22yNMWEjeoHZyAb+XIekEJSqJUHJqBR0683NBpEcYNG7vkpJQCyXLkkVDs1QeVucH07DAVISSB2i0y82WgzTFgaupmNNavZ4KkmBxa7KoicEziqZmWsWJO4GBAcZTqzAUEE8Jt1IlrLjNSwPEOwpVnq2sTZeClKdbhwmVMJVL+yrDKn5UEK3iAkhy1wXFWiyACv6vKUKAIZIFCEjs0sWoxqCxZ3clml1yaLdkmbjaMpqgMKuTwFfP0BgXiNoKUmqrWBZgeFWY/rDu05yUrYZStRLtUCtQ5o/wANIHggqNWFD9q55WFaE0/OEhBdjTk3wEcJtMpSrLVZABURUCxL+bVqxSPMSNo7VCwhOUOlIKiAxUqiS/EAgqrqp4BqSlgHajucz0zEZeJBry4tdpeMADgVOqRwHOoL1GlIbQhNT6CRJBp4mtmGoJD0duRB0hHFn7ai6gEuWcFg97kDLRuF4jjFgJfLvKVUtvMGuNK/j5GOJ0tPhUpySX3jXQl/R9eEahSSmaCQHBZsxCq1IUfgL6Ae0bFYhUrdDgJLDXWwf5pEKad5L5lJZzoOBYCzD8NYf72C5WsG4SFl6FD1vYhIAr4hdqPpDVkuepkhITlBOgJrUKdIoWbneIgXLXvEZS6cuUVHMngaN/CHe3aWQGAGZiHqQkUc0Ovvo9BsvDKWaEsQEmlgbAcXNGGvGCkZBjFzlgBeYhJ3q1p+7wcEgg610j1UtpoCkEgZkkFrJYhmqzOT7UiKsulBWFBQ3SAOQIL1zOQNLU4R7NxRSc5Dg0bQKFFAZQz1IoftDgDC0Ak4rHKAWmgUjKAwqo2oNKAW5ek5G3TJeaAklaFJyqCS9GO8LFQKSWb4wJ7qtnCmBSZhFEOyiwJIoxSDUaeseYqeZmHBSA71B3ia3FLkIrTjpG0oKdDq9qTp0zMpyAwIBFAEhIcexJ1NbxoXV2iXKCJktCXmKnS1LKiSAEBSUpBUcodJ8TE5fKMjwyUJZaiTqEhnccbsIsuA2jPUghEpfZKypVlzq3W8JADNdhQxprikVi+bZoyOnyFzUywhJUpWUlcxKUyy5DOzqcO5AZ284l7HwklM6ZMmzEhaFBIdwkboIVvUC/KzamoqPSDZPZiUlUsJQEslQDkAglm1PHm9YIydnPgkKlqUZoLklQSzUIIpkTkyr3jUB3Mc/D6/gvTXZYek+10zZfZSlpUlwVrBfLvAtLLEZ1UZWlWc2zzaskpUp2SCGLkB6GlLOWuwDGLRs0laRKmfVzQUkhgpKwlWYKCnBIJZw9C1GpFX29hSlZCw3jZJfMCaD7JyvYEK01hY1dInmi1HlAhSySlRokgvY1YbwBJ8Iq5fwGJWNnISkBTmqrMCEtmCeKfbXyiFs7ATsxPZLyTACjKCaFQoHbxBqih0ekEMZs+YlIzS5oqJql5WSAwJUxFEnTV28otJc0cgP2lMSZeZRyqKSzOSTmeqqg0FhWNR6j1gz8QUsfqkOXuc1S2lvkvGaHZ6l53lKZwEkJXT7IZnepD3tXSNN6k5ijPn5gzSkhjcETCFaCj/AM+Dx7QyNdjibJSrxAHWoB/GO4UdAw33dP7IvmsL8fPnFP6wugczaBw5lTkyTIMw1Cq58lspDeE+8XSFAasxj/0KYq3fEZXc0mVPE1qX1huX1G4ioOKlEXAyLagpTk5+SY2SFC6IhbsyhXU/iTfEyy1nSv5p5mO1dU2Lz5k4tEvcShkdsnMEkkFRzVJUpRPnRo1SFGWOK6A+TFj1FYsrCjjUDLlKQlM1LFPgLuTu6HTRonTuprEqC82KlrKwApSxMUotzeNbhQXBMxjP0E4h371K8skwD8X9fLmCvoKxDv3qUB+4v9R8gRs0KNpQKMXX1DTy74qVvO5yLeugqzX5wldQc2gGJljmEzH1YXY1bSz2eNohRtKCYwOoac4fFS2zFRGVevzf+EeK6gZqhvYmWf7K7XYVp8+u0Qo2lAox49R8/wD9zLetcqwz6Bmpc8XavGMP/wAfVuHxEkpuR2ag5ejkNRrgNWNqhRtKCYpO6gpxSEjEygHJO7MarWBJ0EdSeoWehRKcVKAfdARMGUa6n+cbTCjaUYxcdQ8/KR3mTXimYQGswfSkeS+oSeEgHEySQXLoXWofXleNphRtKBRjf0H4lz/pMkuaOiZ4f2aEc/f0jnEdROIIWE4uWASMroUSAM1CQz0VGzQo2lGpGI4fqAxISxxsugZIEtTc38/yixdHOqibhlhRnSVAPQIWlzoSAWJHGNMhRnBMaypbY6FqnS8oMsKdwohVPkU9BFfldVOJTNQsYxPiQZg7O4SXYCwIqBYAaGNNhQu3EfclVGYbS6oJs6cVKxKezKsxSEqBZ3ygvoSY92r1QzJqCkT5YdWYEoUSmoYA3YMeEadCgbUTPLJqmZMep7FhBSnGpAYBIImEJZrB6a/DhHE3qdxikZO+pCcqksTOUN5JCqFTVc1vGuQobQidGSyep3FpBbGgEkkl5xJJ1JJNXeLJ0A6BTdnzZy5k1MztUpG6FOCC5JJuLfGLtCg6V2Y//9k="/>
          <p:cNvSpPr>
            <a:spLocks noChangeAspect="1" noChangeArrowheads="1"/>
          </p:cNvSpPr>
          <p:nvPr/>
        </p:nvSpPr>
        <p:spPr bwMode="auto">
          <a:xfrm>
            <a:off x="117475" y="-855663"/>
            <a:ext cx="2581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g;base64,/9j/4AAQSkZJRgABAQAAAQABAAD/2wCEAAkGBhQSEBUUExQWFRUUFxgVFxcYGBYYGBgdHBUXHBsXFxocHSYgGBojGhcXHy8gJCcqLCwtGB4xNTAqNSgrLCkBCQoKDgwOGg8PGiwkHyQsLCopLCwpKSwsLCwsLCwsLCksLCwsLCwsLCwsLCwsLCwsLCwsKSwsKSwsLCwsLCwsKf/AABEIALoBDwMBIgACEQEDEQH/xAAcAAABBQEBAQAAAAAAAAAAAAAFAAMEBgcCAQj/xABMEAABAgQDBAgCBwQGCQQDAAABAhEAAyExBBJBBSJRYQYHExQycYGRofAXI0KTscHRUnLh8RVigpKywyQzQ1Njg6LC0kRUc7MIFjT/xAAZAQADAQEBAAAAAAAAAAAAAAABAgMABAX/xAApEQACAgEEAgMAAQQDAAAAAAAAAQIRAxITITEUQQRRYXEikaHwIzJS/9oADAMBAAIRAxEAPwDboUKFBAJ4F7c6SycJk7YqGfNlypKvCzvw8QglXNozer/LxQ+tRD93/wCb/lxbBBZMiiyOebhByQV+knB8Zn3ZhfSVg+Mz7sxlnZR72Mep4OL9PN83J+GpfSTg+Mz7swvpJwfGZ92Yy7sY97CN4OL9N5uT8NQ+kjB8Zn3Zj36SMJxmfdmMv7CPRh43g4v03m5Pw0/6SMJxmfdmF9I+E4zPuzGeYHZ4WWIPnBOb0dRlcOOd4nL4uBOnZWOfNJWqLh9I+E4zPuzC+kfCcZn3Ziino8Qd40u8cztgkB01EbxcH2zb+f6RfPpHwnGZ92YX0j4TjM+7MZ0nZayfCfaO52zCgB7nSG8PD9sTys1XX+DQvpHwnGZ92YX0j4TjM+7MZ3L2aVOwjleAIuGjeHh+2by83dL+xpUrrAwqrGZ/cMOnpxhuK/7hjMZEggxMThdX4NCy+HjXtlIfKyNdGiJ6Z4c/t/3DHGI6c4ZHi7Qf2DFLC2YxztZpiByia+NC12VeaWltdlu+kfCcZn3ZhfSPhOMz7sxmycGSWj1eAI0fyi/h4ftnL5eX6RpH0kYTjM+7MefSRg+Mz7sxmhw8ed3jeFi/Qebk/DTPpIwfGZ92YX0k4PjM+7MZkcPHnd4Pg4v03m5Pw076SsHxmfdmF9JWD4zPuzGYGRHnYRvBxfpvNyfhp/0l4PjM+7MefSZg+Mz7sxl/YxyZMbwcX6bzcn4aj9J2D4zPuzBPYXS2Ri1KTJKiUAKOZJTQloxgyIu/VVLadP8A/jT/AIjEs/xMePG5Ky2H5U5zUXRpMKFCjyj0hstnFC+U10Z0uPM09jFO6yZb9h/zP8uLpV+UVbpxJzdlyz/9kdHxnWVP/eiHyVeNoz8YaPe6wWGEjrucexrPI0Aju0dDCwW7nHQwcbcNoBHdY6GFgsMHHXc4Gs22QcKkpgz37dAaI6MK0SESgzERGdPk6cbcVR1KRnpfjE9GCAERkzsvhEcrxKjEGm+joU4rsmTEpDAQNxWHBL2jzKp3jlUkmGjGvYksqfo4lSglXGPMWdGpHacMRCVhibw9c9ia+KoHmWLRyvDMzQQ7nC7pFNRN8+iGiTHsw0aJndI8ODhbQ2rgGSpFYlTEAWiQMHCODgtpgToETJDmODhYNdzjzucOshFwsC91jzusGu5R53ODuA2wIcNHndoNHBx53ODuA2wIcNHBw0Gzg44OEg6waAIcNFv6tpTTZ37if8RgScJFk6Cycsyb+6n/ABGI/JneJov8eFZUWudicpZiYb79/VMSoUeKewQu9jM+QuzPycU+eEDNvntMlCGzf9v6QdrmuGa2rvd+EQ9qy3y+v5RTG6lZPJG40VgYSPRhIMDDx6MNHVunLtAfukdDCQXGHjru8bdDtAcYSPRg4L92j3u8DdNtAnucLucF+7x73eBuh2gR3OF3OC/d497vG3TbQI7nHvc4Ld3j3sIG6baBHc4bOGI0g33ePDh4O6baAqcO+jQ53SC3YQlSIG6HaBXc44OGDtE5WFXor4Q1Mwy3zNDqf6LtkfucczcMwiTLWp6j0tD8zB5k1f8AONro22Cezp+cdysO4h6dglDQ+0NySpKqCmsNqC8aPe5R53OJZxxy0SEnyf5MNnaxSGABJ1MLrkHaXsjnBx53LlCO1STX5/WJEvFFTVb4fhB1SRliTIy9nkXBHpDRwkElYsKoVe8MmYQ+vKMsjM8C9A+Zh20gt0UTvzKUyj8YgzsQTZhBLowDnW/7Ib3gZJNwZoYqlZYYUKFHCdY2WzilWu3wf0EQds45MvLm1fho3Hzgg9b6W9/n0ijdaOPMru7Fs3a/Ds/1iuGOuaQmSWmNhf8AppPzljn+nk609UxlJ2oT9tXuY6/pIn7Z91frHpeJE5N9mq/06jj+EcnpFLH2h/0/rGYy8Ybuo+SjHM3Fk8vnUwPEiHekagekSP2vwhsdJ0Oz/ARkOO2wUUSSVedB5xWdqbTKlArmErFjUN5WascmXag9K5Kx1yVvg+hFdJU8/YQzN6XITc/PoIwBPSjEywwmrYn7TK/xA0iXg+m60hlgK52P4MfaDGWF9mayejbh03l8T7H9I5mdOUiwKvIfqIxhXTFTg5QUngS/lEfEdLZhP1ZYe8Pq+P8Aov8Aymyq6eKuJZ9Vfk0cjp+qxl+xH6RkCemUzKBuk8SCfz/ARHxO35sweLKOCaAxteD1E1ZPs1+b1rS0PmIpoFJUfYCIP00SiWCF8qJjHc29HusRcl6SKJP7NZxXXIsHckgj+spj7AfnCT1uTFAhkSzzBU/kbD1jLJc8sKW15Q+Tro34wilT6QWrNAxXTObNLKmHysPQCkMo2pMFpiw/BRH5xQ0zyhTXTwOnk9YL4XHs+VVOB/L5949DFmg1VHPOMvsuWH6Sz0f7ZbNSr19QWh5HTXEvVYPmkfpFSlbW0P6/CC+CxIZwEqbWL6ccvSJ6pL2WD/8AaMSo0U5/qjzhxXSnFAVKv7iP/F4AzMcTTMlPJx8TrHMxShdYfzf4aQu3H6Q6m/0Lq6RT5jsH5kBvyEMYjbM0Cqk+QyJPz6wKTPANVE+R/WHe3CmyoWojiQr4NxjOCXoyna7HD0jWbXBfXT1hqZ0wnPRQHok/lD8w2zBP9r8nDGGlqzUUpJHJNfz+EBSh/wCTNTriQ1K6VTtVDzb8Gh8dL5rjff8Asn4VMRJmRPhQnzXm+A3o5E1Ci5KMxGiFKP6QW4PqIi1rjUSldLZuarNzS0Xrq52r2y5vJCaV/aMZliVpcHIDzdQfi4o8X/qqxWabOAQhIEtLZR/WNzcxH5Fbb4HxSeumzSIUMzZKiaKYcI47uv8AbPxjyjtHFeMbuni4cvnj5xn3W+gkYZg7drx/4UXk4deYfW6eHjevHUe0Z91vIUnuzqf/AFv+VF/j8ZETy8xZnjx2K2Ppr/GGu1JNWPvC7dBsSSKGg/Gn4R6080YK5M4owcuh9EwA1HpaI2L2plBCSS4+WMRMVj3LO/l7ltTaIk6cGcjKNOMeVn+ZKfEOEdcMSj32OzUnLmVU0IADgUurSml+NGDiVyUu5r73438om4XCqU6wFqCWBYFi9n4iHVYaaAFKRlSpJAcF6vTk/wCscd0XoDTJTVA5lre2seSNnTFNlSa0qwr6tTnaDC8KlJGcFr0HOwfU/NRQ3shMlWdRchIcKKaFQrVP7LGofSkFyaMlZUsXsaZK8QDgsQCCQeFPyeIKEEmgJJ0FYuONklYzLNCqiRYAHjdnUWc+8eyEVLCl6Cjki4HvAeSgNclRWkp8QI8wR+PnHqJkWDactamCWsXzOGr7H1EB8Vh1JAzISDqUmh9Hp7C8NGdgo4St4eTwiMEkXBD+jw4FtFkxSQmzD3hAm2hMcJXTyhyWXrq7+kMYmzJKcqWrR76V0uIjS1sXBYi9PmkeGcQzVF2/HyePZOUkD0rCq0Z8hOROSsgeBXwPMcolS5MxKqO/FNvnzgHmalmN7t7ROwu2lJos8gofmNY6IZmTeNMOYXGkeOW50J9rNWsEU7RGqBxe59y/6QCO1bE1HEWPtEqVtFJF/wBYu8jfaJpV0wj38CxJI5t+EMLxGZbkHV6lzHidsLSPGWNXo8S9m7UJWy1kjgSoFT+VPn3244pugVqdWQZwN2U3E/lDXaKGrev6QWx5lWKWUDUhayf+olvJoHKXK/ZPKp/8oEfkWuhZYqfY2tTirW+THiZY1OnL5HnCVPS9BRmY293+aQ0R5vwEHfJvGPJlPYFvUxfeqaQROnkg1louP6xigIlpSAqYpISXZ1AWLEsHN6V9ov8A1UY1C588SySEykVylI8Zs7fhHPlyuUWkdGLGk02aZChQo5DrOCN4bunipTlxjNOusgDCkn/faP8A7mNKJGcb1Wol78+f8IzLruI/0V2/216/7nT5vDRnoeoEo6lRlImLmKyvlSGc6+nEw5PxFkgfNPn1hqfiq5RRNXNvXmYaMwAD9YlObm7YEq4R6CeLPDU6QFC5pz/UQRwGylzS4dKXqtTJA8nqo0sHg9Nw+Hw6KbyyGCjVQpdKSMqDzbShiDmouikcTat8Ia2dJTLw4UWORL5QQVEvTyBJ4QJ2jiF5StQ3qhKUh0ppUMLHlfWFIDOqrmznMXOpfhfzApDoCRLypF73qbgnWwvBgknYZz1KgfhZe68wOTpwNPjQORziWMWooygskVAFAL/hWGcQvKLPSybk1fnwj3ua1KcA0LNQMXFFcOQ1PlBdyJ8iXPdnL109ai7PEzByzvJDBKU5lKJoA9zXxPS3GIUvDqGe7oG9UECqWOYXNUinOLdhtmJl4IZ0EGcAoguVHdcAA2AJSm1+GZwOhoptla2pNlISnslqUT4ipGUVLBg5UGf1+BiysCsuJwIzCgKSFEHUginlByR0anpSqZLCUFNiojtHJDZaEuXAcAGvODeA2FLEvtcUory0KQSUAlOYJCv9otmJynIOJYwJSXobS2ZzjdiBx2RAJqQ+6B5aXH5XiBPwqkX51rGk4PYUjErQBklIBOcAupQClOSSWSMqSXy3YBnEVHaS0EslC1Zc29mJcCyyAN0BIBN73isJPoRxoCyJsdpBJp/CO8amWT9WySSA+aj8ff2hnMpIYuH4jlT4ReM7EomggV4xxMm8Ke0NyJu95/Dh/OHcQhmDOD8IezDicSVGutKW/nHijcGraj0aIgUREmXNap9CNP4Rv4FFLWU2PpEiXOCvPh83iOUOHGthdh+o/MQpkqmYU4tofSKwyaRZQ1BKUV/Zf8v0ghhcxFUV/af9f4wJw20VjxuoDXWD2CnSVJDL1NMrK8vVhrrBnm46EWMbVhJh+z8T+QMPYTDlCnITS4UHHxAiTMxBNAGSOJVT1UWf0H4QytaUl0kk6GjC9LV+bPHO8smNoiuQvLlBSUrTvULhASnLWzVJ48KxAxOCl8PValkvxCQ0D5uKW4Z+R19G+bwkbWmJG8okcHr+MSqXaZXXH2iR/Rsl3UpaiABVRahow0FbRoHVZhJSJs4y3coSDUn7auMZzL2qTZhYGzF76F7a8I0HqoKu3xGZvAmyUp+0eAjf1Xyx1p9I0uFHC56QWJ/GOe9J4/jDGPVeMboNDvUccuMZp114bP3UOzdt/k0HzpGiHFI7T/WaeGvOvzwjPut+cFd1Can67Q/8KFnxGwxVujLjhEHeJDe/sNPP+cO4PESgsJloDs+Z66i5rUluAfjWIGKTOUrLkVfVwA3En5rrE7AyUSAcyyVmpIBccAnnU1Mcsuh48Mmy9oLAJmAX3QKnyPz5wKxc4qUVKuSAP00fT2iWWXvlJTLTQAF3Nbk3JLOf5QLxa8xJBA5Cw1FdfOGjGuRZSbO5K3qak8uIsfeCk/EoTLSFeNdS160bgf4wLkSXdrBiTblUn182iRKSqcosKMzmwZ/ETQeI/C8MhFY5s/A9opymmttSA1eZYcS0EulM5ISnDSncgLWoGjOoMSGepJOlA3CPNpnukoS0789bk0pKFGpcqbjbMqBcyUcqislSyKqUTrXKDcWIpxgr0x+lRBx7ywkJqU0WpL1diz8spI1vcCNZlzJCJcpcxs3Zy1EKYMyErVmNCSlPsSLFVcdnbXKcrhKa0ALqpZRPPnWlhF9VtaatMrEqliWcoWl2ClqW7lLByBUjQOHq5hMidcjwYXwMwzcbLlKIySt/xBSiA6znAo5mFGpohOpeBnSiecViCEuMPKJlEkgAkEZgK+GgsztzjjBbQyrKsxBmpSguTRIQU5BUlIJY8XSDS4lmdLXJUsBiDkloSd2W5BUtZ1FT+8alyaSlJR6KV9krovKlBOImFTP9XQlwFuKEMwZKa6Ori8VzaUkokCVKSsLxKypaiS4lJUciVcASTMUL/Vh7QxMUBdSsuoAAF9TV6axNwezcyElRoT2YlpDrIKhnUhIZkJo5L1CixILNjkxXTKJitj7rpzAhRbOWBTRikZXSb3J9I7kSJuRwxINQGZqkGtNLeWsWsdHFrniUkOZlEuEoJZy5GZQFiWBNBEXGdGZ8ub2MsZpjJURKzLYEFW9RnDCv5Viupsg4sAYyQsLJYO7EJINXvSznS7iGsOpRUAkFRUWysXelABBudsXEoUhGQdov7A8e8HAOuZiCQWZwL0GidGuiCMADNnKSZyhmK9JQy1Sg6niqj0AZzmZZdK5MotmQrwpzZQk5nIKGOYHUNehvwh6bg5ko5ZstaOAWlSbXZxG+YeahQUpBTUqGdLFTkAKcsXPOKttjoqueoE4iYUuVELylDscmWWlhQvU6EQyz+6G2jLZGGUSA26oji3m+kEMJstwXUA4BA5kUPoSKvxOkXQ9EFBKgtSlrBJBYBLNZnOt3pUNqYr07Y6xMCPtO6SCwNWqACwdnLNXyics7broXQ0D52ysqSrMa6BuJ4aZas2t+MTQkOCD5Uaw+dYJYiUuWa7perJ+05BSVcBqau3lHCigCtEDd1oWrpdz8NdTHK12Bx+hiRto2XvAai7MR68OUFhMCg6SOYcDhYfzN4rmPkHOAixBHO5pXi3xhjvmVXLlpWjc46Y1Pom+CyKBPH29Kj0iOqXxY8q6R5sB5gUkEksfx199IIYjCZfEsBmcWItoLwJPS6NVq0DRJZmajfyjTeqPE55892cSkCn7xjNVKS51I9OHz6xofUwoGfiGBfs0eTZjS13eA2GPZqqpQNwDHnYJ/ZHtHcKMUI/YjO3Zhm8VOdOP84oXWxKA7sQA/1oHMnsqc4vxH1viPh8OlzX54RnPXVj1y04bISkq7YOLt9VQHTT2ieRXFoaD0uzPdsYvsz2aS6x4j+ydUjQmrE6NpoIprUgUGvzzj1EigKvngPhAza2KL5UpBKqcdT/AxKEKBKTk7ZN76tSmDJa2tiS358PePZaCoOQxJd/tMbZv1f8oa2VJCEqKiCtTVA4Cw8vKHwpy/yf4coMpehWOyUFsrUoqoNT52Zy3mYIbHnqJIQCSgEoSAo79chNDmqApjfLwiDhlDOxNQHZ9LvyDQwnahSc6XAZkgHeYlySAxuHvcDhBquxokxIYZ1nOtZOZR5mvnV49U5lkO3EgAkAuzEW4Py0h1MkqAKgWNhQEeZDsz8PyjufgViSVlkg1D1c2AQLqYPalOULqGp0AJezkhQUQVjRDEC+rF/NoK/wBJKKityyUBAGjJDJDfuiIYxNCXYUOvqD68NPSF3hCQnMUvl973cVLfjyaA7fYibQYwmITMWkBQVQKNAwswJ41dvOHkZlTUoCVFvspBcvmLWc2J9NIrk7bJRLCkg7xLFgzhq/D4RZOiu0HCZixlIIUGUwVU7yiRYJJZNXo9LzcWuSsJNuiy7ORIwUvPPlkrWt0gkKUoJUzf1EpUkKer05wd6PyVTlqnqDImP2SGTRKixUX8QCWHDxUNHp+G2TMxE5K1JJllXiNiHdTOX1J1vzjQdo41MuWtalZEpCUjKAPIMGZXAOwzWhk6RSiB0rx0uTLGWYhM/wAKVZQqYE3IbxDMAwPPSpFFw3SOZLKpiFkqUwBLV3SApSHIcFZAIsx0eG+ku20ziSgu4Y0b3L2sXuTAJBKmuHHwcC7uaA+x4GA3ZGUueCacWpSs8xysqKzlqo5j4nAoeYjpe0zN3FmZNUhNFKJ3HdQGgVRuLNTWB8sVKi4OgO7RxR7aHhc8I7lVOtHUwL8SHAF7CATsJYObPBKZSldmd5YrlIy3mEMGy0FQ+g4XTZ+31zcOpRYrBIPZ0AJS4O/RNxehILPrn8vGBKwlyXLsd4VHOw1YVLH0ObA28rJ2SZYKAXzAoQGyi7hjZnfhWH7KQkW3G7QEps6VrD1CUpyh1MHNyaga8WgXLVLM3PMByqBmBADsAx4Cmp1Lp4mPcV28yUvtEIly1IXl3kqVZw5BZNrswr5wAw+Cxc2SVhaVy0bozEBagmhCTpw0J0hJQRY529hUIUlSELCVAlpgUpWYqc2Fbl68a8a9iZNVJUMgd8zOLa3OZgqzinnFw2JP7WQvtd4y5YQlKU0SxQtyAHIoMxOYnMaNBaf1cyDKOabMSpQDqSyQkEbwCWN+JL/mYunVk3j9mXSMWk7qlEg2DZ2LuGuXO7wMQ8UnMTlqCSQWZ7VbSje0WHCdXuLKhllzEpGqsqCxJYkEgmpLi9YibV2PMkKEuc2dqAEGhLAkimnw9+uElZCSdAzZuMVLUFJLEMDT+tV+bQRm41y6ixL1voCT7k+0D+6urMl1MQTSmr+tH9Yk9lmos2bUFhyYsS1W8vWzp8iUTUTBlLVer/C7OY0nqVQe3xBIIeWj/Gr9PxjP+59mAEJDqUCaAkcm0FbAg6kDTR+qBb4jE+H/AFaN0BmZR9L8OUc7n/VQ6jRqUKFCigw0VKzgMMrVL1etGjMOvI//AMgFz2/+TGnkDtLl28OlzXzjMOu5Zz4FIDqWqcBejGRwB5e0LJcGMf2rjzkyBJFA3BiDUmxJIfyMR8BhN0KNzSj1YhzzflziR3JSVnNrdJ4NZ9fPlEyTJdwKUAfQVpT9BCN+kBnCJd2/nDuTMwvelm19OEPiUEhiQDz+axBSQmoVTWpPpTgOR1hK4MSsTLQVeIMQQX0BFr6Vv/ASsJh0MlSUAknKkAEkvZjz0Y+0QUJTkJIBDFVc1bq3WL0Dtz9oKbLxxQsKAJyuQwcZmISVV5tRjdmNRnch4ugxMwGUZCUrmE77hQCEhOcoSwGgqpxR7BzAPH49IDLOZTBmIKASASA92ZIBLMyoN7cXMRhGKvrJjZwGBZSU5jMAoHIG7oEAC0UxCApYVmBZ6AXDlwdagmFVBm2iRPmsOBUCQODigZ72F4jqQoOqYpJX9nl58OHvxq+nKFOQ6rO4JADW40/GIOKxAIUS9bE5aimo03gx4tBRM8wGBXiciAKAsWAcOWZLUJdhGt7J6Ky5aUlaMxCUjKapBAepDgpAAA4tY0emdCtk5JgWVKV2RSoJHhdZbMqjABOaqqOx0ymyjpFMQpaQp0JLGYSpalEqACUrsAygKCgHE1Wbs6IKkWYzVb5y0A3Rl3lBIzURe7UpxOWgTmnSfbPbTlLUogPlaqWSAwe7UBLPcmLnt6YtCM0t8wltMJJCQVMXSWcMohiDwraKns5CVmYvEjtVEggbpU6jlAJZiVE1bgKi0TS+zSV8AxcpWYBiAqreFgWUKWrT3GjPHmBJASM7+GjNyFeQ0OgiXtPDLmE+IlgRbw03nrpSnlHkrYq0Iqok0JHHlelm0vZ6RSPRLQyKpKgWDhIqxtxFqO1auY9lhnspfhYVA4MGZ3a0Oyk3ylNL1rxDA3FfxaOcM7kqZiQ9S3l+IcHhA6EaFOQc9G8IDMXLakNQcjUvaO5CSJbFfjBJPNn/ACUwsHrDE3EpBBaoB1JcsBUeRd7/ABhnB4tBYzDQEZU2dkjdJDswo9CSrSCotmCOE2zlzZu0mBYCEpEwgF2agYrtpZ7PFlwu0wnCKlpypmS826GJzBRIcXJflc+UVuXsFS8v1aQkuWCphDUIUd6xokPlJr5wV6OS5aCtJDqI3cwFapDZQ7lgWD6wzcW+DoipJclo6Py5i5xnKCUhuzSkEgMCVKWHAfMddW0aJ+3NqJSFpQomYUEhCUqWQSKZmDJFLkikS9nkTZaVpZTvrfjUWObzt7MHGhE1GHmIQDMRMWMqy26EuGyAux5RBzplKCKkuz0roRSun6+XpmnWDOQMXLykj6tKVZgbGYognNUuD8BGiYvaCZSHUpIfwhS8r21qfYExScfsOZjcZ2hyqQEJzAJmS00Jyo3mKiQ5egtyc4ZU7Yk1aopaZoQnKQ+WZnCXUHLEUIIIrqCIlLmLzZ0iVmBYDInNZvEQ5Lk7yiSMoOlCO09hSxiF7+VKTlKUkG1y5AABcUBN+QBnrOGTij2KUKloSAlKwtQ3bkAqDqIANRoaR1b0fRDSDpWHUVIdMsoCSyFKC2dJOagqwupIABLBi0XzqfWRPxCCjIUoSbF6qIDq1LAUNQABpFOndI5kwn6sJljMCkDKGKam/wC0E1N6+lw6o8LkxWKGbMBLRWmUuo1TqAGZi1rDVIScnyFqujTZqlvugEfPOOM8z9kfPrEmFHQKQjMnZhupytUvXXR/KMv68go90KmDdvo7/wCpfyjViU9qKnNls5Zq1azxl3Xx/wCjHHtx/wDTCzfADKsRMzkvUmrm3tp+EFJUnIkEl3ckAkPy+BrA2XKa/k9fb4R7PxTgAEkhnrz8qvWkRi6MeT8TmOoNhr5WjpMpI8QLZgQBXT3Zx8YZlnMakczoxJBHP+frOKU1JSFZtPSpb25V5QrMOSUOctgq7kuxv82EGMDh0oSD4FJIKkh3dIJf4WERNmZZe+VOoPQNUuQKDWvzqTUcxKgXZ8xfPX7NC+Uh2pw9Y1qMSuONs7k4qZMBSGSFXLFRYuWatWIuRpYARV8RIZak+FiQaNpUkUD8a+8WefKAlhhUFNmYB6BWhDCw4Q5tDZstUoTFBgphU1XfSgDivG8c8ZpM6MsNRQlArWTfldixDW4a+UEthdG1TlALSMxUAAbbzAZhpUcCzWDQVwuDQFZU0S6lrr9hLUu7ksHGp0aDYyyMMZoAQsfVS8qi8xR8ZAvkSDlA1I1FIs5t9EIwS7J03sZckSErCylJCuzOU51EAKJD5lFIU40p/VAD7NxUuTOKsq5iZQKqlgSzFSqgFNaBhZNeInZ2MSnO1VFOUHg5qfgK04cYdxWHMmSglYCpu+pn3UfZz0cE1VzdNo1DN8HW1elM3EZiSchO6kqcAv73D2FuQEDpE+xoou1HFqEip4XDkXj3aCkBSQFEpoAoJIchNyDVP8RrERMxtUlnfgAztQXenk3qEiUpSTC/9Pvlzb32M1AWzDKE0pThSkQ8VtXdGVgDcsSrWpej19eVgE2gMyKJBVe5OW+oJbjU+9IjYTGbyEsq7sC9eFat68Ipo4F1Nhk4lLsVEli4ZNXpx+H4wkzFKTusK3Ylg9CwqL1N/OI68C6nUQzghKXzMUlg/EuPYej2ImAAeFIsyQxIege4H8aawKFImOkbuZq2N66MA7iobjrBnodsSeufmW6ZfjmDMMxYG2qSQSxDFiecRcKSVICHc1DZmFCCallEKN/Wmtn6HTBLxeWchBUUKSkAl6JNQ5CU0zmpfgHaNJuqQ+P/ALcj+NTmQpCUlFKBNWDqNXs/ItXjENew8z7wJKQUPqT9kCzava/lBnpFNkLBMtfZlSElIUGzhXhSMwBTaouHfWJvRaXLmDItaFKlllpQDmIY5QTch+DCjVuZco7OGN7FQrDoEosghyrKhRKiGoVOQzG5HFuXuJxH+lJUrMSkFO6GUkaVTdyo01a9nk7RwEqWsy5byiRmzJCiCXAGcVcMatUAmI2yceEJdTS8+Vg6iorABU5Hi4uaVsILqwLoIK2hKQUk5U5x4gN5VNbk1LMSTAvGdJ0MpCXOZJTeouSQAczDMAxLaRztzYa5aTMqkrU0sJZyopdTBmTUKLOHdnio4jEF1EpIUasXBIVUpd2velinzC16JZJV0KdJU4CVkBLpyhX7xUTVnbgRR/KOpYSgqJKlKoFEkgsnVnoSavao84inGhASVu4IQfARUtU6tS50EeS82VTTBlVl3gxJYHMp2DJGlbDnDUzmOcYJqsykyyc1QGpqzpNdQWA/ONF6lpQE/EtmJyIKiogkqLPajA/JjMcbNKpiQCSGKsj5SsEksqwANR70tGo9Tq0ifiEpFBLRqSaKapJLvf25RSFpodytGrQoUNYiYUhwxqA3HkOcdQB1oyjr2LdzJ07fVr9iPWNIG0FPYeHPc+F2b974RmPXOVTO6lSQ0vvBWlncNh90O1asS41I4Qs+EZc8GXKIrr/MvDGHkllEA7zM7vzHu+ugghJwSVJQ5y5qhLOAkrIaijUAPqKNeOZezwuuYgKZLkeFRUkAFi1c49lcDHNrQ22yNMWEjeoHZyAb+XIekEJSqJUHJqBR0683NBpEcYNG7vkpJQCyXLkkVDs1QeVucH07DAVISSB2i0y82WgzTFgaupmNNavZ4KkmBxa7KoicEziqZmWsWJO4GBAcZTqzAUEE8Jt1IlrLjNSwPEOwpVnq2sTZeClKdbhwmVMJVL+yrDKn5UEK3iAkhy1wXFWiyACv6vKUKAIZIFCEjs0sWoxqCxZ3clml1yaLdkmbjaMpqgMKuTwFfP0BgXiNoKUmqrWBZgeFWY/rDu05yUrYZStRLtUCtQ5o/wANIHggqNWFD9q55WFaE0/OEhBdjTk3wEcJtMpSrLVZABURUCxL+bVqxSPMSNo7VCwhOUOlIKiAxUqiS/EAgqrqp4BqSlgHajucz0zEZeJBry4tdpeMADgVOqRwHOoL1GlIbQhNT6CRJBp4mtmGoJD0duRB0hHFn7ai6gEuWcFg97kDLRuF4jjFgJfLvKVUtvMGuNK/j5GOJ0tPhUpySX3jXQl/R9eEahSSmaCQHBZsxCq1IUfgL6Ae0bFYhUrdDgJLDXWwf5pEKad5L5lJZzoOBYCzD8NYf72C5WsG4SFl6FD1vYhIAr4hdqPpDVkuepkhITlBOgJrUKdIoWbneIgXLXvEZS6cuUVHMngaN/CHe3aWQGAGZiHqQkUc0Ovvo9BsvDKWaEsQEmlgbAcXNGGvGCkZBjFzlgBeYhJ3q1p+7wcEgg610j1UtpoCkEgZkkFrJYhmqzOT7UiKsulBWFBQ3SAOQIL1zOQNLU4R7NxRSc5Dg0bQKFFAZQz1IoftDgDC0Ak4rHKAWmgUjKAwqo2oNKAW5ek5G3TJeaAklaFJyqCS9GO8LFQKSWb4wJ7qtnCmBSZhFEOyiwJIoxSDUaeseYqeZmHBSA71B3ia3FLkIrTjpG0oKdDq9qTp0zMpyAwIBFAEhIcexJ1NbxoXV2iXKCJktCXmKnS1LKiSAEBSUpBUcodJ8TE5fKMjwyUJZaiTqEhnccbsIsuA2jPUghEpfZKypVlzq3W8JADNdhQxprikVi+bZoyOnyFzUywhJUpWUlcxKUyy5DOzqcO5AZ284l7HwklM6ZMmzEhaFBIdwkboIVvUC/KzamoqPSDZPZiUlUsJQEslQDkAglm1PHm9YIydnPgkKlqUZoLklQSzUIIpkTkyr3jUB3Mc/D6/gvTXZYek+10zZfZSlpUlwVrBfLvAtLLEZ1UZWlWc2zzaskpUp2SCGLkB6GlLOWuwDGLRs0laRKmfVzQUkhgpKwlWYKCnBIJZw9C1GpFX29hSlZCw3jZJfMCaD7JyvYEK01hY1dInmi1HlAhSySlRokgvY1YbwBJ8Iq5fwGJWNnISkBTmqrMCEtmCeKfbXyiFs7ATsxPZLyTACjKCaFQoHbxBqih0ekEMZs+YlIzS5oqJql5WSAwJUxFEnTV28otJc0cgP2lMSZeZRyqKSzOSTmeqqg0FhWNR6j1gz8QUsfqkOXuc1S2lvkvGaHZ6l53lKZwEkJXT7IZnepD3tXSNN6k5ijPn5gzSkhjcETCFaCj/AM+Dx7QyNdjibJSrxAHWoB/GO4UdAw33dP7IvmsL8fPnFP6wugczaBw5lTkyTIMw1Cq58lspDeE+8XSFAasxj/0KYq3fEZXc0mVPE1qX1huX1G4ioOKlEXAyLagpTk5+SY2SFC6IhbsyhXU/iTfEyy1nSv5p5mO1dU2Lz5k4tEvcShkdsnMEkkFRzVJUpRPnRo1SFGWOK6A+TFj1FYsrCjjUDLlKQlM1LFPgLuTu6HTRonTuprEqC82KlrKwApSxMUotzeNbhQXBMxjP0E4h371K8skwD8X9fLmCvoKxDv3qUB+4v9R8gRs0KNpQKMXX1DTy74qVvO5yLeugqzX5wldQc2gGJljmEzH1YXY1bSz2eNohRtKCYwOoac4fFS2zFRGVevzf+EeK6gZqhvYmWf7K7XYVp8+u0Qo2lAox49R8/wD9zLetcqwz6Bmpc8XavGMP/wAfVuHxEkpuR2ag5ejkNRrgNWNqhRtKCYpO6gpxSEjEygHJO7MarWBJ0EdSeoWehRKcVKAfdARMGUa6n+cbTCjaUYxcdQ8/KR3mTXimYQGswfSkeS+oSeEgHEySQXLoXWofXleNphRtKBRjf0H4lz/pMkuaOiZ4f2aEc/f0jnEdROIIWE4uWASMroUSAM1CQz0VGzQo2lGpGI4fqAxISxxsugZIEtTc38/yixdHOqibhlhRnSVAPQIWlzoSAWJHGNMhRnBMaypbY6FqnS8oMsKdwohVPkU9BFfldVOJTNQsYxPiQZg7O4SXYCwIqBYAaGNNhQu3EfclVGYbS6oJs6cVKxKezKsxSEqBZ3ygvoSY92r1QzJqCkT5YdWYEoUSmoYA3YMeEadCgbUTPLJqmZMep7FhBSnGpAYBIImEJZrB6a/DhHE3qdxikZO+pCcqksTOUN5JCqFTVc1vGuQobQidGSyep3FpBbGgEkkl5xJJ1JJNXeLJ0A6BTdnzZy5k1MztUpG6FOCC5JJuLfGLtCg6V2Y//9k="/>
          <p:cNvSpPr>
            <a:spLocks noChangeAspect="1" noChangeArrowheads="1"/>
          </p:cNvSpPr>
          <p:nvPr/>
        </p:nvSpPr>
        <p:spPr bwMode="auto">
          <a:xfrm>
            <a:off x="269875" y="-703263"/>
            <a:ext cx="2581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t3.gstatic.com/images?q=tbn:ANd9GcTTUyFLxQDcEZQL2j_mlMlh2QtQX04jucY9_z27PoO7h5hwdca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028" y="1602385"/>
            <a:ext cx="2933700" cy="156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4" descr="data:image/jpg;base64,/9j/4AAQSkZJRgABAQAAAQABAAD/2wCEAAkGBhQSERUUEhQVFBUVGBwXFxgXFxgXGBgYGBwXFxgaGBgYHSYeGBojGhcXIC8gIycpLCwtFR4xNTAqNScrLCkBCQoKDgwOGg8PGiolHyQtLCwsLCwvLCwvLCwsLCwsLCwsLCwqLCwsLCwsLCwpLCwsLCwsLCwsLCwvLCwsLCwsKf/AABEIALgBEgMBIgACEQEDEQH/xAAcAAAABwEBAAAAAAAAAAAAAAAAAQIDBAUGBwj/xABFEAACAQMCAwUECAQEBQIHAAABAhEAAyESMQQFQQYTIlFhMnGBkQcUQqGxwdHwI1Lh8RZicqIVM1OSkySCFzRDVLLC4//EABoBAAIDAQEAAAAAAAAAAAAAAAIDAAEEBQb/xAAyEQACAgECAwYFAwUBAQAAAAABAgARAwQhEjFBExQiUWHwBXGBkdEyocFCUrHh8RUz/9oADAMBAAIRAxEAPwDk9GKEUoCs021AKWBRAUsChJhAQAUoClBaUFoSYQESBSgKVopQShuFURpo9NOBKWEqrl1GdNHpp8WqPu6ril1GNNFpp8pRaalyVGdNDTT2ihoqrkqM6aGmn9FFoqcUuozoo9FPd3ShaquKSpH0UNFSe5pJt1OKSpH0UNFP6KGipxSVGNFDRT/d0fdVOKSpFKUkrUs2qSbVXxSqkQrSSKktbpplowYJEZIpJFOlaSVogYJEbIoopyKIrRXBqNxQpcUVXcqoYt0AK2nM+xQt2EurcR9f2QfEPeKzlzlbgjwtnbBz0x55rMmoV+UecREgqB+xSwtGwAJB6elTOEtoRJaIMbe/9KJnreUFkZVpwJWv4LkR4hAy2QABAKDSXjc59psjIpm32ZZyRbR2iZ6xpMNIGRBFZe8rdR3ZGpmQlGLf6VdPyNw2mIMxBwQfIz1pfF8ha0qm7CBsqWIEjIxJyKLthyk7MylW3T9qxNTBw1sY7y2dtmHXp8Jz7qncA9lT43XG+7em6g/jVPkIF1IF3ieH7O3HXUqz1MdI86ijlTFtIyxIAABJJOwAAyZxW54LtPZ4e2RbvWxqEEabhbMyMW/v9ap+Rcb3nEK6ESt1cZyGbB6QMRuKUjvdtyhEDpMld4aDHUelNnhz5H5GtLe5S7q16FW2ScsyqBJOPEf3vUHibgGlNaGAJggiZYe0J6HzpnaXylcHnKv6vgRM9ZUiD6HrinbfAMdhU+0g7xQfONvU4jrWtPEJZtCLLi9bOrWAYHUAzsaS+YrDCTBXuBZTBEU13B8q1HNL7XGZmRy5kk6TJPrVPw7d5cS2MSwB6xMSYo1yEiUUkFbBqw4DlLOwUCSat+G5NbdyouhgN2UBhJAOQrEjf5iKvOV/VrLgm/kDEI3T1ONqTk1G20sJUzPNuzT2DDrBiapLvDkdK6Pz7mljiF8V+bkwCRCkehGfurJcZw9oZ16v9Kkj0GRUx5T1llbEz+inEsTVjbS0Z8R8o0+KTOnHwzU7l/DI7lRg4gkELO8bb/oac2WukEJKqzytmMAVJ4vkFy3GtSsiRIjBrb2bfC2WABYuG0EGM3CASo0qYgSc+YFRub9oT3mELt7IZiCAMyoUggQoIz5TtSu0YmXwiZDhOzt26YS2zEeQmrHhuwvEOSO7yNxKz8pq9/4sjz9Yv3EbSNJDQusSHUAQIBEfDrTT9phw6gcNdDOZDmdXyIJ3/L5U2R+QkCzF8w5SyMQQRBg1W3eGgAmYPoauuJ5sLzNqnVPQfpUMWVckIdRAnZthknMQAPurTjdgPFAZR0laeGOjUFMTE9JxiIpjuj5VcnkxndNjMMpj/dvtsTUW9wWiJAMyR1wMGQPWnDIOUUUkReBchiFMLGo+U4HzNGeAbu9ZECVA9dWvP+w08llRkyRttEHG5IiIn97qsWHdtKKzdYAmYGTHz+dFxyuGQRZPl91CrQ8tb/p3P+2hV9usrszKy7zUhUKuZHWYM+nkBt6+m1O3u0DurTdYGQNIAAKkGTjrMepnfFRE7QXAIAt/+K3Pz01Bu8QWOfyH4UwYRe6j39Its3kff3ln9ZRYPhYyJBnMiSZEggH1k/OlWeKQnMKCSTA9n0j9POqtbw+41ecs4ThTw4e7di5qcaA8HGnQ2nQTGW+XSqyKFG4MtHLHpH254QCiP/DDyoO4yT4G0+D1iJxIxjofZvtTa+pBDZvSwK94uiZMy86xkE+zjPlWAt8PwP8A1vvb166f3NSeI5/w1u0UsM5OmVnxAPOdU6YnJ2MYFYMqdpQVTd9RNQIH6mH0M1HH9nLt1Uva3DuTp1P5NG4nSZk4ms6/J+IuuEbUXadIZ5nrgk0jkH0hX7LIH03EUk6WAG5DYYA6fEAcD02rpPCInG2rPEBFtsDcDZJUeHcOekETMfhSMna6ceKqhKyvOd8f2Xu2bbXLyjwwSFeSQSoG48mFQOUcXZ7wC+mlTEsNUr/7ftfKrnnXaS4xdURTbyMgkHMgk/Db1qi5ta0AaghJAIMENnp4TECnY+JxT8z5GU3hNiabnnMOWqk8NqZ5AGH0rjxE6gNXoPWqK7zXhxaWLbm5J1zhY+zGN/hWf7zGQN58jtET5dY9KS740lRgztn3E7x6VoTTKo5k/WK7UiaS/wBpLKQluwWQEEm60Ow9y4EfHp5VVNztg+tNIn7MNpAnAmZOwkz1qvvcKysVZSGG4PSk9yf5evn0/f404YcYgHK5l9xfajWQVsWrZkElA84EQCzH51dct7TWrh/jIQ53Pe6UaI3wSMTPtegNZFrK4CJckkfaUkjfGnrH51a2ed2NDL3B1FYDAoIzuceQ6bz8az5MS0KU/f8A3Go3mZurPaTlYvabqOUWRqfxpMDICCYJmPh8IfH9puTjW1uw7nSAtvSUQkHMkzBgnOdqxHM71u6yCwmgBQJd1BZupJJCgZj3LPnVQD6UA0SE8VkelwGcg85tOJ7a2ASbHChG3D94ZBiOgBIjETFROJ7WC6SbloMwAUEvcJAECMtkehmKzxYtuoAmcADO3vj02qdy/l+ssoB1iIWJkEMDvkH4fLFGcGJB1+5jFZ2jp5hZJWbRgbgOcnzz+Airo88W9ZWzbtOSsk/bEYgRqAHX59arbfZm7MFSpPnA/CSfhWm5P2TFkrdLsGHhMYXrM5kiOkikZcuJRz/mNVHmYHFoDCpcFzEQhmR5AOCPymmLvOcgprXefEQTuPP+XGfMjattxPKizF/rADEBdQtJJ3IGXPWapeI7CKztq4klpzKgmf8Av3xQ49Ti/qP+fxI2N+n8Sq4Lhe+AKHxFtMRqJJzsJbaTt0PxRzFtKFVa26gxqVYJOCdwG69RtVr/APDxRBN/DTB0qPj7RkeYpn/4eXFIZblt4MgMjQYJ3HUYzTRnwX+r9jAK5K5fvM4bzdZgfdTl24AYyQNypDTBORtVsnYziFOq3dCn3snv2G29F/hbjknFpgf5u7YHoPaX1p65sJP6hFFMg6GUy8UFeYbHrpPocHB91N2WJIAMajB8QUfEkgbedXN/stxTsSyWZ3PiCxOcBcAb/KoXNeRvY0rd7tCRIILMYmPsoetGuXGTSkGCVerIkM8UwxqJAkDIj1jPXz600b0nxE53OJ/HNK/hKP8AmyfRXiMeYH7FP8PwJu6mRwdMGGYBuowGy3wptgbnaL3OwMJ+KUYtahgapgyeuJOJq87GcP3nEpFwWyMy7NbBgTGtCCvzFQLfZm97QUgYIaPvkTGaW3I7yEMRJJ6hzJOYOMz980hnxkUGjlV+omuu9ruLDEDjCACQBqRoj/MRLe870Ky470Y+rWDHnauT8fFvQpHCPOM2/smSiNsjzgii1UhSam8MU1DUTpkExAMdYnExMfCuuTU5ii5Gn0pdtCZjp0gmfdA95z5U9dv2z3gVXgn+HqIkCftwIJjyqTy3nRsL/DLq+rUCrlYIBAMDqJOfImgJNbCEAL5yvzSwhielJa6SZPXJ9TT1jiNKkeYjzwZDe47ZqzcgqIS5Bzmr3s72mbhr9u4NRRcOmr20MB1yIyPTpUXiucNdWCVAJJIVETLHUfZAxI22FMW1QgyGL5+0AN+tIcBwQw9I0WORnXrI4TirNy3wbLNwd6ywTcGg+wVI8IGrpPvjaq7S9jwLQcqdalU1AzgqCMbH7t96wPK+Nu2HD2nKMP5WYH3SsH76652O7U2uOtizdLd4ILKx1FtJnUDEsIwev4njZMD4CCh2985sV75zmfFcK1m2y6ZM4adJG32CPEIB69fSqJjg4zIzJxvIjbMj5V3btJ2SR3cW1BULq2xJkEAnrE1yrm/Zp1JZBIkyOoyRt+zWjT6tSxRucp04hazNBTIAGSYA9TtSXJBM7jEVbX+SuVRgCdfoAB72Jwd96bt8mZllAXjfSBg7wTNbxmSruI7Jr2laGoaqk2XUEHTMEGCQRgzBEZHSKJbkOGAAIIIEYkRuDuDG3rR36QaMaHvoC3PWn7rNcctHidiYURkmcKNhPQVO4Pkl9iQEZRMMW8Cg7wxOJ9N6FnCiyahKhaVxtxHi3qfyu0/eB1kGQSZ0nPWTuN/7VoD2Qt8NaF7iSzjoqgqCfIDDt7/APWqrnPNWlVtJctpbACE6g2lgNEgSqkwxBGTNZxmGXZPv0jgvBu065wHCWxbD3yEKQLhEaRA8RmFAXI84n0rK9q/pE4cC4nChgZ8LwCI6kFtvSB8a5/zLn96/AuuzacCTgfDYHG9V87+tZsOgA3ye/f0lvnJO0sL3P7jXJUuSxAHiMnoBipPMO1164xADJgDSrmAEB1Yjzkmfyqia37z8OlMzXRGnxneuUynM46ye/Obrb3Lmf87e7z8qSTddlA1AtAUa2AM+EQXbaZzMVG4bTqXXq0SNWmNUddM4mPOnuMvYUQR4BvqMgksCNWwII9nHXrTOEKfCIBckbmWN3tNxKBrerSR4SZlgRgww9R6770XHc+41PDcuX0IdsHw+NTDDAGxwV6elVdziS6IgRAV1HUqw7TnxGfFAGMYk0ygJn0zQjDjG/CPtJ2jnqZYN2j4k5N+9/wB7D8DUJ+ILEkszE+Zkn55povTvDM2pSngKmQwkQRsZHX9KYEVeQAgcTNtcDXwQBGROwAOSDk/ax8qc4PjSpwQMzMdRtR/UnIJPTaNj8RgVEUZ3qeFgRL8SkGbbge3+FS7aQKoIDIsN0A1T7W331o7/AGgsXzwx4dDdC3Ve+sBCFX7JnBJ8RkE+yNq5lwnAFmCkhQftNt51uuxvIlR2m/ZbWgIHsmJEaST1nb3etcrV48OPxjmPnRm7C+Rtjylnf7XcOWYrwoCkkgG6AQCcSI3ihUBORwAGUyMH+Im43oVgK4fZ/wBzVT+7nMR6mpVtE/zN8Qv3Z/GpnaPg7acXcVGt6e8bFqWtqCfssQNSifypfIuXcO+s8TfuWVUeEpb7zUYJj2hG3ka9KWBW5xACDHLPEW08PdWmlfahmIkdC5IDDzAqRxXFrcA7xVcAaVZAqMvl4AApz5RXS+y3YzlvF2DfAu3u68B7w90hKoHMC3BbH+Y7VA4btpwPB32W3wttNDFU0pbliG0nW5DMggzOcCsDZP7VJM0AXcyfPOyhtXJa2O7bSAylimrSsjUWMtMkwTHpipTfRu3cC/sht95hwSF32K7+41p+3/bXheJ7iDq0NcJg4IYHRDbdFPwisNY7USXVXuLbOApb7JgEMFMHbOIqkfKRe8YAtUauLt9jgSYuGBv4AYxP83kam8u7LWgDqJeYg5EgifsvFPJ2jtWrfeA94XlCoMFG9kFp2UxOJqBf7ZhWKi2IUwGVz0GmRK+ITMYGCMVmPe8lgX+wmgd3T2Zr+X9gUuW+8W2CpV2BLbi3GrBn+YUOV9nLXfKyppYGVILLGkgSNBWDJOayHLO3d+2pE+RWS4USQGAVTGmNx6da0/Ke266rQuW0RTrDMG0iNQCsNYk9ZE/pWbU4tQg8N/f0jMb42519p0m9xLrcJYCdWIkSB5xt129Kp+I4K3et3VMKSdQYkkjJIBj3ffV9wvFLdRSragwBB8wcj8qi8XwFw4C4/p+/SuFxsW353/iRCvI7TItyEqgLbZAMYwQMicj94pi52faJC2yI1kqgHhx6n1re2bAdQrYIBEHY7ELj4eopn/g47tidBM6RAggkbEdTn76embIVv58vIdYYzKNjMFc5UNIlLbTGNA+80q92ftnUUsW4JlcL7Pr4c4/OtOOUMCqlROIGxn1q15Xy5SU/5Y1KSFnJBnaRtvUOfIDSAk+QjMjoouYflHKochLdu22xIUE/CAK0XD8q0wSJI2Z87zsOnwqdyrk572RoCHIK7HoYEYyDUXt1zpOGW2LXtd4uqcxphsz5gj9zRqHzMSNuXz9iLOcWEWP8w5ZbhWu2w6yVBMAmYOMYGdqzycoTUQ1uANtLEGfsyJHWne0n0hWv4alQZ8YJOB71A8MxjPviqXtd2ra00JZFtiQS7EtrABCkQRswMdD1FGmHMSqqDv1lo9L4pJ4js3Zb27QBn2idRM+ck5nz86rD2EsMfZuLvs8Dp5rAGce6kcj7bd5ra+FtqoDM41GTOAFJOT5DyNTe03anRw6XOGuoRcYrq0mViJ9AcgZHWnBdSjjHZ3+dfzCJxEXtK7iezNmxlWCnY6iJhhmSSOk49DVIvZW3liTHowGCfICYEdMDFU9/ml6+7MWNxgOuSQoKjHWAxPnmaiXdcgEkED4j7X794rs4tPlUb5N+sxvlQ/0zTcJyey820yTmNZbdfaic7xIHSoPHcDw7XtJbSQM6ASuAT/OMwI23HrVTygL3y63KJPiZcEAZx6/rUU3jqLdT57j+tPXC4Y+M8opsqlR4RLdr1rh7x0DUuwYNBIMSc6o64quHEoB4QymZwRt5bU3eAJBBkneREfLegeEORH9acEUczvFFmPISTb5sin/lAr5Fm9c71F4zjNbkgaR0A8v1pprUGi7vOJpiooNiLLsdjDut0DEiB6ZjIj0MiaamraxyS7cUsEYhYkgYEjExt76e4DspfuqXFtio1AGQAWT2gNW8eQqu2xjmRJ2TnpIXF8d3ioAsFF0kyTrMk6jO2CBA/lqM7mAJ2n5fufnWq5P2Id3UXYRcajB8JJgK/lOc+nqKm9oOwi2rrIt5GjZp8OzHJ3+zHXLCs/e8Ktw3Hdg7C+szlvthxgAAvPAEDbYfChVq/Y1ZP8S3v0dY+EjahVd40/p9oXYZvOZHEFtWcQPPz90RRqD7Jx7x1/KlixqYCNIiSdJMDcmNyKlcFwBuvBaGJGW2yMAk+uJOK2lgBZmMKSaEs+U8y4ju+4sEorEM2Y8WQCGwVkMBucR0NU3H8Yz3GYsxJOSTJOBMmBJ8z+Na3sjwjW76Ad2S6krqJAJVchXXKsCZlTOPnT9p+Q3bN06xJcd4GAIBHXBHtbE/6qyplTtSu3L/ALNL4mCXK7jbneAOBGlVVvYCzsNIAE4gncyST50zYLEhQAegkec9fif2KJLJMLO5wJ6nHwmPuFSuADpcBC5E7j3g+4+taGIUbRIFmRWkE/fR3be3qAenXI92Ke4q2S2p8E5yIn3fKkNw+5WSIBk+sYwTsf7CoGG0srzEJyVaDEr6hh8xINPDiSd/zP7/AKUl+CcDUUYL5kGPdNWPLeTFyolQW2DMAT7h7s5ilu6gWYaKxNCdI+ivmLMrC5dYqgARCVjrn+YdfIbb9OlW+aKwiDjH7xXPeRcvs8Bw54i8yppA1BRqZpOFEe1JxO3rWy5FzPh+KspdtyJGVPtL6MAd68hqjxOzqPDdctpsYLQvcyQLanP+YznaDHpMflvVb2m5kLNnvYLrbdXgGJIIUbg+daHhFTYDGppx1nNc3+lTtEik8Pb1K9pkLtsGW4jHEeXhz6mKHT4u2cAfX5QFyAtRjnNuYJxI8Tu1+Cwtqw0pgOIjc7g9ds1L5bzO9wjMjTe7uQjyZAiSATJ0zVD2a513/NpuKHDs4ETtpOiAB0UNHxrqA4S3pY93pO/vx69abqx2VKOX2MacigURKbh+c3EEi0B0UFzgn4Y6fOudc5uvev3C48YZsHYEEmBiWAO3pWy7W89fh+7ZLQIDZGoEOsZBEgqc7jyohx/LA3f3ACzAPtJ1MWBEavbiJFBp+NBxcPPlX8wiQNwDOO8zuszmTMSB16k5PUkkmfMmneKV2tgSSuImcdDvvt+FdFTsvy+8Q1u6GRmkqoUMshmOZkDwgAEYk1orNjl54ccPIuC2CJYEsBOcgYyOkezXSyfEkSgFO3PY/iBwnyO84seE7tVLAyy6kBWB4pEzI6ZBzt76k2eFbieFaI12mkKMMwYEnSijxGQSW6AetbTm/L+ENoLF1mS3C6iQoYSJGRichf6zJ7L854HhC7KGV3GkgnwkTOVX3xmcD1NN79acSqSflIcR8pz/ALM8C5e6viH8NiR4pIGykKJJJjEdKLieCAGhrbSF+0YZHEAwB9j/ACnyGR16HyntFaS41y3btq7MYYgkhTiOkbtj/NUt3W/ce5cW07GFmI8Oldhq85+VLf4gVckrUNdOSK6Tl/GdnbiopCN4vxEfrUvl3YC9ca53kILZYNJByAWnEyDBHw91dB7R8xEIbty2kQF1qVPhwNxtEZP5Vhb3a0LrhywY5BLb6YyoaD1yfOm4dVmyr4B9agvhQfqlnx3Yawi6X4m2LqYUKhhxsZPhCvvvMn5VdDsvwa8Ow7ws6SVPdspOc9WDdIPqKx1vtyRIKKymcgRv5/3pjie3Fw3dayAd11YJkE+cZHTMdfKjg1T7G/v+JA+Fesdu8oQ3FPdwAWnW3te1BgREAfdPpTljuGv23Fy1aFq4PBpOQLmoEE9AsbnpVDzLtHcuCGIImepYTPhnyEn+1VHfGZFb002Rh4jXv1md86A+EXOocV9IKX1NlnCK7MXOkqAoXSBIBYwQMTG1U/G9oraKqhu9XVqXc6ZbXqg7GZ9dz1zhzcojdmovw9FOxNQe9muQm/sfSUoEPZBycqBO+MsKq+Z9uTcPhs21XESAWnqSQBP9BWR1UC2Ix+dMX4dgVuIL+5gHWZCKuX/+KG/kt/I/rQrO0Kd3XF5RfecnnN9y/lVjiNT6LqONOlQJRpkPJBJBAgzOfIb09yLssFVzpZvGy5UwNDFfngHNZNe010CJqOOcXNJXUckn4nJrG2m1DAjiobes1DPhUg1N3xF57K2QRC8NcZgsYI8RU+8Tv6t50z2j7S3LpAuQwE75gEZggzuF+QrB/XG6kn35pLX5/tRroaILH2ZR1YqgJccOyC4zAKNiM4EjMCancHzNVmWAySIAnJn1rMi5Rre99PbT8XOLXUcPITecXzmzeFvvLg0o05TcQZwiyT76WOZcKpTSSygOD4GE6ipzqOZg5PnWCPEeVODi6znRCqsxw1e/ITWcVz5YddCENqiRJGqcZPSgO2mjTFm2dPwnwlcn4msn9ZFD6yPKrGjTkRcE6k9DNJzPtk/E2xae3bVVIYFQdUgECTPkT0rTdiO2lvg7VwFZYsNIkARGTn1A9a5qvFmlfWzVZNEjp2dUJQz9W3nYeA+mpVB7zhyZYnwMIyfI1z/tb2mHG8S94J3etFDLMwVgSDA3A6/pWdHFGkd5Uw6HHhYso3iy46TZ9i+MnjFusSYMgAgS7nu0HQQO8J9ymundpedXdLCywU6T7S6icGYzHl+9uFcLx5SCpIYTn4R+BNavhu1ge2qAnUFAz5gQc7Gf3msWs0jM4cDlNWFkPPnJXN+1rXkt27iSbZnVgE4IzA2zWfvuPKPjVtY4Q8U4CrLk9Px/r860H+D7C2i9ziE1LghVLZ9DjV7xjPWrQLjGwqMO8xXD8x0MGAExEyRIxjBHkKkr2kZJ0paBO5hifmWqXznkwsEbMrZR1yrAYMTnBxBHSm/+BN3LXgoKJpkyMFwSvT0NMPAf1CUOLoZW8X2huP7WjaPYWceZIzUK7zRz9o/IfpUjiSqxsZE49229Id10zOYGAB6+Yp6BABSxbFj1kT6+/wDM1K/4ldH2rg/9xH50qzb1yPEcZ0wSB1OnqBUG7bAYgNq9c5+daFVTtUQxYdY5xHGs/tMzEbamJ/GormnIpNOUAcolrPONasRSZp0rSFtT+49aZcWQYiipUUCtFAiaCCTExQoKR1q5JZ854Xh0bTYd304LNpAYgnKhJhYiJM/gKxhnG1CaGqhUEDc3LJBg0UKKaFXBhUc0Ah8qPQfI1LlwjQqXwthSPFAzEtIA98An7qb4m1B8I9aHi3qXw7XGQ1CjCe+jCUUqFRij0Ua2/OquXUTR0fd0YSquXJHA8E91gltS7HZVBJPXAHoD8qd47llyy2m4jI2DDAgwQCMHzBB+NSuUF7TLctuUYTBGDkEHM9QSPjUrm/GXOLul7rl3IEkgbDA6+QFZjl8XpHBNpQUKnvy4jM/dUfiUHQRTA4PKCVIjANLRs4pKCi1RRmUJe8n5tct3AbdwoW8Jk+HS2GDf5fOujcstLeSUCNHtAQc7yDMetceS6a0fZvtPe4Rw9vxDqp2Ikkj0yT7j8Z5us0xdbXnNuHMBsZ0PnfZi7f4dha0f/MNcVSdIVXUeET6j3eEVmbPZbjFK2nUi1cdQxDgrgwCQD01Hp1rpHZftDb5ktxkTujbgEMwJMgGcREEEeuD6Uji+Ga2+qAQM7R+f31x+9ZU8DgX6zQgVuU5r2s7KNw6FiFABGxO5J+WGX5Vlr1hvDAPsjofWun86VrpYvDFgo8h4Z6CPP02qPd5cg4czZJuahDAsVCjEQTvPrWrBrCqgNuZHwXvMd2R5czXjIZRobO2QVjPnVpzbkKOSXXSZMXFGdyBrX7W24+6tt2Y7MhrF1HXS3esBiDpAWDE7E5qq5hae051CV1Ez5AEsPdkH09RWdtaXzHhNES0ReHhnNOZckuWcmGQ7OuVPv8vjVcRXTfqoIJtmDHiHRixiGB3wRVbx/YlbiBlHdPJGJa3I88Sk+e3pXTxa9eWT7/6mbJpzzWYI0mrLiuUtYcDiFYKdisEN6q2x934VCa3gkbfCa6auG3HKYypHONoQDMT/AGim2WnDRTRwKiLeCJGPWjttBJAJwRjG4iiLTQq5Ubo1WaVRUUGoiKFLihUkqO8MYmadtsNJHX+1M0KWRcYDUcczHl1pdy4JxTNHUqS4613I33pKcTpuK0A6SCAcgwZyPI0mm7hzUCiQmWnB9oDa4kcQtu1KmQjJNv2dOVnbr76gX+I1OzEAaiSQBAEmYA6DNMUKsKBKLExwPSu8poUKlSXLnlPae/w2ruX0610N4VPhOY8QMe8Zq57Odq546xf4x9a2oBkLhFMxAABrHA0ZbFCyWKlhpte3HObHEcXdu2CO7YgrPh2UA4HqDWXu30IMeX31B1UKHs97MLj2qPOyxim0AnJikUdMqBcXicU7Z4gqZFMTRioRfOWDXKX/ACXnL2WD2nKONiI+II6j0NdW7Ndsk4xdDHu74GU+y0bsk7jzG49RmuFhqlcNzB1IKk6gQVIMMCNiCOtc7VaFcwvr5zXj1HDznfLlobMseoEfhtVZx3KWnUi7+pB/Gsp9HXaPie90XfFYd8tcOnQzfyk7yT7O2cR162nLVbrkV5nUg6R+Fjc3jOpFmVHZHhLrXLiN4V8TKPIyP607zrlw6wQDmMwRuD99WfD3TaYlRnI2M+lVZ4ptTM0jLkz5FrfT51mcrXGo8V/Sq/zAHFx2OUyHG8i0hXtH7CuwPmzMgCxtspirTkvERbQXV9osSfIgGdS+XunzMAVN4jgIYm3iWyvmVIbB6Zz8TVlw3LMIrrDS7wV8wdj0OfxpzagOtn3tGkhZnuYcgV0OgKylMKQO6aTII8jHUelYDn3YXSWNmVKiTbf1/kc7j3/OuqfUms+ISQtsMwOTgn2lBgkj7S5JUyGkRX8dpbvtagSbYUMZB2EoQf8ANuIORtWjT6t8beAxbImQbzlDdmFuKO5eLyga7NzwtqjOknpMxPzp672U08IWe24vBS8hpHtABCsQTplseVdB5t2eW7dCkKYXUpBK3EzHhcZifWPQ1U/8IIbTbvcRbPTXFwE5kAMobAHnXTXXswG/r/qx0+kSdOo6TmVvll1vZtXD7kY/lRcTwFy3HeI6TtqUrMbxPvFdS4ngbqsA/GOCegtWxGN/ExMSIxNQua9kxcZe+ucRdgSsKg9o59m2fKfhWxfiIJ3qvS/wIk6Tbb+PzOZRQiulnsDwwK/w+Iac7nbptb3noSIp5ewvDh9P1ZyNpNx4mf8AUPDFGfiWIdD+35gd0f0nLaOuo/4S4b/7Rv8Ayf8A9aKh/wDUxeR/b8wu5P5j39JzAUdWC2x/J939acVfJPXYfrW05fSKGA+crIo9Jq0DZiB/tpRuE9B936UPbHyh9h6yq0mlpy+4+VtsR5gGPnVobjDGJ/fpVlwbkWmMAkNBkE7gHGRS31BUWBCGnB5mZ5eRXz/9Nvw/GpFvsvxB+wAd4LID8prScDxBa4qkKAc+zH4nepDM4vBc6ZGYTAPTaazNrMt1tDGlTnvMuvZK/MQgO8F1286X/g+9MFrQMTGo7fKtbctN3ntNGoD7MQYxtNKvWDrPif2hgNAjHrSe/ZfT7RndE9ZkV7I3Or2/95//AFor/Zs2wGdtQJiFVpzPmPStTzBoYjU4YwQAxCxGcCoa3ibOW8XeRMlhgEdTRLqspF3K7ugPKZW5ym4WOi2+n1U0ByO9/wBM1qeH4VCRB8Unqfhg1KHA2ftAFyRGPj7uhph1rDb3/mD3Vecxh5JdG6x8RS15Fc6lF/1MBW2Tl1nxa2UEDBbSJOcfgKTxlu0izIPkJGMYA3xih7+5oAc/SX3VN5jz2eYAE3LQB28U/hTidnDE96kbYDH8BWz4dLBdO8cqhMMVBaMGMbZMTQ4lLYVyktEhDBBInGOhpZ12SENMl1Mvy/lRttqDoQcSyNE77GKt7LXNgVHusH8zUpLOoKSpB1NuCMSD+FW9u+uvRobEk+Wx6Tj5dKz5dQWsnf7dPpGpjCihIfIeTd/xVs3iLqbw4hcSICDczGT/AG63wjj2TjoPT4fdXO+z5i/aQmIBxGdzJPRR0zua3jr6j0Pu8/KuRq3LsL5D7e/lIyg7SRduasdfxqt4hAZDDcRI3qSGnfepC2wwz8/1rnBjjFdJB4JW24mTuNbR8P6Vf8Jwuu1MZYZkScg7nf0xVe/LTHocVacFeCpBMEYHrvWjSJjOS2/TR61EahrXwSNe4bDAyJCqAPIHodz+OKz3aDlYZLzDSJKgeHUCVyCw+MahBAjyEa3iroKgRnE9Nz5+e9VvF2w1toyA0kx1GM+fvHxqZVGLLeM2P+GBhc9ZguM/h32DSwCLHh8YAfLYw4yBjO2OtMcLzgDin1alQwAWDKskqBEjPWtNzXhC3ezMaMDocEyM+7Iqj5PZDXSFUqFK+y8hhrI8SnbKn5YrdhdWS/SbucPjucL9ZsqrnSZLRJX7RyQPQfOj5rxAYqEFxvEslFcxvuQNs/dU2/wv/rFQm5JBadYCqANgoE9d/d5U5xSKeIQAK5LaDLE6CFU4WCA2esGIorG1DpCuQuMuA8TaIt3CAD4tJA2ONJicx0609b4sd4/geRvlNoEYLyOu4G1TbXAr9aa0FUgpJJ1FzGnBYnaGGPU01wPChhfDKmhGOkaMfa3kkE9ZxvQFhX0lhhKJ+JtEk92xzv3lrP8AvoU+3F3QY73bGLaxjy8VFTeH3vD391OU3L2hs/uffTCcfpBx7QiodziSxk0Vu6AdtXoSfyj9mvUjFtvOO2aztJLcTnp+/wC9Opek9P3H6VGswdx0MdcxikZ3mKhQcpA5G8l8RxUtjpVhw/Ffw3EnLLsJ6fdtVdw3FKquGUMW2JA8ODt6zHyoC6VVgOsfnS2S9qhrk6y55ddi4k6sY6dfePWtDb4DiGLvbS6bYgOR7MLDeIgQOhz6VhuDvMrAruOtdj7Fdqra8uv2rxi7c16VjfwBRPlkdayZcah7Y7VDGU8Ow3mP4zhn70kBoUj7TflgfI0rjeGcXWaNoHtPtjfNWvMiusgBSSVM61ERvEEz7qic5Ysx0BTt9qTHpAycVzEyEkfKbSBM12h4r+LiBiAZM+u9VdvmAC6SsiQcY99P8ZZNy4xbPlE7dIwKZbl56D8q7GMIqBTMTlixIkrh+JQDvCbeDldXj67CZO34VK4TmqXWJARYI9tR+Jb0rMcZb0uRt/amacdMri7ie8spqpv+J47hyx/9RaSFxjVqPiwCqmOnzo+N57YABF4Equ1sKSTKiMgDzO/SufzQFJHw9NrJ2+X4hHWN5TXcV2ntlLYDODIZyAJHSNwCY+FV/MO0h9m0xZJmWkHcx18oqhNHFPXSY16RTahzNJwHazuireJiN52mAMSffU1+2VmCVt3FueIhhowxHhOd4b0rHTRzVNosRNkS+8vyubvlH0md0i95ZNy6J1PrC6vIxpxA8qldkPpIvm8lriD3ou3FXWxgoGhfCAAN85rnVLt3CCCMEGR7xtS2+H6chgF5+9vL6SDUPtZnqL6udjt/N5eh8qcRCu9cfufTfxJECxZB2klz8xInOaznF/SJxr3++75lhgwtqzd0IjGicqYyD5mvNr8G1LnxUPr+I45x1M9H27uPOkcUFYCROQR7+m1cCb6XuYdLlse60v5zUa99KHMGx9YIB/lS2PwWonwPVg7FfufxFcag3O38x5sQCob2HQE9VllnffBO+1c/5x9Ily2wRWUMlxm8VwLqlgo1BVBtjSSdLEHfyzzK/wA1uuCGuOQxkgk5PmRUAtXV03wdU/8AobhtnAFKJ0vifpCe9w10sQj6wii0zGNQJmHuCQdMFlkAEzuKoP8AEF/h3Di/aYFoYIRdMBixnViPE0Gc/fWS10Stmujj0GLHYUbeUUdQZ0Ps3z03OJt3b1/vLjEBbKWj3pJZIA0WSPZB2adts1sOI7QXWuM1mwjm1cC3IYu9q4zd2LbDVbU3JH2GcDdioyeb/RtcH1t0FxLNy7Yu2rLuMC7cXSgDSO7Y5AbPtRGa2HI+xsoE4jhRZPDIEvyltmv3muWblq0IvjvjcKiGfSBOkTOD/wDPwM3Ewv8AYD7VFvqcnIGW9vnnFl2ccPbwBrd1dAqliur/AJjOyAIZ0qSNEkQQ1U3aPt7xXBHu7vD2bd0s06R3ltl8OlkcMJMlgQf5RgTFVX+DLg5XIs6b6upujRZMWkuX3F/WbukgBjbyATo07Caru1nBNw3BLw/EWltcSeINye7UPetkXP4pdbh0iWVdGkDGJhoh+G6Y/wBMFdTkHWOH6WeJ8rX/AIl/WhWEmjq+4af+wRnecnnNnf7IW7dp7hNxtClokLMCfI1G7J8n4firrIy3F0rqnWM5Aj2fWjoUhXY4mYnePZQHAAldzvhFsXmtDYRHUyQDn1mmeLhQCQQT7jn4GioVpXfh9YsnZvSMax0px7wP2fxoUKMqIAY1EjjPSKsOB7TvYwioeskH8jQoVTYUYUwgjKw3EmDtpffA0J/pWf8A8iaj3u2HEho1jHXQs/h60dClDTYQa4R9o05nK3Zlde51dZpL59yj8qbbml0/bP3fpRUKeMaDoPtE9ox6mR3uFjJJJ9aTQoUcCChNChVyoc0VChUlw6KhQqSQxTiPR0KqWDUQzZopoqFXJcE0oGhQqpIZpsmhQqCQxJNFQoUcCANV4O2XEEKLrm+qgKBcLGUUkhWgjUskxqkrupU5oUKkqGO2F5YNpbdlgQ02wRLKwZSVJIYggQGkCJADEsafjeNe87XLrtcdjLMxLMT6k0KFXJUYoUKFVJP/2Q=="/>
          <p:cNvSpPr>
            <a:spLocks noChangeAspect="1" noChangeArrowheads="1"/>
          </p:cNvSpPr>
          <p:nvPr/>
        </p:nvSpPr>
        <p:spPr bwMode="auto">
          <a:xfrm>
            <a:off x="117475" y="-847725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6" descr="data:image/jpg;base64,/9j/4AAQSkZJRgABAQAAAQABAAD/2wCEAAkGBhQSERUUEhQVFBUVGBwXFxgXFxgXGBgYGBwXFxgaGBgYHSYeGBojGhcXIC8gIycpLCwtFR4xNTAqNScrLCkBCQoKDgwOGg8PGiolHyQtLCwsLCwvLCwvLCwsLCwsLCwsLCwqLCwsLCwsLCwpLCwsLCwsLCwsLCwvLCwsLCwsKf/AABEIALgBEgMBIgACEQEDEQH/xAAcAAAABwEBAAAAAAAAAAAAAAAAAQIDBAUGBwj/xABFEAACAQMCAwUECAQEBQIHAAABAhEAAyESMQQFQQYTIlFhMnGBkQcUQqGxwdHwI1Lh8RZicqIVM1OSkySCFzRDVLLC4//EABoBAAIDAQEAAAAAAAAAAAAAAAIDAAEEBQb/xAAyEQACAgECAwYFAwUBAQAAAAABAgARAwQhEjFBExQiUWHwBXGBkdEyocFCUrHh8RUz/9oADAMBAAIRAxEAPwDk9GKEUoCs021AKWBRAUsChJhAQAUoClBaUFoSYQESBSgKVopQShuFURpo9NOBKWEqrl1GdNHpp8WqPu6ril1GNNFpp8pRaalyVGdNDTT2ihoqrkqM6aGmn9FFoqcUuozoo9FPd3ShaquKSpH0UNFSe5pJt1OKSpH0UNFP6KGipxSVGNFDRT/d0fdVOKSpFKUkrUs2qSbVXxSqkQrSSKktbpplowYJEZIpJFOlaSVogYJEbIoopyKIrRXBqNxQpcUVXcqoYt0AK2nM+xQt2EurcR9f2QfEPeKzlzlbgjwtnbBz0x55rMmoV+UecREgqB+xSwtGwAJB6elTOEtoRJaIMbe/9KJnreUFkZVpwJWv4LkR4hAy2QABAKDSXjc59psjIpm32ZZyRbR2iZ6xpMNIGRBFZe8rdR3ZGpmQlGLf6VdPyNw2mIMxBwQfIz1pfF8ha0qm7CBsqWIEjIxJyKLthyk7MylW3T9qxNTBw1sY7y2dtmHXp8Jz7qncA9lT43XG+7em6g/jVPkIF1IF3ieH7O3HXUqz1MdI86ijlTFtIyxIAABJJOwAAyZxW54LtPZ4e2RbvWxqEEabhbMyMW/v9ap+Rcb3nEK6ESt1cZyGbB6QMRuKUjvdtyhEDpMld4aDHUelNnhz5H5GtLe5S7q16FW2ScsyqBJOPEf3vUHibgGlNaGAJggiZYe0J6HzpnaXylcHnKv6vgRM9ZUiD6HrinbfAMdhU+0g7xQfONvU4jrWtPEJZtCLLi9bOrWAYHUAzsaS+YrDCTBXuBZTBEU13B8q1HNL7XGZmRy5kk6TJPrVPw7d5cS2MSwB6xMSYo1yEiUUkFbBqw4DlLOwUCSat+G5NbdyouhgN2UBhJAOQrEjf5iKvOV/VrLgm/kDEI3T1ONqTk1G20sJUzPNuzT2DDrBiapLvDkdK6Pz7mljiF8V+bkwCRCkehGfurJcZw9oZ16v9Kkj0GRUx5T1llbEz+inEsTVjbS0Z8R8o0+KTOnHwzU7l/DI7lRg4gkELO8bb/oac2WukEJKqzytmMAVJ4vkFy3GtSsiRIjBrb2bfC2WABYuG0EGM3CASo0qYgSc+YFRub9oT3mELt7IZiCAMyoUggQoIz5TtSu0YmXwiZDhOzt26YS2zEeQmrHhuwvEOSO7yNxKz8pq9/4sjz9Yv3EbSNJDQusSHUAQIBEfDrTT9phw6gcNdDOZDmdXyIJ3/L5U2R+QkCzF8w5SyMQQRBg1W3eGgAmYPoauuJ5sLzNqnVPQfpUMWVckIdRAnZthknMQAPurTjdgPFAZR0laeGOjUFMTE9JxiIpjuj5VcnkxndNjMMpj/dvtsTUW9wWiJAMyR1wMGQPWnDIOUUUkReBchiFMLGo+U4HzNGeAbu9ZECVA9dWvP+w08llRkyRttEHG5IiIn97qsWHdtKKzdYAmYGTHz+dFxyuGQRZPl91CrQ8tb/p3P+2hV9usrszKy7zUhUKuZHWYM+nkBt6+m1O3u0DurTdYGQNIAAKkGTjrMepnfFRE7QXAIAt/+K3Pz01Bu8QWOfyH4UwYRe6j39Its3kff3ln9ZRYPhYyJBnMiSZEggH1k/OlWeKQnMKCSTA9n0j9POqtbw+41ecs4ThTw4e7di5qcaA8HGnQ2nQTGW+XSqyKFG4MtHLHpH254QCiP/DDyoO4yT4G0+D1iJxIxjofZvtTa+pBDZvSwK94uiZMy86xkE+zjPlWAt8PwP8A1vvb166f3NSeI5/w1u0UsM5OmVnxAPOdU6YnJ2MYFYMqdpQVTd9RNQIH6mH0M1HH9nLt1Uva3DuTp1P5NG4nSZk4ms6/J+IuuEbUXadIZ5nrgk0jkH0hX7LIH03EUk6WAG5DYYA6fEAcD02rpPCInG2rPEBFtsDcDZJUeHcOekETMfhSMna6ceKqhKyvOd8f2Xu2bbXLyjwwSFeSQSoG48mFQOUcXZ7wC+mlTEsNUr/7ftfKrnnXaS4xdURTbyMgkHMgk/Db1qi5ta0AaghJAIMENnp4TECnY+JxT8z5GU3hNiabnnMOWqk8NqZ5AGH0rjxE6gNXoPWqK7zXhxaWLbm5J1zhY+zGN/hWf7zGQN58jtET5dY9KS740lRgztn3E7x6VoTTKo5k/WK7UiaS/wBpLKQluwWQEEm60Ow9y4EfHp5VVNztg+tNIn7MNpAnAmZOwkz1qvvcKysVZSGG4PSk9yf5evn0/f404YcYgHK5l9xfajWQVsWrZkElA84EQCzH51dct7TWrh/jIQ53Pe6UaI3wSMTPtegNZFrK4CJckkfaUkjfGnrH51a2ed2NDL3B1FYDAoIzuceQ6bz8az5MS0KU/f8A3Go3mZurPaTlYvabqOUWRqfxpMDICCYJmPh8IfH9puTjW1uw7nSAtvSUQkHMkzBgnOdqxHM71u6yCwmgBQJd1BZupJJCgZj3LPnVQD6UA0SE8VkelwGcg85tOJ7a2ASbHChG3D94ZBiOgBIjETFROJ7WC6SbloMwAUEvcJAECMtkehmKzxYtuoAmcADO3vj02qdy/l+ssoB1iIWJkEMDvkH4fLFGcGJB1+5jFZ2jp5hZJWbRgbgOcnzz+Airo88W9ZWzbtOSsk/bEYgRqAHX59arbfZm7MFSpPnA/CSfhWm5P2TFkrdLsGHhMYXrM5kiOkikZcuJRz/mNVHmYHFoDCpcFzEQhmR5AOCPymmLvOcgprXefEQTuPP+XGfMjattxPKizF/rADEBdQtJJ3IGXPWapeI7CKztq4klpzKgmf8Av3xQ49Ti/qP+fxI2N+n8Sq4Lhe+AKHxFtMRqJJzsJbaTt0PxRzFtKFVa26gxqVYJOCdwG69RtVr/APDxRBN/DTB0qPj7RkeYpn/4eXFIZblt4MgMjQYJ3HUYzTRnwX+r9jAK5K5fvM4bzdZgfdTl24AYyQNypDTBORtVsnYziFOq3dCn3snv2G29F/hbjknFpgf5u7YHoPaX1p65sJP6hFFMg6GUy8UFeYbHrpPocHB91N2WJIAMajB8QUfEkgbedXN/stxTsSyWZ3PiCxOcBcAb/KoXNeRvY0rd7tCRIILMYmPsoetGuXGTSkGCVerIkM8UwxqJAkDIj1jPXz600b0nxE53OJ/HNK/hKP8AmyfRXiMeYH7FP8PwJu6mRwdMGGYBuowGy3wptgbnaL3OwMJ+KUYtahgapgyeuJOJq87GcP3nEpFwWyMy7NbBgTGtCCvzFQLfZm97QUgYIaPvkTGaW3I7yEMRJJ6hzJOYOMz980hnxkUGjlV+omuu9ruLDEDjCACQBqRoj/MRLe870Ky470Y+rWDHnauT8fFvQpHCPOM2/smSiNsjzgii1UhSam8MU1DUTpkExAMdYnExMfCuuTU5ii5Gn0pdtCZjp0gmfdA95z5U9dv2z3gVXgn+HqIkCftwIJjyqTy3nRsL/DLq+rUCrlYIBAMDqJOfImgJNbCEAL5yvzSwhielJa6SZPXJ9TT1jiNKkeYjzwZDe47ZqzcgqIS5Bzmr3s72mbhr9u4NRRcOmr20MB1yIyPTpUXiucNdWCVAJJIVETLHUfZAxI22FMW1QgyGL5+0AN+tIcBwQw9I0WORnXrI4TirNy3wbLNwd6ywTcGg+wVI8IGrpPvjaq7S9jwLQcqdalU1AzgqCMbH7t96wPK+Nu2HD2nKMP5WYH3SsH76652O7U2uOtizdLd4ILKx1FtJnUDEsIwev4njZMD4CCh2985sV75zmfFcK1m2y6ZM4adJG32CPEIB69fSqJjg4zIzJxvIjbMj5V3btJ2SR3cW1BULq2xJkEAnrE1yrm/Zp1JZBIkyOoyRt+zWjT6tSxRucp04hazNBTIAGSYA9TtSXJBM7jEVbX+SuVRgCdfoAB72Jwd96bt8mZllAXjfSBg7wTNbxmSruI7Jr2laGoaqk2XUEHTMEGCQRgzBEZHSKJbkOGAAIIIEYkRuDuDG3rR36QaMaHvoC3PWn7rNcctHidiYURkmcKNhPQVO4Pkl9iQEZRMMW8Cg7wxOJ9N6FnCiyahKhaVxtxHi3qfyu0/eB1kGQSZ0nPWTuN/7VoD2Qt8NaF7iSzjoqgqCfIDDt7/APWqrnPNWlVtJctpbACE6g2lgNEgSqkwxBGTNZxmGXZPv0jgvBu065wHCWxbD3yEKQLhEaRA8RmFAXI84n0rK9q/pE4cC4nChgZ8LwCI6kFtvSB8a5/zLn96/AuuzacCTgfDYHG9V87+tZsOgA3ye/f0lvnJO0sL3P7jXJUuSxAHiMnoBipPMO1164xADJgDSrmAEB1Yjzkmfyqia37z8OlMzXRGnxneuUynM46ye/Obrb3Lmf87e7z8qSTddlA1AtAUa2AM+EQXbaZzMVG4bTqXXq0SNWmNUddM4mPOnuMvYUQR4BvqMgksCNWwII9nHXrTOEKfCIBckbmWN3tNxKBrerSR4SZlgRgww9R6770XHc+41PDcuX0IdsHw+NTDDAGxwV6elVdziS6IgRAV1HUqw7TnxGfFAGMYk0ygJn0zQjDjG/CPtJ2jnqZYN2j4k5N+9/wB7D8DUJ+ILEkszE+Zkn55povTvDM2pSngKmQwkQRsZHX9KYEVeQAgcTNtcDXwQBGROwAOSDk/ax8qc4PjSpwQMzMdRtR/UnIJPTaNj8RgVEUZ3qeFgRL8SkGbbge3+FS7aQKoIDIsN0A1T7W331o7/AGgsXzwx4dDdC3Ve+sBCFX7JnBJ8RkE+yNq5lwnAFmCkhQftNt51uuxvIlR2m/ZbWgIHsmJEaST1nb3etcrV48OPxjmPnRm7C+Rtjylnf7XcOWYrwoCkkgG6AQCcSI3ihUBORwAGUyMH+Im43oVgK4fZ/wBzVT+7nMR6mpVtE/zN8Qv3Z/GpnaPg7acXcVGt6e8bFqWtqCfssQNSifypfIuXcO+s8TfuWVUeEpb7zUYJj2hG3ka9KWBW5xACDHLPEW08PdWmlfahmIkdC5IDDzAqRxXFrcA7xVcAaVZAqMvl4AApz5RXS+y3YzlvF2DfAu3u68B7w90hKoHMC3BbH+Y7VA4btpwPB32W3wttNDFU0pbliG0nW5DMggzOcCsDZP7VJM0AXcyfPOyhtXJa2O7bSAylimrSsjUWMtMkwTHpipTfRu3cC/sht95hwSF32K7+41p+3/bXheJ7iDq0NcJg4IYHRDbdFPwisNY7USXVXuLbOApb7JgEMFMHbOIqkfKRe8YAtUauLt9jgSYuGBv4AYxP83kam8u7LWgDqJeYg5EgifsvFPJ2jtWrfeA94XlCoMFG9kFp2UxOJqBf7ZhWKi2IUwGVz0GmRK+ITMYGCMVmPe8lgX+wmgd3T2Zr+X9gUuW+8W2CpV2BLbi3GrBn+YUOV9nLXfKyppYGVILLGkgSNBWDJOayHLO3d+2pE+RWS4USQGAVTGmNx6da0/Ke266rQuW0RTrDMG0iNQCsNYk9ZE/pWbU4tQg8N/f0jMb42519p0m9xLrcJYCdWIkSB5xt129Kp+I4K3et3VMKSdQYkkjJIBj3ffV9wvFLdRSragwBB8wcj8qi8XwFw4C4/p+/SuFxsW353/iRCvI7TItyEqgLbZAMYwQMicj94pi52faJC2yI1kqgHhx6n1re2bAdQrYIBEHY7ELj4eopn/g47tidBM6RAggkbEdTn76embIVv58vIdYYzKNjMFc5UNIlLbTGNA+80q92ftnUUsW4JlcL7Pr4c4/OtOOUMCqlROIGxn1q15Xy5SU/5Y1KSFnJBnaRtvUOfIDSAk+QjMjoouYflHKochLdu22xIUE/CAK0XD8q0wSJI2Z87zsOnwqdyrk572RoCHIK7HoYEYyDUXt1zpOGW2LXtd4uqcxphsz5gj9zRqHzMSNuXz9iLOcWEWP8w5ZbhWu2w6yVBMAmYOMYGdqzycoTUQ1uANtLEGfsyJHWne0n0hWv4alQZ8YJOB71A8MxjPviqXtd2ra00JZFtiQS7EtrABCkQRswMdD1FGmHMSqqDv1lo9L4pJ4js3Zb27QBn2idRM+ck5nz86rD2EsMfZuLvs8Dp5rAGce6kcj7bd5ra+FtqoDM41GTOAFJOT5DyNTe03anRw6XOGuoRcYrq0mViJ9AcgZHWnBdSjjHZ3+dfzCJxEXtK7iezNmxlWCnY6iJhhmSSOk49DVIvZW3liTHowGCfICYEdMDFU9/ml6+7MWNxgOuSQoKjHWAxPnmaiXdcgEkED4j7X794rs4tPlUb5N+sxvlQ/0zTcJyey820yTmNZbdfaic7xIHSoPHcDw7XtJbSQM6ASuAT/OMwI23HrVTygL3y63KJPiZcEAZx6/rUU3jqLdT57j+tPXC4Y+M8opsqlR4RLdr1rh7x0DUuwYNBIMSc6o64quHEoB4QymZwRt5bU3eAJBBkneREfLegeEORH9acEUczvFFmPISTb5sin/lAr5Fm9c71F4zjNbkgaR0A8v1pprUGi7vOJpiooNiLLsdjDut0DEiB6ZjIj0MiaamraxyS7cUsEYhYkgYEjExt76e4DspfuqXFtio1AGQAWT2gNW8eQqu2xjmRJ2TnpIXF8d3ioAsFF0kyTrMk6jO2CBA/lqM7mAJ2n5fufnWq5P2Id3UXYRcajB8JJgK/lOc+nqKm9oOwi2rrIt5GjZp8OzHJ3+zHXLCs/e8Ktw3Hdg7C+szlvthxgAAvPAEDbYfChVq/Y1ZP8S3v0dY+EjahVd40/p9oXYZvOZHEFtWcQPPz90RRqD7Jx7x1/KlixqYCNIiSdJMDcmNyKlcFwBuvBaGJGW2yMAk+uJOK2lgBZmMKSaEs+U8y4ju+4sEorEM2Y8WQCGwVkMBucR0NU3H8Yz3GYsxJOSTJOBMmBJ8z+Na3sjwjW76Ad2S6krqJAJVchXXKsCZlTOPnT9p+Q3bN06xJcd4GAIBHXBHtbE/6qyplTtSu3L/ALNL4mCXK7jbneAOBGlVVvYCzsNIAE4gncyST50zYLEhQAegkec9fif2KJLJMLO5wJ6nHwmPuFSuADpcBC5E7j3g+4+taGIUbRIFmRWkE/fR3be3qAenXI92Ke4q2S2p8E5yIn3fKkNw+5WSIBk+sYwTsf7CoGG0srzEJyVaDEr6hh8xINPDiSd/zP7/AKUl+CcDUUYL5kGPdNWPLeTFyolQW2DMAT7h7s5ilu6gWYaKxNCdI+ivmLMrC5dYqgARCVjrn+YdfIbb9OlW+aKwiDjH7xXPeRcvs8Bw54i8yppA1BRqZpOFEe1JxO3rWy5FzPh+KspdtyJGVPtL6MAd68hqjxOzqPDdctpsYLQvcyQLanP+YznaDHpMflvVb2m5kLNnvYLrbdXgGJIIUbg+daHhFTYDGppx1nNc3+lTtEik8Pb1K9pkLtsGW4jHEeXhz6mKHT4u2cAfX5QFyAtRjnNuYJxI8Tu1+Cwtqw0pgOIjc7g9ds1L5bzO9wjMjTe7uQjyZAiSATJ0zVD2a513/NpuKHDs4ETtpOiAB0UNHxrqA4S3pY93pO/vx69abqx2VKOX2MacigURKbh+c3EEi0B0UFzgn4Y6fOudc5uvev3C48YZsHYEEmBiWAO3pWy7W89fh+7ZLQIDZGoEOsZBEgqc7jyohx/LA3f3ACzAPtJ1MWBEavbiJFBp+NBxcPPlX8wiQNwDOO8zuszmTMSB16k5PUkkmfMmneKV2tgSSuImcdDvvt+FdFTsvy+8Q1u6GRmkqoUMshmOZkDwgAEYk1orNjl54ccPIuC2CJYEsBOcgYyOkezXSyfEkSgFO3PY/iBwnyO84seE7tVLAyy6kBWB4pEzI6ZBzt76k2eFbieFaI12mkKMMwYEnSijxGQSW6AetbTm/L+ENoLF1mS3C6iQoYSJGRichf6zJ7L854HhC7KGV3GkgnwkTOVX3xmcD1NN79acSqSflIcR8pz/ALM8C5e6viH8NiR4pIGykKJJJjEdKLieCAGhrbSF+0YZHEAwB9j/ACnyGR16HyntFaS41y3btq7MYYgkhTiOkbtj/NUt3W/ce5cW07GFmI8Oldhq85+VLf4gVckrUNdOSK6Tl/GdnbiopCN4vxEfrUvl3YC9ca53kILZYNJByAWnEyDBHw91dB7R8xEIbty2kQF1qVPhwNxtEZP5Vhb3a0LrhywY5BLb6YyoaD1yfOm4dVmyr4B9agvhQfqlnx3Yawi6X4m2LqYUKhhxsZPhCvvvMn5VdDsvwa8Ow7ws6SVPdspOc9WDdIPqKx1vtyRIKKymcgRv5/3pjie3Fw3dayAd11YJkE+cZHTMdfKjg1T7G/v+JA+Fesdu8oQ3FPdwAWnW3te1BgREAfdPpTljuGv23Fy1aFq4PBpOQLmoEE9AsbnpVDzLtHcuCGIImepYTPhnyEn+1VHfGZFb002Rh4jXv1md86A+EXOocV9IKX1NlnCK7MXOkqAoXSBIBYwQMTG1U/G9oraKqhu9XVqXc6ZbXqg7GZ9dz1zhzcojdmovw9FOxNQe9muQm/sfSUoEPZBycqBO+MsKq+Z9uTcPhs21XESAWnqSQBP9BWR1UC2Ix+dMX4dgVuIL+5gHWZCKuX/+KG/kt/I/rQrO0Kd3XF5RfecnnN9y/lVjiNT6LqONOlQJRpkPJBJBAgzOfIb09yLssFVzpZvGy5UwNDFfngHNZNe010CJqOOcXNJXUckn4nJrG2m1DAjiobes1DPhUg1N3xF57K2QRC8NcZgsYI8RU+8Tv6t50z2j7S3LpAuQwE75gEZggzuF+QrB/XG6kn35pLX5/tRroaILH2ZR1YqgJccOyC4zAKNiM4EjMCancHzNVmWAySIAnJn1rMi5Rre99PbT8XOLXUcPITecXzmzeFvvLg0o05TcQZwiyT76WOZcKpTSSygOD4GE6ipzqOZg5PnWCPEeVODi6znRCqsxw1e/ITWcVz5YddCENqiRJGqcZPSgO2mjTFm2dPwnwlcn4msn9ZFD6yPKrGjTkRcE6k9DNJzPtk/E2xae3bVVIYFQdUgECTPkT0rTdiO2lvg7VwFZYsNIkARGTn1A9a5qvFmlfWzVZNEjp2dUJQz9W3nYeA+mpVB7zhyZYnwMIyfI1z/tb2mHG8S94J3etFDLMwVgSDA3A6/pWdHFGkd5Uw6HHhYso3iy46TZ9i+MnjFusSYMgAgS7nu0HQQO8J9ymundpedXdLCywU6T7S6icGYzHl+9uFcLx5SCpIYTn4R+BNavhu1ge2qAnUFAz5gQc7Gf3msWs0jM4cDlNWFkPPnJXN+1rXkt27iSbZnVgE4IzA2zWfvuPKPjVtY4Q8U4CrLk9Px/r860H+D7C2i9ziE1LghVLZ9DjV7xjPWrQLjGwqMO8xXD8x0MGAExEyRIxjBHkKkr2kZJ0paBO5hifmWqXznkwsEbMrZR1yrAYMTnBxBHSm/+BN3LXgoKJpkyMFwSvT0NMPAf1CUOLoZW8X2huP7WjaPYWceZIzUK7zRz9o/IfpUjiSqxsZE49229Id10zOYGAB6+Yp6BABSxbFj1kT6+/wDM1K/4ldH2rg/9xH50qzb1yPEcZ0wSB1OnqBUG7bAYgNq9c5+daFVTtUQxYdY5xHGs/tMzEbamJ/GormnIpNOUAcolrPONasRSZp0rSFtT+49aZcWQYiipUUCtFAiaCCTExQoKR1q5JZ854Xh0bTYd304LNpAYgnKhJhYiJM/gKxhnG1CaGqhUEDc3LJBg0UKKaFXBhUc0Ah8qPQfI1LlwjQqXwthSPFAzEtIA98An7qb4m1B8I9aHi3qXw7XGQ1CjCe+jCUUqFRij0Ua2/OquXUTR0fd0YSquXJHA8E91gltS7HZVBJPXAHoD8qd47llyy2m4jI2DDAgwQCMHzBB+NSuUF7TLctuUYTBGDkEHM9QSPjUrm/GXOLul7rl3IEkgbDA6+QFZjl8XpHBNpQUKnvy4jM/dUfiUHQRTA4PKCVIjANLRs4pKCi1RRmUJe8n5tct3AbdwoW8Jk+HS2GDf5fOujcstLeSUCNHtAQc7yDMetceS6a0fZvtPe4Rw9vxDqp2Ikkj0yT7j8Z5us0xdbXnNuHMBsZ0PnfZi7f4dha0f/MNcVSdIVXUeET6j3eEVmbPZbjFK2nUi1cdQxDgrgwCQD01Hp1rpHZftDb5ktxkTujbgEMwJMgGcREEEeuD6Uji+Ga2+qAQM7R+f31x+9ZU8DgX6zQgVuU5r2s7KNw6FiFABGxO5J+WGX5Vlr1hvDAPsjofWun86VrpYvDFgo8h4Z6CPP02qPd5cg4czZJuahDAsVCjEQTvPrWrBrCqgNuZHwXvMd2R5czXjIZRobO2QVjPnVpzbkKOSXXSZMXFGdyBrX7W24+6tt2Y7MhrF1HXS3esBiDpAWDE7E5qq5hae051CV1Ez5AEsPdkH09RWdtaXzHhNES0ReHhnNOZckuWcmGQ7OuVPv8vjVcRXTfqoIJtmDHiHRixiGB3wRVbx/YlbiBlHdPJGJa3I88Sk+e3pXTxa9eWT7/6mbJpzzWYI0mrLiuUtYcDiFYKdisEN6q2x934VCa3gkbfCa6auG3HKYypHONoQDMT/AGim2WnDRTRwKiLeCJGPWjttBJAJwRjG4iiLTQq5Ubo1WaVRUUGoiKFLihUkqO8MYmadtsNJHX+1M0KWRcYDUcczHl1pdy4JxTNHUqS4613I33pKcTpuK0A6SCAcgwZyPI0mm7hzUCiQmWnB9oDa4kcQtu1KmQjJNv2dOVnbr76gX+I1OzEAaiSQBAEmYA6DNMUKsKBKLExwPSu8poUKlSXLnlPae/w2ruX0610N4VPhOY8QMe8Zq57Odq546xf4x9a2oBkLhFMxAABrHA0ZbFCyWKlhpte3HObHEcXdu2CO7YgrPh2UA4HqDWXu30IMeX31B1UKHs97MLj2qPOyxim0AnJikUdMqBcXicU7Z4gqZFMTRioRfOWDXKX/ACXnL2WD2nKONiI+II6j0NdW7Ndsk4xdDHu74GU+y0bsk7jzG49RmuFhqlcNzB1IKk6gQVIMMCNiCOtc7VaFcwvr5zXj1HDznfLlobMseoEfhtVZx3KWnUi7+pB/Gsp9HXaPie90XfFYd8tcOnQzfyk7yT7O2cR162nLVbrkV5nUg6R+Fjc3jOpFmVHZHhLrXLiN4V8TKPIyP607zrlw6wQDmMwRuD99WfD3TaYlRnI2M+lVZ4ptTM0jLkz5FrfT51mcrXGo8V/Sq/zAHFx2OUyHG8i0hXtH7CuwPmzMgCxtspirTkvERbQXV9osSfIgGdS+XunzMAVN4jgIYm3iWyvmVIbB6Zz8TVlw3LMIrrDS7wV8wdj0OfxpzagOtn3tGkhZnuYcgV0OgKylMKQO6aTII8jHUelYDn3YXSWNmVKiTbf1/kc7j3/OuqfUms+ISQtsMwOTgn2lBgkj7S5JUyGkRX8dpbvtagSbYUMZB2EoQf8ANuIORtWjT6t8beAxbImQbzlDdmFuKO5eLyga7NzwtqjOknpMxPzp672U08IWe24vBS8hpHtABCsQTplseVdB5t2eW7dCkKYXUpBK3EzHhcZifWPQ1U/8IIbTbvcRbPTXFwE5kAMobAHnXTXXswG/r/qx0+kSdOo6TmVvll1vZtXD7kY/lRcTwFy3HeI6TtqUrMbxPvFdS4ngbqsA/GOCegtWxGN/ExMSIxNQua9kxcZe+ucRdgSsKg9o59m2fKfhWxfiIJ3qvS/wIk6Tbb+PzOZRQiulnsDwwK/w+Iac7nbptb3noSIp5ewvDh9P1ZyNpNx4mf8AUPDFGfiWIdD+35gd0f0nLaOuo/4S4b/7Rv8Ayf8A9aKh/wDUxeR/b8wu5P5j39JzAUdWC2x/J939acVfJPXYfrW05fSKGA+crIo9Jq0DZiB/tpRuE9B936UPbHyh9h6yq0mlpy+4+VtsR5gGPnVobjDGJ/fpVlwbkWmMAkNBkE7gHGRS31BUWBCGnB5mZ5eRXz/9Nvw/GpFvsvxB+wAd4LID8prScDxBa4qkKAc+zH4nepDM4vBc6ZGYTAPTaazNrMt1tDGlTnvMuvZK/MQgO8F1286X/g+9MFrQMTGo7fKtbctN3ntNGoD7MQYxtNKvWDrPif2hgNAjHrSe/ZfT7RndE9ZkV7I3Or2/95//AFor/Zs2wGdtQJiFVpzPmPStTzBoYjU4YwQAxCxGcCoa3ibOW8XeRMlhgEdTRLqspF3K7ugPKZW5ym4WOi2+n1U0ByO9/wBM1qeH4VCRB8Unqfhg1KHA2ftAFyRGPj7uhph1rDb3/mD3Vecxh5JdG6x8RS15Fc6lF/1MBW2Tl1nxa2UEDBbSJOcfgKTxlu0izIPkJGMYA3xih7+5oAc/SX3VN5jz2eYAE3LQB28U/hTidnDE96kbYDH8BWz4dLBdO8cqhMMVBaMGMbZMTQ4lLYVyktEhDBBInGOhpZ12SENMl1Mvy/lRttqDoQcSyNE77GKt7LXNgVHusH8zUpLOoKSpB1NuCMSD+FW9u+uvRobEk+Wx6Tj5dKz5dQWsnf7dPpGpjCihIfIeTd/xVs3iLqbw4hcSICDczGT/AG63wjj2TjoPT4fdXO+z5i/aQmIBxGdzJPRR0zua3jr6j0Pu8/KuRq3LsL5D7e/lIyg7SRduasdfxqt4hAZDDcRI3qSGnfepC2wwz8/1rnBjjFdJB4JW24mTuNbR8P6Vf8Jwuu1MZYZkScg7nf0xVe/LTHocVacFeCpBMEYHrvWjSJjOS2/TR61EahrXwSNe4bDAyJCqAPIHodz+OKz3aDlYZLzDSJKgeHUCVyCw+MahBAjyEa3iroKgRnE9Nz5+e9VvF2w1toyA0kx1GM+fvHxqZVGLLeM2P+GBhc9ZguM/h32DSwCLHh8YAfLYw4yBjO2OtMcLzgDin1alQwAWDKskqBEjPWtNzXhC3ezMaMDocEyM+7Iqj5PZDXSFUqFK+y8hhrI8SnbKn5YrdhdWS/SbucPjucL9ZsqrnSZLRJX7RyQPQfOj5rxAYqEFxvEslFcxvuQNs/dU2/wv/rFQm5JBadYCqANgoE9d/d5U5xSKeIQAK5LaDLE6CFU4WCA2esGIorG1DpCuQuMuA8TaIt3CAD4tJA2ONJicx0609b4sd4/geRvlNoEYLyOu4G1TbXAr9aa0FUgpJJ1FzGnBYnaGGPU01wPChhfDKmhGOkaMfa3kkE9ZxvQFhX0lhhKJ+JtEk92xzv3lrP8AvoU+3F3QY73bGLaxjy8VFTeH3vD391OU3L2hs/uffTCcfpBx7QiodziSxk0Vu6AdtXoSfyj9mvUjFtvOO2aztJLcTnp+/wC9Opek9P3H6VGswdx0MdcxikZ3mKhQcpA5G8l8RxUtjpVhw/Ffw3EnLLsJ6fdtVdw3FKquGUMW2JA8ODt6zHyoC6VVgOsfnS2S9qhrk6y55ddi4k6sY6dfePWtDb4DiGLvbS6bYgOR7MLDeIgQOhz6VhuDvMrAruOtdj7Fdqra8uv2rxi7c16VjfwBRPlkdayZcah7Y7VDGU8Ow3mP4zhn70kBoUj7TflgfI0rjeGcXWaNoHtPtjfNWvMiusgBSSVM61ERvEEz7qic5Ysx0BTt9qTHpAycVzEyEkfKbSBM12h4r+LiBiAZM+u9VdvmAC6SsiQcY99P8ZZNy4xbPlE7dIwKZbl56D8q7GMIqBTMTlixIkrh+JQDvCbeDldXj67CZO34VK4TmqXWJARYI9tR+Jb0rMcZb0uRt/amacdMri7ie8spqpv+J47hyx/9RaSFxjVqPiwCqmOnzo+N57YABF4Equ1sKSTKiMgDzO/SufzQFJHw9NrJ2+X4hHWN5TXcV2ntlLYDODIZyAJHSNwCY+FV/MO0h9m0xZJmWkHcx18oqhNHFPXSY16RTahzNJwHazuireJiN52mAMSffU1+2VmCVt3FueIhhowxHhOd4b0rHTRzVNosRNkS+8vyubvlH0md0i95ZNy6J1PrC6vIxpxA8qldkPpIvm8lriD3ou3FXWxgoGhfCAAN85rnVLt3CCCMEGR7xtS2+H6chgF5+9vL6SDUPtZnqL6udjt/N5eh8qcRCu9cfufTfxJECxZB2klz8xInOaznF/SJxr3++75lhgwtqzd0IjGicqYyD5mvNr8G1LnxUPr+I45x1M9H27uPOkcUFYCROQR7+m1cCb6XuYdLlse60v5zUa99KHMGx9YIB/lS2PwWonwPVg7FfufxFcag3O38x5sQCob2HQE9VllnffBO+1c/5x9Ily2wRWUMlxm8VwLqlgo1BVBtjSSdLEHfyzzK/wA1uuCGuOQxkgk5PmRUAtXV03wdU/8AobhtnAFKJ0vifpCe9w10sQj6wii0zGNQJmHuCQdMFlkAEzuKoP8AEF/h3Di/aYFoYIRdMBixnViPE0Gc/fWS10Stmujj0GLHYUbeUUdQZ0Ps3z03OJt3b1/vLjEBbKWj3pJZIA0WSPZB2adts1sOI7QXWuM1mwjm1cC3IYu9q4zd2LbDVbU3JH2GcDdioyeb/RtcH1t0FxLNy7Yu2rLuMC7cXSgDSO7Y5AbPtRGa2HI+xsoE4jhRZPDIEvyltmv3muWblq0IvjvjcKiGfSBOkTOD/wDPwM3Ewv8AYD7VFvqcnIGW9vnnFl2ccPbwBrd1dAqliur/AJjOyAIZ0qSNEkQQ1U3aPt7xXBHu7vD2bd0s06R3ltl8OlkcMJMlgQf5RgTFVX+DLg5XIs6b6upujRZMWkuX3F/WbukgBjbyATo07Caru1nBNw3BLw/EWltcSeINye7UPetkXP4pdbh0iWVdGkDGJhoh+G6Y/wBMFdTkHWOH6WeJ8rX/AIl/WhWEmjq+4af+wRnecnnNnf7IW7dp7hNxtClokLMCfI1G7J8n4firrIy3F0rqnWM5Aj2fWjoUhXY4mYnePZQHAAldzvhFsXmtDYRHUyQDn1mmeLhQCQQT7jn4GioVpXfh9YsnZvSMax0px7wP2fxoUKMqIAY1EjjPSKsOB7TvYwioeskH8jQoVTYUYUwgjKw3EmDtpffA0J/pWf8A8iaj3u2HEho1jHXQs/h60dClDTYQa4R9o05nK3Zlde51dZpL59yj8qbbml0/bP3fpRUKeMaDoPtE9ox6mR3uFjJJJ9aTQoUcCChNChVyoc0VChUlw6KhQqSQxTiPR0KqWDUQzZopoqFXJcE0oGhQqpIZpsmhQqCQxJNFQoUcCANV4O2XEEKLrm+qgKBcLGUUkhWgjUskxqkrupU5oUKkqGO2F5YNpbdlgQ02wRLKwZSVJIYggQGkCJADEsafjeNe87XLrtcdjLMxLMT6k0KFXJUYoUKFVJP/2Q=="/>
          <p:cNvSpPr>
            <a:spLocks noChangeAspect="1" noChangeArrowheads="1"/>
          </p:cNvSpPr>
          <p:nvPr/>
        </p:nvSpPr>
        <p:spPr bwMode="auto">
          <a:xfrm>
            <a:off x="269875" y="-695325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42" name="Picture 18" descr="http://czechtour.net/img/fotografie/hradec0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68" y="1206954"/>
            <a:ext cx="1701663" cy="127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délník 17"/>
          <p:cNvSpPr/>
          <p:nvPr/>
        </p:nvSpPr>
        <p:spPr>
          <a:xfrm>
            <a:off x="1269407" y="2455657"/>
            <a:ext cx="5822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city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141167" y="4006394"/>
            <a:ext cx="83869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skiing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265060" y="4011007"/>
            <a:ext cx="8819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635896" y="3147814"/>
            <a:ext cx="19287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ountain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range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7348234" y="2283147"/>
            <a:ext cx="6785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rock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240360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173187"/>
              </p:ext>
            </p:extLst>
          </p:nvPr>
        </p:nvGraphicFramePr>
        <p:xfrm>
          <a:off x="683568" y="4515966"/>
          <a:ext cx="3672408" cy="47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475734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1.a , 2.a , 3.b , 4.d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749372"/>
              </p:ext>
            </p:extLst>
          </p:nvPr>
        </p:nvGraphicFramePr>
        <p:xfrm>
          <a:off x="611560" y="1275606"/>
          <a:ext cx="720918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368152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Tímto krajem neprotéká: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Vltava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Labe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Orlice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Metuje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Krkonoších je nejvyšší hora ČR: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Sněžník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Sněžka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Kralický Sněžník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Velká Deštná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584960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Pramen Labe najdeme v: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Krkonoších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Krušných horách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Orlických horách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Českém ráji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Špindlerův Mlýn a Pec pod Sněžkou jsou     nejvýznamnější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střediska 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průmyslu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zemědělství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vědy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zimních sportů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>
            <a:spLocks noGrp="1"/>
          </p:cNvSpPr>
          <p:nvPr/>
        </p:nvSpPr>
        <p:spPr>
          <a:xfrm>
            <a:off x="469810" y="1275606"/>
            <a:ext cx="8229600" cy="33944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czechtour.net/img/fotografie/hradec01.jpg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www.etc-sport.cz/fotosekce/big/100520123213.jpg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vylety.kdykde.cz/data/70/3198/000013152.jpg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www.mestohronov.cz/uploads/images/panely/Foto-panel-031.jpg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media.novinky.cz/608/266089-original1-y5n6h.jpg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www.skiregion.cz/images/skiregion/krkonose-01-high.jpg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3"/>
              </a:rPr>
              <a:t> 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www.etc-sport.cz/fotosekce/big/100520123213.jpg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8)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4"/>
              </a:rPr>
              <a:t> 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vylety.kdykde.cz/data/70/3198/000013152.jpg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www.invest-usti.cz/getfile.aspx?id_file=616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www.treking.cz/archiv/velikonocni-lyzovani.jpg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12)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10"/>
              </a:rPr>
              <a:t>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10"/>
              </a:rPr>
              <a:t>t2.gstatic.com/images?q=tbn:ANd9GcTKvl8XLKuGQo4PKmS1JtQqrMyr28eZpxB3UzEGRcPaM5GIfOW81uiplqkP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13)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6"/>
              </a:rPr>
              <a:t> http://media.novinky.cz/608/266089-original1-y5n6h.jpg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14)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 http://www.mestohronov.cz/uploads/images/panely/Foto-panel-031.jpg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Místo, kde žijeme – učebnice pro 4. a 5. ročník ZŠ ( PRODOS )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16)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Soubor námětů, úkolů  a zajímavostí pro 4. ročník -  Hana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Vlastivěda pro 4. ročník – M. Hronek , L. Konečná ( PRODOS)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18)Vlastivěda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Naše Vlast – Petr Chalupa ( ALTER)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19)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Vlastivěda – Putování po České republice – Petr Chalupa ( ALTER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483518"/>
            <a:ext cx="4584610" cy="738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48.9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1064</Words>
  <Application>Microsoft Office PowerPoint</Application>
  <PresentationFormat>Předvádění na obrazovce (16:9)</PresentationFormat>
  <Paragraphs>148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48.1  Královéhradecký kraj – poznáš jeho dominanty?</vt:lpstr>
      <vt:lpstr> 48.2  Poloha v republice</vt:lpstr>
      <vt:lpstr> 48.3  Sídlo, povrch a vodstvo kraje</vt:lpstr>
      <vt:lpstr> 48.4  Významná města a pamětihodnosti</vt:lpstr>
      <vt:lpstr> 48.5  Procvičení a příklady</vt:lpstr>
      <vt:lpstr> 48.6  Něco navíc pro šikovné</vt:lpstr>
      <vt:lpstr>48.7  Region</vt:lpstr>
      <vt:lpstr> 48.8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vprusa</cp:lastModifiedBy>
  <cp:revision>263</cp:revision>
  <dcterms:created xsi:type="dcterms:W3CDTF">2010-10-18T18:21:56Z</dcterms:created>
  <dcterms:modified xsi:type="dcterms:W3CDTF">2016-01-17T14:42:05Z</dcterms:modified>
</cp:coreProperties>
</file>