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57" r:id="rId2"/>
    <p:sldId id="269" r:id="rId3"/>
    <p:sldId id="259" r:id="rId4"/>
    <p:sldId id="267" r:id="rId5"/>
    <p:sldId id="270" r:id="rId6"/>
    <p:sldId id="261" r:id="rId7"/>
    <p:sldId id="262" r:id="rId8"/>
    <p:sldId id="268" r:id="rId9"/>
    <p:sldId id="265" r:id="rId10"/>
    <p:sldId id="266" r:id="rId11"/>
  </p:sldIdLst>
  <p:sldSz cx="9144000" cy="5143500" type="screen16x9"/>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CCFFCC"/>
    <a:srgbClr val="FFFF99"/>
    <a:srgbClr val="FFFF00"/>
    <a:srgbClr val="8137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510" y="66"/>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cs-CZ" smtClean="0"/>
              <a:t>Elektronická učebnice - Základní škola Děčín VI, Na Stráni 879/2, příspěvková organizace</a:t>
            </a:r>
            <a:endParaRPr lang="cs-CZ"/>
          </a:p>
        </p:txBody>
      </p:sp>
      <p:sp>
        <p:nvSpPr>
          <p:cNvPr id="3" name="Zástupný symbol pro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033583E-89BF-4ECB-AA3F-75DD3E829E63}" type="datetimeFigureOut">
              <a:rPr lang="cs-CZ" smtClean="0"/>
              <a:pPr/>
              <a:t>19.4.2013</a:t>
            </a:fld>
            <a:endParaRPr lang="cs-CZ"/>
          </a:p>
        </p:txBody>
      </p:sp>
      <p:sp>
        <p:nvSpPr>
          <p:cNvPr id="4" name="Zástupný symbol pro zápatí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D771979-99DB-4828-878C-66DC5CF305D5}" type="slidenum">
              <a:rPr lang="cs-CZ" smtClean="0"/>
              <a:pPr/>
              <a:t>‹#›</a:t>
            </a:fld>
            <a:endParaRPr lang="cs-CZ"/>
          </a:p>
        </p:txBody>
      </p:sp>
    </p:spTree>
    <p:extLst>
      <p:ext uri="{BB962C8B-B14F-4D97-AF65-F5344CB8AC3E}">
        <p14:creationId xmlns:p14="http://schemas.microsoft.com/office/powerpoint/2010/main" val="3767630280"/>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cs-CZ" smtClean="0"/>
              <a:t>Elektronická učebnice - Základní škola Děčín VI, Na Stráni 879/2, příspěvková organizace</a:t>
            </a:r>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527786-DE88-4C02-A0B7-082242F2B663}" type="datetimeFigureOut">
              <a:rPr lang="cs-CZ" smtClean="0"/>
              <a:pPr/>
              <a:t>19.4.2013</a:t>
            </a:fld>
            <a:endParaRPr lang="cs-CZ"/>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C757F8-8F25-4CF1-88DC-C9C420F53004}" type="slidenum">
              <a:rPr lang="cs-CZ" smtClean="0"/>
              <a:pPr/>
              <a:t>‹#›</a:t>
            </a:fld>
            <a:endParaRPr lang="cs-CZ"/>
          </a:p>
        </p:txBody>
      </p:sp>
    </p:spTree>
    <p:extLst>
      <p:ext uri="{BB962C8B-B14F-4D97-AF65-F5344CB8AC3E}">
        <p14:creationId xmlns:p14="http://schemas.microsoft.com/office/powerpoint/2010/main" val="736212113"/>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normAutofit/>
          </a:bodyPr>
          <a:lstStyle/>
          <a:p>
            <a:r>
              <a:rPr lang="cs-CZ" dirty="0" smtClean="0"/>
              <a:t>Víte, kdo</a:t>
            </a:r>
            <a:r>
              <a:rPr lang="cs-CZ" baseline="0" dirty="0" smtClean="0"/>
              <a:t> způsobuje angínu, chřipku, nebo neštovice?</a:t>
            </a:r>
          </a:p>
          <a:p>
            <a:endParaRPr lang="cs-CZ" dirty="0"/>
          </a:p>
        </p:txBody>
      </p:sp>
      <p:sp>
        <p:nvSpPr>
          <p:cNvPr id="4" name="Zástupný symbol pro číslo snímku 3"/>
          <p:cNvSpPr>
            <a:spLocks noGrp="1"/>
          </p:cNvSpPr>
          <p:nvPr>
            <p:ph type="sldNum" sz="quarter" idx="10"/>
          </p:nvPr>
        </p:nvSpPr>
        <p:spPr/>
        <p:txBody>
          <a:bodyPr/>
          <a:lstStyle/>
          <a:p>
            <a:fld id="{A7C757F8-8F25-4CF1-88DC-C9C420F53004}" type="slidenum">
              <a:rPr lang="cs-CZ" smtClean="0"/>
              <a:pPr/>
              <a:t>1</a:t>
            </a:fld>
            <a:endParaRPr lang="cs-CZ"/>
          </a:p>
        </p:txBody>
      </p:sp>
      <p:sp>
        <p:nvSpPr>
          <p:cNvPr id="5" name="Zástupný symbol pro záhlaví 4"/>
          <p:cNvSpPr>
            <a:spLocks noGrp="1"/>
          </p:cNvSpPr>
          <p:nvPr>
            <p:ph type="hdr" sz="quarter" idx="11"/>
          </p:nvPr>
        </p:nvSpPr>
        <p:spPr/>
        <p:txBody>
          <a:bodyPr/>
          <a:lstStyle/>
          <a:p>
            <a:r>
              <a:rPr lang="cs-CZ" smtClean="0"/>
              <a:t>Elektronická učebnice - Základní škola Děčín VI, Na Stráni 879/2, příspěvková organizace</a:t>
            </a:r>
            <a:endParaRPr lang="cs-C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A7C757F8-8F25-4CF1-88DC-C9C420F53004}" type="slidenum">
              <a:rPr lang="cs-CZ" smtClean="0"/>
              <a:pPr/>
              <a:t>2</a:t>
            </a:fld>
            <a:endParaRPr lang="cs-CZ"/>
          </a:p>
        </p:txBody>
      </p:sp>
      <p:sp>
        <p:nvSpPr>
          <p:cNvPr id="5" name="Zástupný symbol pro záhlaví 4"/>
          <p:cNvSpPr>
            <a:spLocks noGrp="1"/>
          </p:cNvSpPr>
          <p:nvPr>
            <p:ph type="hdr" sz="quarter" idx="11"/>
          </p:nvPr>
        </p:nvSpPr>
        <p:spPr/>
        <p:txBody>
          <a:bodyPr/>
          <a:lstStyle/>
          <a:p>
            <a:r>
              <a:rPr lang="cs-CZ" smtClean="0"/>
              <a:t>Elektronická učebnice - Základní škola Děčín VI, Na Stráni 879/2, příspěvková organizace</a:t>
            </a:r>
            <a:endParaRPr lang="cs-C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A7C757F8-8F25-4CF1-88DC-C9C420F53004}" type="slidenum">
              <a:rPr lang="cs-CZ" smtClean="0"/>
              <a:pPr/>
              <a:t>3</a:t>
            </a:fld>
            <a:endParaRPr lang="cs-CZ"/>
          </a:p>
        </p:txBody>
      </p:sp>
      <p:sp>
        <p:nvSpPr>
          <p:cNvPr id="5" name="Zástupný symbol pro záhlaví 4"/>
          <p:cNvSpPr>
            <a:spLocks noGrp="1"/>
          </p:cNvSpPr>
          <p:nvPr>
            <p:ph type="hdr" sz="quarter" idx="11"/>
          </p:nvPr>
        </p:nvSpPr>
        <p:spPr/>
        <p:txBody>
          <a:bodyPr/>
          <a:lstStyle/>
          <a:p>
            <a:r>
              <a:rPr lang="cs-CZ" smtClean="0"/>
              <a:t>Elektronická učebnice - Základní škola Děčín VI, Na Stráni 879/2, příspěvková organizace</a:t>
            </a:r>
            <a:endParaRPr lang="cs-C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A7C757F8-8F25-4CF1-88DC-C9C420F53004}" type="slidenum">
              <a:rPr lang="cs-CZ" smtClean="0"/>
              <a:pPr/>
              <a:t>4</a:t>
            </a:fld>
            <a:endParaRPr lang="cs-CZ"/>
          </a:p>
        </p:txBody>
      </p:sp>
      <p:sp>
        <p:nvSpPr>
          <p:cNvPr id="5" name="Zástupný symbol pro záhlaví 4"/>
          <p:cNvSpPr>
            <a:spLocks noGrp="1"/>
          </p:cNvSpPr>
          <p:nvPr>
            <p:ph type="hdr" sz="quarter" idx="11"/>
          </p:nvPr>
        </p:nvSpPr>
        <p:spPr/>
        <p:txBody>
          <a:bodyPr/>
          <a:lstStyle/>
          <a:p>
            <a:r>
              <a:rPr lang="cs-CZ" smtClean="0"/>
              <a:t>Elektronická učebnice - Základní škola Děčín VI, Na Stráni 879/2, příspěvková organizace</a:t>
            </a:r>
            <a:endParaRPr lang="cs-C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A7C757F8-8F25-4CF1-88DC-C9C420F53004}" type="slidenum">
              <a:rPr lang="cs-CZ" smtClean="0"/>
              <a:pPr/>
              <a:t>5</a:t>
            </a:fld>
            <a:endParaRPr lang="cs-CZ"/>
          </a:p>
        </p:txBody>
      </p:sp>
      <p:sp>
        <p:nvSpPr>
          <p:cNvPr id="5" name="Zástupný symbol pro záhlaví 4"/>
          <p:cNvSpPr>
            <a:spLocks noGrp="1"/>
          </p:cNvSpPr>
          <p:nvPr>
            <p:ph type="hdr" sz="quarter" idx="11"/>
          </p:nvPr>
        </p:nvSpPr>
        <p:spPr/>
        <p:txBody>
          <a:bodyPr/>
          <a:lstStyle/>
          <a:p>
            <a:r>
              <a:rPr lang="cs-CZ" smtClean="0"/>
              <a:t>Elektronická učebnice - Základní škola Děčín VI, Na Stráni 879/2, příspěvková organizace</a:t>
            </a:r>
            <a:endParaRPr lang="cs-CZ"/>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A7C757F8-8F25-4CF1-88DC-C9C420F53004}" type="slidenum">
              <a:rPr lang="cs-CZ" smtClean="0"/>
              <a:pPr/>
              <a:t>6</a:t>
            </a:fld>
            <a:endParaRPr lang="cs-CZ"/>
          </a:p>
        </p:txBody>
      </p:sp>
      <p:sp>
        <p:nvSpPr>
          <p:cNvPr id="5" name="Zástupný symbol pro záhlaví 4"/>
          <p:cNvSpPr>
            <a:spLocks noGrp="1"/>
          </p:cNvSpPr>
          <p:nvPr>
            <p:ph type="hdr" sz="quarter" idx="11"/>
          </p:nvPr>
        </p:nvSpPr>
        <p:spPr/>
        <p:txBody>
          <a:bodyPr/>
          <a:lstStyle/>
          <a:p>
            <a:r>
              <a:rPr lang="cs-CZ" smtClean="0"/>
              <a:t>Elektronická učebnice - Základní škola Děčín VI, Na Stráni 879/2, příspěvková organizace</a:t>
            </a:r>
            <a:endParaRPr lang="cs-CZ"/>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A7C757F8-8F25-4CF1-88DC-C9C420F53004}" type="slidenum">
              <a:rPr lang="cs-CZ" smtClean="0"/>
              <a:pPr/>
              <a:t>7</a:t>
            </a:fld>
            <a:endParaRPr lang="cs-CZ"/>
          </a:p>
        </p:txBody>
      </p:sp>
      <p:sp>
        <p:nvSpPr>
          <p:cNvPr id="5" name="Zástupný symbol pro záhlaví 4"/>
          <p:cNvSpPr>
            <a:spLocks noGrp="1"/>
          </p:cNvSpPr>
          <p:nvPr>
            <p:ph type="hdr" sz="quarter" idx="11"/>
          </p:nvPr>
        </p:nvSpPr>
        <p:spPr/>
        <p:txBody>
          <a:bodyPr/>
          <a:lstStyle/>
          <a:p>
            <a:r>
              <a:rPr lang="cs-CZ" smtClean="0"/>
              <a:t>Elektronická učebnice - Základní škola Děčín VI, Na Stráni 879/2, příspěvková organizace</a:t>
            </a:r>
            <a:endParaRPr lang="cs-CZ"/>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A7C757F8-8F25-4CF1-88DC-C9C420F53004}" type="slidenum">
              <a:rPr lang="cs-CZ" smtClean="0"/>
              <a:pPr/>
              <a:t>8</a:t>
            </a:fld>
            <a:endParaRPr lang="cs-CZ"/>
          </a:p>
        </p:txBody>
      </p:sp>
      <p:sp>
        <p:nvSpPr>
          <p:cNvPr id="5" name="Zástupný symbol pro záhlaví 4"/>
          <p:cNvSpPr>
            <a:spLocks noGrp="1"/>
          </p:cNvSpPr>
          <p:nvPr>
            <p:ph type="hdr" sz="quarter" idx="11"/>
          </p:nvPr>
        </p:nvSpPr>
        <p:spPr/>
        <p:txBody>
          <a:bodyPr/>
          <a:lstStyle/>
          <a:p>
            <a:r>
              <a:rPr lang="cs-CZ" smtClean="0"/>
              <a:t>Elektronická učebnice - Základní škola Děčín VI, Na Stráni 879/2, příspěvková organizace</a:t>
            </a:r>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1597819"/>
            <a:ext cx="7772400" cy="1102519"/>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p:txBody>
          <a:bodyPr/>
          <a:lstStyle/>
          <a:p>
            <a:fld id="{1F946E6A-BCBB-4397-B238-D9666C12CA33}" type="datetime1">
              <a:rPr lang="cs-CZ" smtClean="0"/>
              <a:pPr/>
              <a:t>19.4.2013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B5059B0-F0F3-4110-8E3E-B7F9093C10A3}" type="slidenum">
              <a:rPr lang="cs-CZ" smtClean="0"/>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7984DB5B-C4F9-421B-B915-96C77EBC177D}" type="datetime1">
              <a:rPr lang="cs-CZ" smtClean="0"/>
              <a:pPr/>
              <a:t>19.4.2013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B5059B0-F0F3-4110-8E3E-B7F9093C10A3}"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05979"/>
            <a:ext cx="2057400" cy="4388644"/>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05979"/>
            <a:ext cx="6019800" cy="4388644"/>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71027F35-795A-4B52-AF4B-8AF9D6F591C2}" type="datetime1">
              <a:rPr lang="cs-CZ" smtClean="0"/>
              <a:pPr/>
              <a:t>19.4.2013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B5059B0-F0F3-4110-8E3E-B7F9093C10A3}"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BB4B4C2E-6E06-4E9C-9D85-8F31E0E288E6}" type="datetime1">
              <a:rPr lang="cs-CZ" smtClean="0"/>
              <a:pPr/>
              <a:t>19.4.2013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B5059B0-F0F3-4110-8E3E-B7F9093C10A3}"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3305176"/>
            <a:ext cx="7772400" cy="1021556"/>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p>
            <a:fld id="{1F4ABC8E-B95F-4149-9A9A-D11A584EB29D}" type="datetime1">
              <a:rPr lang="cs-CZ" smtClean="0"/>
              <a:pPr/>
              <a:t>19.4.2013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B5059B0-F0F3-4110-8E3E-B7F9093C10A3}" type="slidenum">
              <a:rPr lang="cs-CZ" smtClean="0"/>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29A0DED4-D2BA-48CB-B2B6-1875E7FDB29C}" type="datetime1">
              <a:rPr lang="cs-CZ" smtClean="0"/>
              <a:pPr/>
              <a:t>19.4.2013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FB5059B0-F0F3-4110-8E3E-B7F9093C10A3}"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E829A91E-1CCF-40B7-8986-DCBC22B998A1}" type="datetime1">
              <a:rPr lang="cs-CZ" smtClean="0"/>
              <a:pPr/>
              <a:t>19.4.2013</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FB5059B0-F0F3-4110-8E3E-B7F9093C10A3}"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p>
            <a:fld id="{59ECEE0F-07E8-4FA4-BC5E-B1097BC39F9A}" type="datetime1">
              <a:rPr lang="cs-CZ" smtClean="0"/>
              <a:pPr/>
              <a:t>19.4.2013</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FB5059B0-F0F3-4110-8E3E-B7F9093C10A3}"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40561AB1-11DE-4681-8765-EB93C13598AF}" type="datetime1">
              <a:rPr lang="cs-CZ" smtClean="0"/>
              <a:pPr/>
              <a:t>19.4.2013</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FB5059B0-F0F3-4110-8E3E-B7F9093C10A3}"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1" y="204787"/>
            <a:ext cx="3008313" cy="871538"/>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7F688AF0-EED2-4674-8E08-6CB36054DDEB}" type="datetime1">
              <a:rPr lang="cs-CZ" smtClean="0"/>
              <a:pPr/>
              <a:t>19.4.2013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FB5059B0-F0F3-4110-8E3E-B7F9093C10A3}"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3600450"/>
            <a:ext cx="5486400" cy="425054"/>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8ECB1AB8-A318-494C-B197-385F53BD80D4}" type="datetime1">
              <a:rPr lang="cs-CZ" smtClean="0"/>
              <a:pPr/>
              <a:t>19.4.2013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FB5059B0-F0F3-4110-8E3E-B7F9093C10A3}" type="slidenum">
              <a:rPr lang="cs-CZ" smtClean="0"/>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3ACAF81-B0B1-45DF-898B-A867B8150E23}" type="datetime1">
              <a:rPr lang="cs-CZ" smtClean="0"/>
              <a:pPr/>
              <a:t>19.4.2013</a:t>
            </a:fld>
            <a:endParaRPr lang="cs-CZ"/>
          </a:p>
        </p:txBody>
      </p:sp>
      <p:sp>
        <p:nvSpPr>
          <p:cNvPr id="5" name="Zástupný symbol pro zápatí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B5059B0-F0F3-4110-8E3E-B7F9093C10A3}"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jpe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hyperlink" Target="http://www.youtube.com/watch?v=J3AxtXROEKA" TargetMode="External"/><Relationship Id="rId5" Type="http://schemas.openxmlformats.org/officeDocument/2006/relationships/image" Target="../media/image14.jpg"/><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17.jpe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7.xml.rels><?xml version="1.0" encoding="UTF-8" standalone="yes"?>
<Relationships xmlns="http://schemas.openxmlformats.org/package/2006/relationships"><Relationship Id="rId3" Type="http://schemas.openxmlformats.org/officeDocument/2006/relationships/hyperlink" Target="http://hubblesite.org/"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hyperlink" Target="http://simonak.eu/images/obrazky_ostatni_strany/h_k/9_7.jpg" TargetMode="External"/><Relationship Id="rId3" Type="http://schemas.openxmlformats.org/officeDocument/2006/relationships/hyperlink" Target="http://upload.wikimedia.org/wikipedia/commons/5/5d/Jan_Vil%C3%ADmek_-_Franti%C5%A1ek_Palack%C3%BD.jpg" TargetMode="External"/><Relationship Id="rId7" Type="http://schemas.openxmlformats.org/officeDocument/2006/relationships/hyperlink" Target="http://www.digital-guide.cz/media/thumbs/digital_guide/selekce_realie/vyznamne_osobnosti/vedci-a-ucenci/josef_jungmann/jungmann_vilimek_jpg_340x267_q85.jpg" TargetMode="External"/><Relationship Id="rId12" Type="http://schemas.openxmlformats.org/officeDocument/2006/relationships/hyperlink" Target="http://www.youtube.com/watch?v=J3AxtXROEKA" TargetMode="External"/><Relationship Id="rId2" Type="http://schemas.openxmlformats.org/officeDocument/2006/relationships/hyperlink" Target="http://upload.wikimedia.org/wikipedia/commons/2/25/Jan_Vil%C3%ADmek_-_Josef_Kajet%C3%A1n_Tyl.jpg" TargetMode="External"/><Relationship Id="rId1" Type="http://schemas.openxmlformats.org/officeDocument/2006/relationships/slideLayout" Target="../slideLayouts/slideLayout7.xml"/><Relationship Id="rId6" Type="http://schemas.openxmlformats.org/officeDocument/2006/relationships/hyperlink" Target="http://www.tyden.cz/obrazek/201209/5051b73aa2487/crop-247392-profimedia-0006076623%5b1%5d.jpg" TargetMode="External"/><Relationship Id="rId11" Type="http://schemas.openxmlformats.org/officeDocument/2006/relationships/hyperlink" Target="http://cs.wikipedia.org/wiki/Soubor:Prag_Museum_1900.jpg" TargetMode="External"/><Relationship Id="rId5" Type="http://schemas.openxmlformats.org/officeDocument/2006/relationships/hyperlink" Target="http://www.svornost.com/wp-content/uploads/Vaclav-Matej-Kramerius.jpg" TargetMode="External"/><Relationship Id="rId10" Type="http://schemas.openxmlformats.org/officeDocument/2006/relationships/hyperlink" Target="http://files.sz63tk.webnode.cz/system_preview_detail_200000356-228b823890/%C4%8CR%20-%20hymna.jpg" TargetMode="External"/><Relationship Id="rId4" Type="http://schemas.openxmlformats.org/officeDocument/2006/relationships/hyperlink" Target="http://simonak.eu/images/obrazky_ostatni_strany/h_k/2_9_1.jpg" TargetMode="External"/><Relationship Id="rId9" Type="http://schemas.openxmlformats.org/officeDocument/2006/relationships/hyperlink" Target="http://nd01.jxs.cz/296/083/de02b12fa6_284632_o2.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0" y="504000"/>
            <a:ext cx="3228448" cy="477054"/>
          </a:xfrm>
        </p:spPr>
        <p:txBody>
          <a:bodyPr wrap="none">
            <a:spAutoFit/>
          </a:bodyPr>
          <a:lstStyle/>
          <a:p>
            <a:pPr algn="l"/>
            <a:r>
              <a:rPr lang="cs-CZ" sz="2500" b="1" dirty="0" smtClean="0">
                <a:latin typeface="Times New Roman" pitchFamily="18" charset="0"/>
                <a:cs typeface="Times New Roman" pitchFamily="18" charset="0"/>
              </a:rPr>
              <a:t>79.1 Národní obrození</a:t>
            </a:r>
            <a:endParaRPr lang="cs-CZ" sz="2500" b="1" dirty="0">
              <a:latin typeface="Times New Roman" pitchFamily="18" charset="0"/>
              <a:cs typeface="Times New Roman" pitchFamily="18" charset="0"/>
            </a:endParaRPr>
          </a:p>
        </p:txBody>
      </p:sp>
      <p:sp>
        <p:nvSpPr>
          <p:cNvPr id="24" name="TextovéPole 23"/>
          <p:cNvSpPr txBox="1"/>
          <p:nvPr/>
        </p:nvSpPr>
        <p:spPr>
          <a:xfrm>
            <a:off x="0" y="0"/>
            <a:ext cx="9144000" cy="492443"/>
          </a:xfrm>
          <a:prstGeom prst="rect">
            <a:avLst/>
          </a:prstGeom>
          <a:solidFill>
            <a:schemeClr val="accent6">
              <a:lumMod val="40000"/>
              <a:lumOff val="60000"/>
            </a:schemeClr>
          </a:solidFill>
        </p:spPr>
        <p:txBody>
          <a:bodyPr wrap="square" rtlCol="0">
            <a:spAutoFit/>
          </a:bodyPr>
          <a:lstStyle/>
          <a:p>
            <a:r>
              <a:rPr lang="cs-CZ" sz="1200" b="1" dirty="0" smtClean="0">
                <a:solidFill>
                  <a:schemeClr val="accent3">
                    <a:lumMod val="50000"/>
                  </a:schemeClr>
                </a:solidFill>
                <a:latin typeface="Times New Roman" pitchFamily="18" charset="0"/>
                <a:cs typeface="Times New Roman" pitchFamily="18" charset="0"/>
              </a:rPr>
              <a:t>Elektronická  učebnice - I. stupeň                     </a:t>
            </a:r>
            <a:r>
              <a:rPr lang="cs-CZ" sz="1000" dirty="0" smtClean="0">
                <a:solidFill>
                  <a:schemeClr val="accent3">
                    <a:lumMod val="50000"/>
                  </a:schemeClr>
                </a:solidFill>
                <a:latin typeface="Times New Roman" pitchFamily="18" charset="0"/>
                <a:cs typeface="Times New Roman" pitchFamily="18" charset="0"/>
              </a:rPr>
              <a:t>Základní škola Děčín VI, Na Stráni 879/2  – příspěvková organizace                         </a:t>
            </a:r>
            <a:r>
              <a:rPr lang="cs-CZ" sz="1000" dirty="0">
                <a:solidFill>
                  <a:schemeClr val="accent3">
                    <a:lumMod val="50000"/>
                  </a:schemeClr>
                </a:solidFill>
                <a:latin typeface="Times New Roman" pitchFamily="18" charset="0"/>
                <a:cs typeface="Times New Roman" pitchFamily="18" charset="0"/>
              </a:rPr>
              <a:t> </a:t>
            </a:r>
            <a:r>
              <a:rPr lang="cs-CZ" sz="1000" dirty="0" smtClean="0">
                <a:solidFill>
                  <a:schemeClr val="accent3">
                    <a:lumMod val="50000"/>
                  </a:schemeClr>
                </a:solidFill>
                <a:latin typeface="Times New Roman" pitchFamily="18" charset="0"/>
                <a:cs typeface="Times New Roman" pitchFamily="18" charset="0"/>
              </a:rPr>
              <a:t>           </a:t>
            </a:r>
            <a:r>
              <a:rPr lang="cs-CZ" sz="1600" b="1" dirty="0" smtClean="0">
                <a:solidFill>
                  <a:schemeClr val="accent3">
                    <a:lumMod val="50000"/>
                  </a:schemeClr>
                </a:solidFill>
                <a:latin typeface="Times New Roman" pitchFamily="18" charset="0"/>
                <a:cs typeface="Times New Roman" pitchFamily="18" charset="0"/>
              </a:rPr>
              <a:t>Svět kolem nás</a:t>
            </a:r>
          </a:p>
          <a:p>
            <a:endParaRPr lang="cs-CZ" sz="1000" dirty="0">
              <a:latin typeface="Times New Roman" pitchFamily="18" charset="0"/>
              <a:cs typeface="Times New Roman" pitchFamily="18" charset="0"/>
            </a:endParaRPr>
          </a:p>
        </p:txBody>
      </p:sp>
      <p:sp>
        <p:nvSpPr>
          <p:cNvPr id="5" name="TextovéPole 4"/>
          <p:cNvSpPr txBox="1"/>
          <p:nvPr/>
        </p:nvSpPr>
        <p:spPr>
          <a:xfrm>
            <a:off x="0" y="4527947"/>
            <a:ext cx="9144000" cy="615553"/>
          </a:xfrm>
          <a:prstGeom prst="rect">
            <a:avLst/>
          </a:prstGeom>
          <a:solidFill>
            <a:schemeClr val="accent6">
              <a:lumMod val="40000"/>
              <a:lumOff val="60000"/>
            </a:schemeClr>
          </a:solidFill>
        </p:spPr>
        <p:txBody>
          <a:bodyPr wrap="square" rtlCol="0">
            <a:spAutoFit/>
          </a:bodyPr>
          <a:lstStyle/>
          <a:p>
            <a:endParaRPr lang="cs-CZ" sz="1200" dirty="0" smtClean="0">
              <a:solidFill>
                <a:schemeClr val="accent3">
                  <a:lumMod val="50000"/>
                </a:schemeClr>
              </a:solidFill>
              <a:latin typeface="Times New Roman" pitchFamily="18" charset="0"/>
              <a:cs typeface="Times New Roman" pitchFamily="18" charset="0"/>
            </a:endParaRPr>
          </a:p>
          <a:p>
            <a:r>
              <a:rPr lang="cs-CZ" sz="1200" dirty="0" smtClean="0">
                <a:solidFill>
                  <a:schemeClr val="accent3">
                    <a:lumMod val="50000"/>
                  </a:schemeClr>
                </a:solidFill>
                <a:latin typeface="Times New Roman" pitchFamily="18" charset="0"/>
                <a:cs typeface="Times New Roman" pitchFamily="18" charset="0"/>
              </a:rPr>
              <a:t>Autor:</a:t>
            </a:r>
            <a:r>
              <a:rPr lang="cs-CZ" sz="1200" b="1" dirty="0" smtClean="0">
                <a:solidFill>
                  <a:schemeClr val="accent3">
                    <a:lumMod val="50000"/>
                  </a:schemeClr>
                </a:solidFill>
                <a:latin typeface="Times New Roman" pitchFamily="18" charset="0"/>
                <a:cs typeface="Times New Roman" pitchFamily="18" charset="0"/>
              </a:rPr>
              <a:t> Mgr. Alena Horová</a:t>
            </a:r>
          </a:p>
          <a:p>
            <a:endParaRPr lang="cs-CZ" sz="1000" dirty="0">
              <a:latin typeface="Times New Roman" pitchFamily="18" charset="0"/>
              <a:cs typeface="Times New Roman" pitchFamily="18" charset="0"/>
            </a:endParaRPr>
          </a:p>
        </p:txBody>
      </p:sp>
      <p:pic>
        <p:nvPicPr>
          <p:cNvPr id="6" name="obrázek 5" descr="Image"/>
          <p:cNvPicPr/>
          <p:nvPr/>
        </p:nvPicPr>
        <p:blipFill>
          <a:blip r:embed="rId3">
            <a:extLst>
              <a:ext uri="{28A0092B-C50C-407E-A947-70E740481C1C}">
                <a14:useLocalDpi xmlns:a14="http://schemas.microsoft.com/office/drawing/2010/main" val="0"/>
              </a:ext>
            </a:extLst>
          </a:blip>
          <a:srcRect/>
          <a:stretch>
            <a:fillRect/>
          </a:stretch>
        </p:blipFill>
        <p:spPr bwMode="auto">
          <a:xfrm>
            <a:off x="6121871" y="4558724"/>
            <a:ext cx="3029719" cy="553998"/>
          </a:xfrm>
          <a:prstGeom prst="rect">
            <a:avLst/>
          </a:prstGeom>
          <a:noFill/>
          <a:ln>
            <a:noFill/>
          </a:ln>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79512" y="2139702"/>
            <a:ext cx="1702800" cy="2304256"/>
          </a:xfrm>
          <a:prstGeom prst="rect">
            <a:avLst/>
          </a:prstGeom>
          <a:noFill/>
          <a:ln w="31750">
            <a:solidFill>
              <a:srgbClr val="C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2051720" y="2139702"/>
            <a:ext cx="1717520" cy="2304256"/>
          </a:xfrm>
          <a:prstGeom prst="rect">
            <a:avLst/>
          </a:prstGeom>
          <a:noFill/>
          <a:ln w="31750">
            <a:solidFill>
              <a:srgbClr val="C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3923928" y="2139702"/>
            <a:ext cx="1766700" cy="2304256"/>
          </a:xfrm>
          <a:prstGeom prst="rect">
            <a:avLst/>
          </a:prstGeom>
          <a:noFill/>
          <a:ln w="31750">
            <a:solidFill>
              <a:srgbClr val="C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4"/>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5868144" y="987574"/>
            <a:ext cx="3024336" cy="3384376"/>
          </a:xfrm>
          <a:prstGeom prst="rect">
            <a:avLst/>
          </a:prstGeom>
          <a:noFill/>
          <a:ln w="31750">
            <a:solidFill>
              <a:srgbClr val="C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ovéPole 10"/>
          <p:cNvSpPr txBox="1"/>
          <p:nvPr/>
        </p:nvSpPr>
        <p:spPr>
          <a:xfrm>
            <a:off x="7715682" y="4110340"/>
            <a:ext cx="1104790" cy="261610"/>
          </a:xfrm>
          <a:prstGeom prst="rect">
            <a:avLst/>
          </a:prstGeom>
          <a:solidFill>
            <a:srgbClr val="CCFFCC">
              <a:alpha val="0"/>
            </a:srgbClr>
          </a:solidFill>
        </p:spPr>
        <p:txBody>
          <a:bodyPr wrap="none" rtlCol="0">
            <a:spAutoFit/>
          </a:bodyPr>
          <a:lstStyle/>
          <a:p>
            <a:pPr algn="ctr"/>
            <a:r>
              <a:rPr lang="pl-PL" sz="1100" b="1" dirty="0" smtClean="0">
                <a:solidFill>
                  <a:schemeClr val="bg1"/>
                </a:solidFill>
                <a:latin typeface="Times New Roman" pitchFamily="18" charset="0"/>
                <a:cs typeface="Times New Roman" pitchFamily="18" charset="0"/>
              </a:rPr>
              <a:t>Česká expedice</a:t>
            </a:r>
          </a:p>
        </p:txBody>
      </p:sp>
      <p:pic>
        <p:nvPicPr>
          <p:cNvPr id="7" name="Obrázek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5576" y="948707"/>
            <a:ext cx="4536504" cy="1046979"/>
          </a:xfrm>
          <a:prstGeom prst="rect">
            <a:avLst/>
          </a:prstGeom>
          <a:ln w="31750">
            <a:solidFill>
              <a:srgbClr val="C00000"/>
            </a:solid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0" y="0"/>
            <a:ext cx="9144000" cy="492443"/>
          </a:xfrm>
          <a:prstGeom prst="rect">
            <a:avLst/>
          </a:prstGeom>
          <a:solidFill>
            <a:schemeClr val="accent6">
              <a:lumMod val="40000"/>
              <a:lumOff val="60000"/>
            </a:schemeClr>
          </a:solidFill>
        </p:spPr>
        <p:txBody>
          <a:bodyPr wrap="square" rtlCol="0">
            <a:spAutoFit/>
          </a:bodyPr>
          <a:lstStyle/>
          <a:p>
            <a:r>
              <a:rPr lang="cs-CZ" sz="1200" b="1" dirty="0" smtClean="0">
                <a:solidFill>
                  <a:schemeClr val="accent3">
                    <a:lumMod val="50000"/>
                  </a:schemeClr>
                </a:solidFill>
                <a:latin typeface="Times New Roman" pitchFamily="18" charset="0"/>
                <a:cs typeface="Times New Roman" pitchFamily="18" charset="0"/>
              </a:rPr>
              <a:t>Elektronická  učebnice - I. stupeň                      </a:t>
            </a:r>
            <a:r>
              <a:rPr lang="cs-CZ" sz="1000" dirty="0" smtClean="0">
                <a:solidFill>
                  <a:schemeClr val="accent3">
                    <a:lumMod val="50000"/>
                  </a:schemeClr>
                </a:solidFill>
                <a:latin typeface="Times New Roman" pitchFamily="18" charset="0"/>
                <a:cs typeface="Times New Roman" pitchFamily="18" charset="0"/>
              </a:rPr>
              <a:t>Základní škola Děčín VI, Na Stráni 879/2  – příspěvková organizace                       	          </a:t>
            </a:r>
            <a:r>
              <a:rPr lang="cs-CZ" sz="1600" b="1" dirty="0" smtClean="0">
                <a:solidFill>
                  <a:schemeClr val="accent3">
                    <a:lumMod val="50000"/>
                  </a:schemeClr>
                </a:solidFill>
                <a:latin typeface="Times New Roman" pitchFamily="18" charset="0"/>
                <a:cs typeface="Times New Roman" pitchFamily="18" charset="0"/>
              </a:rPr>
              <a:t>Svět kolem nás</a:t>
            </a:r>
          </a:p>
          <a:p>
            <a:endParaRPr lang="cs-CZ" sz="1000" dirty="0">
              <a:latin typeface="Times New Roman" pitchFamily="18" charset="0"/>
              <a:cs typeface="Times New Roman" pitchFamily="18" charset="0"/>
            </a:endParaRPr>
          </a:p>
        </p:txBody>
      </p:sp>
      <p:sp>
        <p:nvSpPr>
          <p:cNvPr id="3" name="Nadpis 1"/>
          <p:cNvSpPr txBox="1">
            <a:spLocks/>
          </p:cNvSpPr>
          <p:nvPr/>
        </p:nvSpPr>
        <p:spPr>
          <a:xfrm>
            <a:off x="20150" y="498603"/>
            <a:ext cx="3831769" cy="594066"/>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2500" b="1" dirty="0" smtClean="0">
                <a:latin typeface="Times New Roman" pitchFamily="18" charset="0"/>
                <a:cs typeface="Times New Roman" pitchFamily="18" charset="0"/>
              </a:rPr>
              <a:t>79.10 Anotace</a:t>
            </a:r>
            <a:endParaRPr lang="cs-CZ" sz="2500" b="1" dirty="0">
              <a:latin typeface="Times New Roman" pitchFamily="18" charset="0"/>
              <a:cs typeface="Times New Roman" pitchFamily="18" charset="0"/>
            </a:endParaRPr>
          </a:p>
        </p:txBody>
      </p:sp>
      <p:graphicFrame>
        <p:nvGraphicFramePr>
          <p:cNvPr id="4" name="Tabulka 3"/>
          <p:cNvGraphicFramePr>
            <a:graphicFrameLocks noGrp="1"/>
          </p:cNvGraphicFramePr>
          <p:nvPr>
            <p:extLst>
              <p:ext uri="{D42A27DB-BD31-4B8C-83A1-F6EECF244321}">
                <p14:modId xmlns:p14="http://schemas.microsoft.com/office/powerpoint/2010/main" val="3745416818"/>
              </p:ext>
            </p:extLst>
          </p:nvPr>
        </p:nvGraphicFramePr>
        <p:xfrm>
          <a:off x="1043608" y="1275606"/>
          <a:ext cx="7272808" cy="3163050"/>
        </p:xfrm>
        <a:graphic>
          <a:graphicData uri="http://schemas.openxmlformats.org/drawingml/2006/table">
            <a:tbl>
              <a:tblPr firstRow="1" bandRow="1">
                <a:tableStyleId>{10A1B5D5-9B99-4C35-A422-299274C87663}</a:tableStyleId>
              </a:tblPr>
              <a:tblGrid>
                <a:gridCol w="1907305"/>
                <a:gridCol w="5365503"/>
              </a:tblGrid>
              <a:tr h="545574">
                <a:tc>
                  <a:txBody>
                    <a:bodyPr/>
                    <a:lstStyle/>
                    <a:p>
                      <a:r>
                        <a:rPr lang="cs-CZ" dirty="0" smtClean="0">
                          <a:latin typeface="Times New Roman" pitchFamily="18" charset="0"/>
                          <a:cs typeface="Times New Roman" pitchFamily="18" charset="0"/>
                        </a:rPr>
                        <a:t>Autor</a:t>
                      </a:r>
                      <a:endParaRPr lang="cs-CZ"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latin typeface="Times New Roman" pitchFamily="18" charset="0"/>
                          <a:cs typeface="Times New Roman" pitchFamily="18" charset="0"/>
                        </a:rPr>
                        <a:t>Mgr. </a:t>
                      </a:r>
                      <a:r>
                        <a:rPr lang="cs-CZ" smtClean="0">
                          <a:latin typeface="Times New Roman" pitchFamily="18" charset="0"/>
                          <a:cs typeface="Times New Roman" pitchFamily="18" charset="0"/>
                        </a:rPr>
                        <a:t>Alena</a:t>
                      </a:r>
                      <a:r>
                        <a:rPr lang="cs-CZ" baseline="0" smtClean="0">
                          <a:latin typeface="Times New Roman" pitchFamily="18" charset="0"/>
                          <a:cs typeface="Times New Roman" pitchFamily="18" charset="0"/>
                        </a:rPr>
                        <a:t> Horová</a:t>
                      </a:r>
                      <a:endParaRPr lang="cs-CZ" smtClean="0">
                        <a:latin typeface="Times New Roman" pitchFamily="18" charset="0"/>
                        <a:cs typeface="Times New Roman" pitchFamily="18" charset="0"/>
                      </a:endParaRPr>
                    </a:p>
                  </a:txBody>
                  <a:tcPr/>
                </a:tc>
              </a:tr>
              <a:tr h="553152">
                <a:tc>
                  <a:txBody>
                    <a:bodyPr/>
                    <a:lstStyle/>
                    <a:p>
                      <a:r>
                        <a:rPr lang="cs-CZ" dirty="0" smtClean="0">
                          <a:latin typeface="Times New Roman" pitchFamily="18" charset="0"/>
                          <a:cs typeface="Times New Roman" pitchFamily="18" charset="0"/>
                        </a:rPr>
                        <a:t>Období</a:t>
                      </a:r>
                      <a:endParaRPr lang="cs-CZ" dirty="0">
                        <a:latin typeface="Times New Roman" pitchFamily="18" charset="0"/>
                        <a:cs typeface="Times New Roman" pitchFamily="18" charset="0"/>
                      </a:endParaRPr>
                    </a:p>
                  </a:txBody>
                  <a:tcPr/>
                </a:tc>
                <a:tc>
                  <a:txBody>
                    <a:bodyPr/>
                    <a:lstStyle/>
                    <a:p>
                      <a:r>
                        <a:rPr lang="cs-CZ" smtClean="0">
                          <a:latin typeface="Times New Roman" pitchFamily="18" charset="0"/>
                          <a:cs typeface="Times New Roman" pitchFamily="18" charset="0"/>
                        </a:rPr>
                        <a:t>01</a:t>
                      </a:r>
                      <a:r>
                        <a:rPr lang="cs-CZ" baseline="0" smtClean="0">
                          <a:latin typeface="Times New Roman" pitchFamily="18" charset="0"/>
                          <a:cs typeface="Times New Roman" pitchFamily="18" charset="0"/>
                        </a:rPr>
                        <a:t> </a:t>
                      </a:r>
                      <a:r>
                        <a:rPr lang="cs-CZ" baseline="0" smtClean="0">
                          <a:latin typeface="Times New Roman" pitchFamily="18" charset="0"/>
                          <a:cs typeface="Times New Roman" pitchFamily="18" charset="0"/>
                        </a:rPr>
                        <a:t>– </a:t>
                      </a:r>
                      <a:r>
                        <a:rPr lang="cs-CZ" baseline="0" smtClean="0">
                          <a:latin typeface="Times New Roman" pitchFamily="18" charset="0"/>
                          <a:cs typeface="Times New Roman" pitchFamily="18" charset="0"/>
                        </a:rPr>
                        <a:t>06/2013</a:t>
                      </a:r>
                      <a:endParaRPr lang="cs-CZ" dirty="0">
                        <a:latin typeface="Times New Roman" pitchFamily="18" charset="0"/>
                        <a:cs typeface="Times New Roman" pitchFamily="18" charset="0"/>
                      </a:endParaRPr>
                    </a:p>
                  </a:txBody>
                  <a:tcPr/>
                </a:tc>
              </a:tr>
              <a:tr h="553152">
                <a:tc>
                  <a:txBody>
                    <a:bodyPr/>
                    <a:lstStyle/>
                    <a:p>
                      <a:r>
                        <a:rPr lang="cs-CZ" dirty="0" smtClean="0">
                          <a:latin typeface="Times New Roman" pitchFamily="18" charset="0"/>
                          <a:cs typeface="Times New Roman" pitchFamily="18" charset="0"/>
                        </a:rPr>
                        <a:t>Ročník</a:t>
                      </a:r>
                      <a:endParaRPr lang="cs-CZ" dirty="0">
                        <a:latin typeface="Times New Roman" pitchFamily="18" charset="0"/>
                        <a:cs typeface="Times New Roman" pitchFamily="18" charset="0"/>
                      </a:endParaRPr>
                    </a:p>
                  </a:txBody>
                  <a:tcPr/>
                </a:tc>
                <a:tc>
                  <a:txBody>
                    <a:bodyPr/>
                    <a:lstStyle/>
                    <a:p>
                      <a:r>
                        <a:rPr lang="cs-CZ" dirty="0" smtClean="0">
                          <a:latin typeface="Times New Roman" pitchFamily="18" charset="0"/>
                          <a:cs typeface="Times New Roman" pitchFamily="18" charset="0"/>
                        </a:rPr>
                        <a:t>5. ročník</a:t>
                      </a:r>
                      <a:endParaRPr lang="cs-CZ" dirty="0">
                        <a:latin typeface="Times New Roman" pitchFamily="18" charset="0"/>
                        <a:cs typeface="Times New Roman" pitchFamily="18" charset="0"/>
                      </a:endParaRPr>
                    </a:p>
                  </a:txBody>
                  <a:tcPr/>
                </a:tc>
              </a:tr>
              <a:tr h="553152">
                <a:tc>
                  <a:txBody>
                    <a:bodyPr/>
                    <a:lstStyle/>
                    <a:p>
                      <a:r>
                        <a:rPr lang="cs-CZ" dirty="0" smtClean="0">
                          <a:latin typeface="Times New Roman" pitchFamily="18" charset="0"/>
                          <a:cs typeface="Times New Roman" pitchFamily="18" charset="0"/>
                        </a:rPr>
                        <a:t>Klíčová slova</a:t>
                      </a:r>
                      <a:endParaRPr lang="cs-CZ" dirty="0">
                        <a:latin typeface="Times New Roman" pitchFamily="18" charset="0"/>
                        <a:cs typeface="Times New Roman" pitchFamily="18" charset="0"/>
                      </a:endParaRPr>
                    </a:p>
                  </a:txBody>
                  <a:tcPr/>
                </a:tc>
                <a:tc>
                  <a:txBody>
                    <a:bodyPr/>
                    <a:lstStyle/>
                    <a:p>
                      <a:r>
                        <a:rPr lang="cs-CZ" dirty="0" smtClean="0">
                          <a:latin typeface="Times New Roman" pitchFamily="18" charset="0"/>
                          <a:cs typeface="Times New Roman" pitchFamily="18" charset="0"/>
                        </a:rPr>
                        <a:t>Národní</a:t>
                      </a:r>
                      <a:r>
                        <a:rPr lang="cs-CZ" baseline="0" dirty="0" smtClean="0">
                          <a:latin typeface="Times New Roman" pitchFamily="18" charset="0"/>
                          <a:cs typeface="Times New Roman" pitchFamily="18" charset="0"/>
                        </a:rPr>
                        <a:t> obrození, Bouda, poněmčování, vlastenec</a:t>
                      </a:r>
                      <a:endParaRPr lang="cs-CZ" dirty="0">
                        <a:latin typeface="Times New Roman" pitchFamily="18" charset="0"/>
                        <a:cs typeface="Times New Roman" pitchFamily="18" charset="0"/>
                      </a:endParaRPr>
                    </a:p>
                  </a:txBody>
                  <a:tcPr/>
                </a:tc>
              </a:tr>
              <a:tr h="958020">
                <a:tc>
                  <a:txBody>
                    <a:bodyPr/>
                    <a:lstStyle/>
                    <a:p>
                      <a:r>
                        <a:rPr lang="cs-CZ" dirty="0" smtClean="0">
                          <a:latin typeface="Times New Roman" pitchFamily="18" charset="0"/>
                          <a:cs typeface="Times New Roman" pitchFamily="18" charset="0"/>
                        </a:rPr>
                        <a:t>Anotace</a:t>
                      </a:r>
                      <a:endParaRPr lang="cs-CZ" dirty="0">
                        <a:latin typeface="Times New Roman" pitchFamily="18" charset="0"/>
                        <a:cs typeface="Times New Roman" pitchFamily="18" charset="0"/>
                      </a:endParaRPr>
                    </a:p>
                  </a:txBody>
                  <a:tcPr/>
                </a:tc>
                <a:tc>
                  <a:txBody>
                    <a:bodyPr/>
                    <a:lstStyle/>
                    <a:p>
                      <a:r>
                        <a:rPr lang="cs-CZ" dirty="0" smtClean="0">
                          <a:latin typeface="Times New Roman" pitchFamily="18" charset="0"/>
                          <a:cs typeface="Times New Roman" pitchFamily="18" charset="0"/>
                        </a:rPr>
                        <a:t>Prezentace popisující dobu</a:t>
                      </a:r>
                      <a:r>
                        <a:rPr lang="cs-CZ" baseline="0" dirty="0" smtClean="0">
                          <a:latin typeface="Times New Roman" pitchFamily="18" charset="0"/>
                          <a:cs typeface="Times New Roman" pitchFamily="18" charset="0"/>
                        </a:rPr>
                        <a:t> národního obrození.</a:t>
                      </a:r>
                      <a:endParaRPr lang="cs-CZ" dirty="0">
                        <a:latin typeface="Times New Roman" pitchFamily="18" charset="0"/>
                        <a:cs typeface="Times New Roman" pitchFamily="18" charset="0"/>
                      </a:endParaRPr>
                    </a:p>
                  </a:txBody>
                  <a:tcPr/>
                </a:tc>
              </a:tr>
            </a:tbl>
          </a:graphicData>
        </a:graphic>
      </p:graphicFrame>
    </p:spTree>
    <p:extLst>
      <p:ext uri="{BB962C8B-B14F-4D97-AF65-F5344CB8AC3E}">
        <p14:creationId xmlns:p14="http://schemas.microsoft.com/office/powerpoint/2010/main" val="37754810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ovéPole 26"/>
          <p:cNvSpPr txBox="1"/>
          <p:nvPr/>
        </p:nvSpPr>
        <p:spPr>
          <a:xfrm>
            <a:off x="7668344" y="4691920"/>
            <a:ext cx="1172117" cy="400110"/>
          </a:xfrm>
          <a:prstGeom prst="rect">
            <a:avLst/>
          </a:prstGeom>
          <a:solidFill>
            <a:srgbClr val="CCFFCC"/>
          </a:solidFill>
        </p:spPr>
        <p:txBody>
          <a:bodyPr wrap="none" rtlCol="0">
            <a:spAutoFit/>
          </a:bodyPr>
          <a:lstStyle/>
          <a:p>
            <a:pPr algn="ctr"/>
            <a:r>
              <a:rPr lang="cs-CZ" sz="1000" b="1" u="sng" dirty="0" smtClean="0">
                <a:solidFill>
                  <a:srgbClr val="006600"/>
                </a:solidFill>
                <a:latin typeface="Times New Roman" pitchFamily="18" charset="0"/>
                <a:cs typeface="Times New Roman" pitchFamily="18" charset="0"/>
              </a:rPr>
              <a:t>Ferdinand </a:t>
            </a:r>
            <a:r>
              <a:rPr lang="cs-CZ" sz="1000" b="1" u="sng" dirty="0">
                <a:solidFill>
                  <a:srgbClr val="006600"/>
                </a:solidFill>
                <a:latin typeface="Times New Roman" pitchFamily="18" charset="0"/>
                <a:cs typeface="Times New Roman" pitchFamily="18" charset="0"/>
              </a:rPr>
              <a:t>V</a:t>
            </a:r>
            <a:r>
              <a:rPr lang="cs-CZ" sz="1000" b="1" u="sng" dirty="0" smtClean="0">
                <a:solidFill>
                  <a:srgbClr val="006600"/>
                </a:solidFill>
                <a:latin typeface="Times New Roman" pitchFamily="18" charset="0"/>
                <a:cs typeface="Times New Roman" pitchFamily="18" charset="0"/>
              </a:rPr>
              <a:t>.</a:t>
            </a:r>
          </a:p>
          <a:p>
            <a:pPr algn="ctr"/>
            <a:r>
              <a:rPr lang="cs-CZ" sz="1000" dirty="0" smtClean="0">
                <a:solidFill>
                  <a:srgbClr val="006600"/>
                </a:solidFill>
                <a:latin typeface="Times New Roman" pitchFamily="18" charset="0"/>
                <a:cs typeface="Times New Roman" pitchFamily="18" charset="0"/>
              </a:rPr>
              <a:t>vláda: 1806 – 1848</a:t>
            </a:r>
          </a:p>
        </p:txBody>
      </p:sp>
      <p:sp>
        <p:nvSpPr>
          <p:cNvPr id="16" name="TextovéPole 15"/>
          <p:cNvSpPr txBox="1"/>
          <p:nvPr/>
        </p:nvSpPr>
        <p:spPr>
          <a:xfrm>
            <a:off x="4283968" y="4691920"/>
            <a:ext cx="1172117" cy="400110"/>
          </a:xfrm>
          <a:prstGeom prst="rect">
            <a:avLst/>
          </a:prstGeom>
          <a:solidFill>
            <a:srgbClr val="CCFFCC"/>
          </a:solidFill>
        </p:spPr>
        <p:txBody>
          <a:bodyPr wrap="none" rtlCol="0">
            <a:spAutoFit/>
          </a:bodyPr>
          <a:lstStyle/>
          <a:p>
            <a:pPr algn="ctr"/>
            <a:r>
              <a:rPr lang="cs-CZ" sz="1000" b="1" u="sng" dirty="0" smtClean="0">
                <a:solidFill>
                  <a:srgbClr val="006600"/>
                </a:solidFill>
                <a:latin typeface="Times New Roman" pitchFamily="18" charset="0"/>
                <a:cs typeface="Times New Roman" pitchFamily="18" charset="0"/>
              </a:rPr>
              <a:t>Leopold II.</a:t>
            </a:r>
          </a:p>
          <a:p>
            <a:pPr algn="ctr"/>
            <a:r>
              <a:rPr lang="cs-CZ" sz="1000" dirty="0" smtClean="0">
                <a:solidFill>
                  <a:srgbClr val="006600"/>
                </a:solidFill>
                <a:latin typeface="Times New Roman" pitchFamily="18" charset="0"/>
                <a:cs typeface="Times New Roman" pitchFamily="18" charset="0"/>
              </a:rPr>
              <a:t>vláda: 1790 – 1792</a:t>
            </a:r>
          </a:p>
        </p:txBody>
      </p:sp>
      <p:sp>
        <p:nvSpPr>
          <p:cNvPr id="23" name="TextovéPole 22"/>
          <p:cNvSpPr txBox="1"/>
          <p:nvPr/>
        </p:nvSpPr>
        <p:spPr>
          <a:xfrm>
            <a:off x="6012160" y="4691920"/>
            <a:ext cx="1172117" cy="400110"/>
          </a:xfrm>
          <a:prstGeom prst="rect">
            <a:avLst/>
          </a:prstGeom>
          <a:solidFill>
            <a:srgbClr val="CCFFCC"/>
          </a:solidFill>
        </p:spPr>
        <p:txBody>
          <a:bodyPr wrap="none" rtlCol="0">
            <a:spAutoFit/>
          </a:bodyPr>
          <a:lstStyle/>
          <a:p>
            <a:pPr algn="ctr"/>
            <a:r>
              <a:rPr lang="cs-CZ" sz="1000" b="1" u="sng" dirty="0" smtClean="0">
                <a:solidFill>
                  <a:srgbClr val="006600"/>
                </a:solidFill>
                <a:latin typeface="Times New Roman" pitchFamily="18" charset="0"/>
                <a:cs typeface="Times New Roman" pitchFamily="18" charset="0"/>
              </a:rPr>
              <a:t>František II.</a:t>
            </a:r>
          </a:p>
          <a:p>
            <a:pPr algn="ctr"/>
            <a:r>
              <a:rPr lang="cs-CZ" sz="1000" dirty="0" smtClean="0">
                <a:solidFill>
                  <a:srgbClr val="006600"/>
                </a:solidFill>
                <a:latin typeface="Times New Roman" pitchFamily="18" charset="0"/>
                <a:cs typeface="Times New Roman" pitchFamily="18" charset="0"/>
              </a:rPr>
              <a:t>vláda: 1792 – 1806</a:t>
            </a:r>
          </a:p>
        </p:txBody>
      </p:sp>
      <p:sp>
        <p:nvSpPr>
          <p:cNvPr id="4" name="TextovéPole 3"/>
          <p:cNvSpPr txBox="1"/>
          <p:nvPr/>
        </p:nvSpPr>
        <p:spPr>
          <a:xfrm>
            <a:off x="1691680" y="1044000"/>
            <a:ext cx="4451860" cy="2031325"/>
          </a:xfrm>
          <a:prstGeom prst="rect">
            <a:avLst/>
          </a:prstGeom>
          <a:solidFill>
            <a:srgbClr val="CCFFCC"/>
          </a:solidFill>
        </p:spPr>
        <p:txBody>
          <a:bodyPr wrap="none" rtlCol="0">
            <a:spAutoFit/>
          </a:bodyPr>
          <a:lstStyle/>
          <a:p>
            <a:r>
              <a:rPr lang="cs-CZ" sz="1200" b="1" u="sng" dirty="0">
                <a:solidFill>
                  <a:srgbClr val="C00000"/>
                </a:solidFill>
                <a:latin typeface="Times New Roman" pitchFamily="18" charset="0"/>
                <a:cs typeface="Times New Roman" pitchFamily="18" charset="0"/>
              </a:rPr>
              <a:t>Marie </a:t>
            </a:r>
            <a:r>
              <a:rPr lang="cs-CZ" sz="1200" b="1" u="sng" dirty="0" smtClean="0">
                <a:solidFill>
                  <a:srgbClr val="C00000"/>
                </a:solidFill>
                <a:latin typeface="Times New Roman" pitchFamily="18" charset="0"/>
                <a:cs typeface="Times New Roman" pitchFamily="18" charset="0"/>
              </a:rPr>
              <a:t>Terezie</a:t>
            </a:r>
            <a:r>
              <a:rPr lang="cs-CZ" sz="1200" b="1" dirty="0" smtClean="0">
                <a:solidFill>
                  <a:srgbClr val="C00000"/>
                </a:solidFill>
                <a:latin typeface="Times New Roman" pitchFamily="18" charset="0"/>
                <a:cs typeface="Times New Roman" pitchFamily="18" charset="0"/>
              </a:rPr>
              <a:t>    </a:t>
            </a:r>
            <a:r>
              <a:rPr lang="cs-CZ" sz="1200" dirty="0">
                <a:solidFill>
                  <a:srgbClr val="C00000"/>
                </a:solidFill>
                <a:latin typeface="Times New Roman" pitchFamily="18" charset="0"/>
                <a:cs typeface="Times New Roman" pitchFamily="18" charset="0"/>
              </a:rPr>
              <a:t> </a:t>
            </a:r>
            <a:r>
              <a:rPr lang="cs-CZ" sz="1000" dirty="0">
                <a:solidFill>
                  <a:srgbClr val="C00000"/>
                </a:solidFill>
                <a:latin typeface="Times New Roman" pitchFamily="18" charset="0"/>
                <a:cs typeface="Times New Roman" pitchFamily="18" charset="0"/>
              </a:rPr>
              <a:t>(Matka dvou císařů) </a:t>
            </a:r>
            <a:endParaRPr lang="cs-CZ" sz="1000" b="1" u="sng" dirty="0">
              <a:solidFill>
                <a:srgbClr val="C00000"/>
              </a:solidFill>
              <a:latin typeface="Times New Roman" pitchFamily="18" charset="0"/>
              <a:cs typeface="Times New Roman" pitchFamily="18" charset="0"/>
            </a:endParaRPr>
          </a:p>
          <a:p>
            <a:pPr lvl="0">
              <a:spcAft>
                <a:spcPts val="600"/>
              </a:spcAft>
            </a:pPr>
            <a:r>
              <a:rPr lang="cs-CZ" sz="1000" dirty="0">
                <a:solidFill>
                  <a:srgbClr val="C00000"/>
                </a:solidFill>
                <a:latin typeface="Times New Roman" pitchFamily="18" charset="0"/>
                <a:cs typeface="Times New Roman" pitchFamily="18" charset="0"/>
              </a:rPr>
              <a:t>doba vlády: 1740 - </a:t>
            </a:r>
            <a:r>
              <a:rPr lang="cs-CZ" sz="1000" dirty="0" smtClean="0">
                <a:solidFill>
                  <a:srgbClr val="C00000"/>
                </a:solidFill>
                <a:latin typeface="Times New Roman" pitchFamily="18" charset="0"/>
                <a:cs typeface="Times New Roman" pitchFamily="18" charset="0"/>
              </a:rPr>
              <a:t>1780</a:t>
            </a:r>
            <a:endParaRPr lang="cs-CZ" sz="1000" b="1" dirty="0" smtClean="0">
              <a:solidFill>
                <a:srgbClr val="006600"/>
              </a:solidFill>
              <a:latin typeface="Times New Roman" pitchFamily="18" charset="0"/>
              <a:cs typeface="Times New Roman" pitchFamily="18" charset="0"/>
            </a:endParaRPr>
          </a:p>
          <a:p>
            <a:pPr marL="171450" indent="-171450">
              <a:buFont typeface="Wingdings" pitchFamily="2" charset="2"/>
              <a:buChar char="Ø"/>
            </a:pPr>
            <a:r>
              <a:rPr lang="cs-CZ" sz="1100" b="1" dirty="0">
                <a:solidFill>
                  <a:srgbClr val="006600"/>
                </a:solidFill>
                <a:latin typeface="Times New Roman" pitchFamily="18" charset="0"/>
                <a:cs typeface="Times New Roman" pitchFamily="18" charset="0"/>
              </a:rPr>
              <a:t>j</a:t>
            </a:r>
            <a:r>
              <a:rPr lang="cs-CZ" sz="1100" b="1" dirty="0" smtClean="0">
                <a:solidFill>
                  <a:srgbClr val="006600"/>
                </a:solidFill>
                <a:latin typeface="Times New Roman" pitchFamily="18" charset="0"/>
                <a:cs typeface="Times New Roman" pitchFamily="18" charset="0"/>
              </a:rPr>
              <a:t>ediná žena na českém trůně</a:t>
            </a:r>
          </a:p>
          <a:p>
            <a:pPr marL="171450" indent="-171450">
              <a:buFont typeface="Wingdings" pitchFamily="2" charset="2"/>
              <a:buChar char="Ø"/>
            </a:pPr>
            <a:r>
              <a:rPr lang="cs-CZ" sz="1100" b="1" dirty="0" smtClean="0">
                <a:solidFill>
                  <a:srgbClr val="006600"/>
                </a:solidFill>
                <a:latin typeface="Times New Roman" pitchFamily="18" charset="0"/>
                <a:cs typeface="Times New Roman" pitchFamily="18" charset="0"/>
              </a:rPr>
              <a:t>dcera Karla VI.</a:t>
            </a:r>
          </a:p>
          <a:p>
            <a:pPr marL="171450" indent="-171450">
              <a:buFont typeface="Wingdings" pitchFamily="2" charset="2"/>
              <a:buChar char="Ø"/>
            </a:pPr>
            <a:r>
              <a:rPr lang="cs-CZ" sz="1100" b="1" dirty="0">
                <a:solidFill>
                  <a:srgbClr val="C00000"/>
                </a:solidFill>
                <a:latin typeface="Times New Roman" pitchFamily="18" charset="0"/>
                <a:cs typeface="Times New Roman" pitchFamily="18" charset="0"/>
              </a:rPr>
              <a:t>s</a:t>
            </a:r>
            <a:r>
              <a:rPr lang="cs-CZ" sz="1100" b="1" dirty="0" smtClean="0">
                <a:solidFill>
                  <a:srgbClr val="C00000"/>
                </a:solidFill>
                <a:latin typeface="Times New Roman" pitchFamily="18" charset="0"/>
                <a:cs typeface="Times New Roman" pitchFamily="18" charset="0"/>
              </a:rPr>
              <a:t>nížila robotu </a:t>
            </a:r>
            <a:r>
              <a:rPr lang="cs-CZ" sz="1100" b="1" dirty="0" smtClean="0">
                <a:solidFill>
                  <a:srgbClr val="006600"/>
                </a:solidFill>
                <a:latin typeface="Times New Roman" pitchFamily="18" charset="0"/>
                <a:cs typeface="Times New Roman" pitchFamily="18" charset="0"/>
              </a:rPr>
              <a:t>na pouhé tři dny za týden</a:t>
            </a:r>
          </a:p>
          <a:p>
            <a:pPr marL="171450" indent="-171450">
              <a:buFont typeface="Wingdings" pitchFamily="2" charset="2"/>
              <a:buChar char="Ø"/>
            </a:pPr>
            <a:r>
              <a:rPr lang="cs-CZ" sz="1100" b="1" dirty="0">
                <a:solidFill>
                  <a:srgbClr val="006600"/>
                </a:solidFill>
                <a:latin typeface="Times New Roman" pitchFamily="18" charset="0"/>
                <a:cs typeface="Times New Roman" pitchFamily="18" charset="0"/>
              </a:rPr>
              <a:t>n</a:t>
            </a:r>
            <a:r>
              <a:rPr lang="cs-CZ" sz="1100" b="1" dirty="0" smtClean="0">
                <a:solidFill>
                  <a:srgbClr val="006600"/>
                </a:solidFill>
                <a:latin typeface="Times New Roman" pitchFamily="18" charset="0"/>
                <a:cs typeface="Times New Roman" pitchFamily="18" charset="0"/>
              </a:rPr>
              <a:t>echala zpracovat mapy zemí a sečíst obyvatelstvo</a:t>
            </a:r>
          </a:p>
          <a:p>
            <a:pPr marL="171450" indent="-171450">
              <a:buFont typeface="Wingdings" pitchFamily="2" charset="2"/>
              <a:buChar char="Ø"/>
            </a:pPr>
            <a:r>
              <a:rPr lang="cs-CZ" sz="1100" b="1" u="sng" dirty="0">
                <a:solidFill>
                  <a:srgbClr val="C00000"/>
                </a:solidFill>
                <a:latin typeface="Times New Roman" pitchFamily="18" charset="0"/>
                <a:cs typeface="Times New Roman" pitchFamily="18" charset="0"/>
              </a:rPr>
              <a:t>d</a:t>
            </a:r>
            <a:r>
              <a:rPr lang="cs-CZ" sz="1100" b="1" u="sng" dirty="0" smtClean="0">
                <a:solidFill>
                  <a:srgbClr val="C00000"/>
                </a:solidFill>
                <a:latin typeface="Times New Roman" pitchFamily="18" charset="0"/>
                <a:cs typeface="Times New Roman" pitchFamily="18" charset="0"/>
              </a:rPr>
              <a:t>aňová </a:t>
            </a:r>
            <a:r>
              <a:rPr lang="cs-CZ" sz="1100" b="1" u="sng" dirty="0" smtClean="0">
                <a:solidFill>
                  <a:srgbClr val="C00000"/>
                </a:solidFill>
                <a:latin typeface="Times New Roman" pitchFamily="18" charset="0"/>
                <a:cs typeface="Times New Roman" pitchFamily="18" charset="0"/>
              </a:rPr>
              <a:t>reforma </a:t>
            </a:r>
            <a:r>
              <a:rPr lang="cs-CZ" sz="1100" b="1" dirty="0" smtClean="0">
                <a:solidFill>
                  <a:srgbClr val="006600"/>
                </a:solidFill>
                <a:latin typeface="Times New Roman" pitchFamily="18" charset="0"/>
                <a:cs typeface="Times New Roman" pitchFamily="18" charset="0"/>
              </a:rPr>
              <a:t>= daně </a:t>
            </a:r>
            <a:r>
              <a:rPr lang="cs-CZ" sz="1100" b="1" dirty="0" smtClean="0">
                <a:solidFill>
                  <a:srgbClr val="006600"/>
                </a:solidFill>
                <a:latin typeface="Times New Roman" pitchFamily="18" charset="0"/>
                <a:cs typeface="Times New Roman" pitchFamily="18" charset="0"/>
              </a:rPr>
              <a:t>byly </a:t>
            </a:r>
            <a:r>
              <a:rPr lang="cs-CZ" sz="1100" b="1" dirty="0" smtClean="0">
                <a:solidFill>
                  <a:srgbClr val="006600"/>
                </a:solidFill>
                <a:latin typeface="Times New Roman" pitchFamily="18" charset="0"/>
                <a:cs typeface="Times New Roman" pitchFamily="18" charset="0"/>
              </a:rPr>
              <a:t>do této doby vybírány odhadem, </a:t>
            </a:r>
          </a:p>
          <a:p>
            <a:r>
              <a:rPr lang="cs-CZ" sz="1100" b="1" dirty="0">
                <a:solidFill>
                  <a:srgbClr val="006600"/>
                </a:solidFill>
                <a:latin typeface="Times New Roman" pitchFamily="18" charset="0"/>
                <a:cs typeface="Times New Roman" pitchFamily="18" charset="0"/>
              </a:rPr>
              <a:t> </a:t>
            </a:r>
            <a:r>
              <a:rPr lang="cs-CZ" sz="1100" b="1" dirty="0" smtClean="0">
                <a:solidFill>
                  <a:srgbClr val="006600"/>
                </a:solidFill>
                <a:latin typeface="Times New Roman" pitchFamily="18" charset="0"/>
                <a:cs typeface="Times New Roman" pitchFamily="18" charset="0"/>
              </a:rPr>
              <a:t>    šlechtici uváděli  lživé informace o počtech obyvatel a velikostech </a:t>
            </a:r>
          </a:p>
          <a:p>
            <a:r>
              <a:rPr lang="cs-CZ" sz="1100" b="1" dirty="0">
                <a:solidFill>
                  <a:srgbClr val="006600"/>
                </a:solidFill>
                <a:latin typeface="Times New Roman" pitchFamily="18" charset="0"/>
                <a:cs typeface="Times New Roman" pitchFamily="18" charset="0"/>
              </a:rPr>
              <a:t> </a:t>
            </a:r>
            <a:r>
              <a:rPr lang="cs-CZ" sz="1100" b="1" dirty="0" smtClean="0">
                <a:solidFill>
                  <a:srgbClr val="006600"/>
                </a:solidFill>
                <a:latin typeface="Times New Roman" pitchFamily="18" charset="0"/>
                <a:cs typeface="Times New Roman" pitchFamily="18" charset="0"/>
              </a:rPr>
              <a:t>    pozemků  →  odváděli menší daně → díky mapám a sčítání obyvatel</a:t>
            </a:r>
          </a:p>
          <a:p>
            <a:r>
              <a:rPr lang="cs-CZ" sz="1100" b="1" dirty="0">
                <a:solidFill>
                  <a:srgbClr val="006600"/>
                </a:solidFill>
                <a:latin typeface="Times New Roman" pitchFamily="18" charset="0"/>
                <a:cs typeface="Times New Roman" pitchFamily="18" charset="0"/>
              </a:rPr>
              <a:t> </a:t>
            </a:r>
            <a:r>
              <a:rPr lang="cs-CZ" sz="1100" b="1" dirty="0" smtClean="0">
                <a:solidFill>
                  <a:srgbClr val="006600"/>
                </a:solidFill>
                <a:latin typeface="Times New Roman" pitchFamily="18" charset="0"/>
                <a:cs typeface="Times New Roman" pitchFamily="18" charset="0"/>
              </a:rPr>
              <a:t>    lidé nemohli podvádět</a:t>
            </a:r>
          </a:p>
          <a:p>
            <a:pPr marL="171450" indent="-171450">
              <a:buFont typeface="Wingdings" pitchFamily="2" charset="2"/>
              <a:buChar char="Ø"/>
            </a:pPr>
            <a:r>
              <a:rPr lang="cs-CZ" sz="1100" b="1" dirty="0">
                <a:solidFill>
                  <a:srgbClr val="C00000"/>
                </a:solidFill>
                <a:latin typeface="Times New Roman" pitchFamily="18" charset="0"/>
                <a:cs typeface="Times New Roman" pitchFamily="18" charset="0"/>
              </a:rPr>
              <a:t>p</a:t>
            </a:r>
            <a:r>
              <a:rPr lang="cs-CZ" sz="1100" b="1" dirty="0" smtClean="0">
                <a:solidFill>
                  <a:srgbClr val="C00000"/>
                </a:solidFill>
                <a:latin typeface="Times New Roman" pitchFamily="18" charset="0"/>
                <a:cs typeface="Times New Roman" pitchFamily="18" charset="0"/>
              </a:rPr>
              <a:t>ovinná školní docházka </a:t>
            </a:r>
            <a:r>
              <a:rPr lang="cs-CZ" sz="1100" b="1" dirty="0">
                <a:solidFill>
                  <a:schemeClr val="accent3">
                    <a:lumMod val="50000"/>
                  </a:schemeClr>
                </a:solidFill>
                <a:latin typeface="Times New Roman" pitchFamily="18" charset="0"/>
                <a:cs typeface="Times New Roman" pitchFamily="18" charset="0"/>
              </a:rPr>
              <a:t>(</a:t>
            </a:r>
            <a:r>
              <a:rPr lang="cs-CZ" sz="1100" b="1" dirty="0" smtClean="0">
                <a:solidFill>
                  <a:schemeClr val="accent3">
                    <a:lumMod val="50000"/>
                  </a:schemeClr>
                </a:solidFill>
                <a:latin typeface="Times New Roman" pitchFamily="18" charset="0"/>
                <a:cs typeface="Times New Roman" pitchFamily="18" charset="0"/>
              </a:rPr>
              <a:t>od </a:t>
            </a:r>
            <a:r>
              <a:rPr lang="cs-CZ" sz="1100" b="1" dirty="0">
                <a:solidFill>
                  <a:schemeClr val="accent3">
                    <a:lumMod val="50000"/>
                  </a:schemeClr>
                </a:solidFill>
                <a:latin typeface="Times New Roman" pitchFamily="18" charset="0"/>
                <a:cs typeface="Times New Roman" pitchFamily="18" charset="0"/>
              </a:rPr>
              <a:t>6 do 12 </a:t>
            </a:r>
            <a:r>
              <a:rPr lang="cs-CZ" sz="1100" b="1" dirty="0" smtClean="0">
                <a:solidFill>
                  <a:schemeClr val="accent3">
                    <a:lumMod val="50000"/>
                  </a:schemeClr>
                </a:solidFill>
                <a:latin typeface="Times New Roman" pitchFamily="18" charset="0"/>
                <a:cs typeface="Times New Roman" pitchFamily="18" charset="0"/>
              </a:rPr>
              <a:t>let</a:t>
            </a:r>
            <a:r>
              <a:rPr lang="cs-CZ" sz="1100" b="1" dirty="0">
                <a:solidFill>
                  <a:schemeClr val="accent3">
                    <a:lumMod val="50000"/>
                  </a:schemeClr>
                </a:solidFill>
                <a:latin typeface="Times New Roman" pitchFamily="18" charset="0"/>
                <a:cs typeface="Times New Roman" pitchFamily="18" charset="0"/>
              </a:rPr>
              <a:t>)</a:t>
            </a:r>
            <a:endParaRPr lang="cs-CZ" sz="1100" b="1" dirty="0" smtClean="0">
              <a:solidFill>
                <a:schemeClr val="accent3">
                  <a:lumMod val="50000"/>
                </a:schemeClr>
              </a:solidFill>
              <a:latin typeface="Times New Roman" pitchFamily="18" charset="0"/>
              <a:cs typeface="Times New Roman" pitchFamily="18" charset="0"/>
            </a:endParaRPr>
          </a:p>
        </p:txBody>
      </p:sp>
      <p:sp>
        <p:nvSpPr>
          <p:cNvPr id="2" name="Nadpis 1"/>
          <p:cNvSpPr>
            <a:spLocks noGrp="1"/>
          </p:cNvSpPr>
          <p:nvPr>
            <p:ph type="ctrTitle"/>
          </p:nvPr>
        </p:nvSpPr>
        <p:spPr>
          <a:xfrm>
            <a:off x="0" y="492443"/>
            <a:ext cx="4284984" cy="594066"/>
          </a:xfrm>
        </p:spPr>
        <p:txBody>
          <a:bodyPr>
            <a:normAutofit/>
          </a:bodyPr>
          <a:lstStyle/>
          <a:p>
            <a:pPr algn="l"/>
            <a:r>
              <a:rPr lang="cs-CZ" sz="2500" b="1" dirty="0" smtClean="0">
                <a:latin typeface="Times New Roman" pitchFamily="18" charset="0"/>
                <a:cs typeface="Times New Roman" pitchFamily="18" charset="0"/>
              </a:rPr>
              <a:t>79.2 Co už víš?</a:t>
            </a:r>
            <a:endParaRPr lang="cs-CZ" sz="2500" b="1" dirty="0">
              <a:latin typeface="Times New Roman" pitchFamily="18" charset="0"/>
              <a:cs typeface="Times New Roman" pitchFamily="18" charset="0"/>
            </a:endParaRPr>
          </a:p>
        </p:txBody>
      </p:sp>
      <p:sp>
        <p:nvSpPr>
          <p:cNvPr id="21" name="TextovéPole 20"/>
          <p:cNvSpPr txBox="1"/>
          <p:nvPr/>
        </p:nvSpPr>
        <p:spPr>
          <a:xfrm>
            <a:off x="0" y="0"/>
            <a:ext cx="9144000" cy="492443"/>
          </a:xfrm>
          <a:prstGeom prst="rect">
            <a:avLst/>
          </a:prstGeom>
          <a:solidFill>
            <a:schemeClr val="accent6">
              <a:lumMod val="40000"/>
              <a:lumOff val="60000"/>
            </a:schemeClr>
          </a:solidFill>
        </p:spPr>
        <p:txBody>
          <a:bodyPr wrap="square" rtlCol="0">
            <a:spAutoFit/>
          </a:bodyPr>
          <a:lstStyle/>
          <a:p>
            <a:pPr lvl="0"/>
            <a:r>
              <a:rPr lang="cs-CZ" sz="1200" b="1" dirty="0" smtClean="0">
                <a:solidFill>
                  <a:schemeClr val="accent3">
                    <a:lumMod val="50000"/>
                  </a:schemeClr>
                </a:solidFill>
                <a:latin typeface="Times New Roman" pitchFamily="18" charset="0"/>
                <a:cs typeface="Times New Roman" pitchFamily="18" charset="0"/>
              </a:rPr>
              <a:t>Elektronická  učebnice - I. stupeň                      </a:t>
            </a:r>
            <a:r>
              <a:rPr lang="cs-CZ" sz="1000" dirty="0" smtClean="0">
                <a:solidFill>
                  <a:schemeClr val="accent3">
                    <a:lumMod val="50000"/>
                  </a:schemeClr>
                </a:solidFill>
                <a:latin typeface="Times New Roman" pitchFamily="18" charset="0"/>
                <a:cs typeface="Times New Roman" pitchFamily="18" charset="0"/>
              </a:rPr>
              <a:t>Základní škola Děčín VI, Na Stráni 879/2  – příspěvková organizace                                    </a:t>
            </a:r>
            <a:r>
              <a:rPr lang="cs-CZ" sz="1600" b="1" dirty="0" smtClean="0">
                <a:solidFill>
                  <a:srgbClr val="9BBB59">
                    <a:lumMod val="50000"/>
                  </a:srgbClr>
                </a:solidFill>
                <a:latin typeface="Times New Roman" pitchFamily="18" charset="0"/>
                <a:cs typeface="Times New Roman" pitchFamily="18" charset="0"/>
              </a:rPr>
              <a:t>Svět </a:t>
            </a:r>
            <a:r>
              <a:rPr lang="cs-CZ" sz="1600" b="1" dirty="0">
                <a:solidFill>
                  <a:srgbClr val="9BBB59">
                    <a:lumMod val="50000"/>
                  </a:srgbClr>
                </a:solidFill>
                <a:latin typeface="Times New Roman" pitchFamily="18" charset="0"/>
                <a:cs typeface="Times New Roman" pitchFamily="18" charset="0"/>
              </a:rPr>
              <a:t>kolem nás</a:t>
            </a:r>
          </a:p>
          <a:p>
            <a:endParaRPr lang="cs-CZ" sz="1000" dirty="0">
              <a:latin typeface="Times New Roman" pitchFamily="18" charset="0"/>
              <a:cs typeface="Times New Roman" pitchFamily="18" charset="0"/>
            </a:endParaRPr>
          </a:p>
        </p:txBody>
      </p:sp>
      <p:cxnSp>
        <p:nvCxnSpPr>
          <p:cNvPr id="15" name="Přímá spojnice 14"/>
          <p:cNvCxnSpPr/>
          <p:nvPr/>
        </p:nvCxnSpPr>
        <p:spPr>
          <a:xfrm>
            <a:off x="7308304" y="2067694"/>
            <a:ext cx="0" cy="0"/>
          </a:xfrm>
          <a:prstGeom prst="line">
            <a:avLst/>
          </a:prstGeom>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51520" y="1059582"/>
            <a:ext cx="1440000" cy="1324800"/>
          </a:xfrm>
          <a:prstGeom prst="rect">
            <a:avLst/>
          </a:prstGeom>
          <a:noFill/>
          <a:ln w="31750">
            <a:solidFill>
              <a:srgbClr val="C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364088" y="771550"/>
            <a:ext cx="1440160" cy="1368152"/>
          </a:xfrm>
          <a:prstGeom prst="rect">
            <a:avLst/>
          </a:prstGeom>
          <a:noFill/>
          <a:ln w="31750">
            <a:solidFill>
              <a:srgbClr val="C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ovéPole 5"/>
          <p:cNvSpPr txBox="1"/>
          <p:nvPr/>
        </p:nvSpPr>
        <p:spPr>
          <a:xfrm>
            <a:off x="6910696" y="771550"/>
            <a:ext cx="2233304" cy="1354217"/>
          </a:xfrm>
          <a:prstGeom prst="rect">
            <a:avLst/>
          </a:prstGeom>
          <a:solidFill>
            <a:srgbClr val="CCFFCC"/>
          </a:solidFill>
        </p:spPr>
        <p:txBody>
          <a:bodyPr wrap="none" rtlCol="0">
            <a:spAutoFit/>
          </a:bodyPr>
          <a:lstStyle/>
          <a:p>
            <a:pPr lvl="0"/>
            <a:r>
              <a:rPr lang="cs-CZ" sz="1200" b="1" u="sng" dirty="0" smtClean="0">
                <a:solidFill>
                  <a:srgbClr val="C00000"/>
                </a:solidFill>
                <a:latin typeface="Times New Roman" pitchFamily="18" charset="0"/>
                <a:cs typeface="Times New Roman" pitchFamily="18" charset="0"/>
              </a:rPr>
              <a:t>Josef  II.</a:t>
            </a:r>
            <a:endParaRPr lang="cs-CZ" sz="1200" b="1" u="sng" dirty="0">
              <a:solidFill>
                <a:srgbClr val="C00000"/>
              </a:solidFill>
              <a:latin typeface="Times New Roman" pitchFamily="18" charset="0"/>
              <a:cs typeface="Times New Roman" pitchFamily="18" charset="0"/>
            </a:endParaRPr>
          </a:p>
          <a:p>
            <a:pPr lvl="0">
              <a:spcAft>
                <a:spcPts val="600"/>
              </a:spcAft>
            </a:pPr>
            <a:r>
              <a:rPr lang="cs-CZ" sz="1000" dirty="0">
                <a:solidFill>
                  <a:srgbClr val="C00000"/>
                </a:solidFill>
                <a:latin typeface="Times New Roman" pitchFamily="18" charset="0"/>
                <a:cs typeface="Times New Roman" pitchFamily="18" charset="0"/>
              </a:rPr>
              <a:t>doba vlády: </a:t>
            </a:r>
            <a:r>
              <a:rPr lang="cs-CZ" sz="1000" dirty="0" smtClean="0">
                <a:solidFill>
                  <a:srgbClr val="C00000"/>
                </a:solidFill>
                <a:latin typeface="Times New Roman" pitchFamily="18" charset="0"/>
                <a:cs typeface="Times New Roman" pitchFamily="18" charset="0"/>
              </a:rPr>
              <a:t>1780 </a:t>
            </a:r>
            <a:r>
              <a:rPr lang="cs-CZ" sz="1000" dirty="0">
                <a:solidFill>
                  <a:srgbClr val="C00000"/>
                </a:solidFill>
                <a:latin typeface="Times New Roman" pitchFamily="18" charset="0"/>
                <a:cs typeface="Times New Roman" pitchFamily="18" charset="0"/>
              </a:rPr>
              <a:t>– </a:t>
            </a:r>
            <a:r>
              <a:rPr lang="cs-CZ" sz="1000" dirty="0" smtClean="0">
                <a:solidFill>
                  <a:srgbClr val="C00000"/>
                </a:solidFill>
                <a:latin typeface="Times New Roman" pitchFamily="18" charset="0"/>
                <a:cs typeface="Times New Roman" pitchFamily="18" charset="0"/>
              </a:rPr>
              <a:t>1790</a:t>
            </a:r>
            <a:endParaRPr lang="cs-CZ" sz="1000" b="1" dirty="0">
              <a:solidFill>
                <a:srgbClr val="006600"/>
              </a:solidFill>
              <a:latin typeface="Times New Roman" pitchFamily="18" charset="0"/>
              <a:cs typeface="Times New Roman" pitchFamily="18" charset="0"/>
            </a:endParaRPr>
          </a:p>
          <a:p>
            <a:pPr marL="171450" indent="-171450">
              <a:buFont typeface="Wingdings" pitchFamily="2" charset="2"/>
              <a:buChar char="Ø"/>
            </a:pPr>
            <a:r>
              <a:rPr lang="cs-CZ" sz="1100" b="1" dirty="0">
                <a:solidFill>
                  <a:srgbClr val="006600"/>
                </a:solidFill>
                <a:latin typeface="Times New Roman" pitchFamily="18" charset="0"/>
                <a:cs typeface="Times New Roman" pitchFamily="18" charset="0"/>
              </a:rPr>
              <a:t>s</a:t>
            </a:r>
            <a:r>
              <a:rPr lang="cs-CZ" sz="1100" b="1" dirty="0" smtClean="0">
                <a:solidFill>
                  <a:srgbClr val="006600"/>
                </a:solidFill>
                <a:latin typeface="Times New Roman" pitchFamily="18" charset="0"/>
                <a:cs typeface="Times New Roman" pitchFamily="18" charset="0"/>
              </a:rPr>
              <a:t>yn Marie Terezie</a:t>
            </a:r>
          </a:p>
          <a:p>
            <a:pPr marL="171450" indent="-171450">
              <a:buFont typeface="Wingdings" pitchFamily="2" charset="2"/>
              <a:buChar char="Ø"/>
            </a:pPr>
            <a:r>
              <a:rPr lang="cs-CZ" sz="1100" b="1" dirty="0" smtClean="0">
                <a:solidFill>
                  <a:srgbClr val="006600"/>
                </a:solidFill>
                <a:latin typeface="Times New Roman" pitchFamily="18" charset="0"/>
                <a:cs typeface="Times New Roman" pitchFamily="18" charset="0"/>
              </a:rPr>
              <a:t>vydal dvě důležité reformy</a:t>
            </a:r>
          </a:p>
          <a:p>
            <a:r>
              <a:rPr lang="cs-CZ" sz="1100" b="1" dirty="0" smtClean="0">
                <a:solidFill>
                  <a:srgbClr val="006600"/>
                </a:solidFill>
                <a:latin typeface="Times New Roman" pitchFamily="18" charset="0"/>
                <a:cs typeface="Times New Roman" pitchFamily="18" charset="0"/>
              </a:rPr>
              <a:t>      </a:t>
            </a:r>
            <a:r>
              <a:rPr lang="cs-CZ" sz="1100" b="1" dirty="0" smtClean="0">
                <a:solidFill>
                  <a:srgbClr val="C00000"/>
                </a:solidFill>
                <a:latin typeface="Times New Roman" pitchFamily="18" charset="0"/>
                <a:cs typeface="Times New Roman" pitchFamily="18" charset="0"/>
              </a:rPr>
              <a:t>→ Toleranční patent</a:t>
            </a:r>
          </a:p>
          <a:p>
            <a:r>
              <a:rPr lang="cs-CZ" sz="1100" b="1" dirty="0">
                <a:solidFill>
                  <a:srgbClr val="C00000"/>
                </a:solidFill>
                <a:latin typeface="Times New Roman" pitchFamily="18" charset="0"/>
                <a:cs typeface="Times New Roman" pitchFamily="18" charset="0"/>
              </a:rPr>
              <a:t> </a:t>
            </a:r>
            <a:r>
              <a:rPr lang="cs-CZ" sz="1100" b="1" dirty="0" smtClean="0">
                <a:solidFill>
                  <a:srgbClr val="C00000"/>
                </a:solidFill>
                <a:latin typeface="Times New Roman" pitchFamily="18" charset="0"/>
                <a:cs typeface="Times New Roman" pitchFamily="18" charset="0"/>
              </a:rPr>
              <a:t>     → Patent o zrušení nevolnictví</a:t>
            </a:r>
          </a:p>
          <a:p>
            <a:endParaRPr lang="cs-CZ" sz="1100" b="1" dirty="0" smtClean="0">
              <a:solidFill>
                <a:srgbClr val="006600"/>
              </a:solidFill>
              <a:latin typeface="Times New Roman" pitchFamily="18" charset="0"/>
              <a:cs typeface="Times New Roman" pitchFamily="18" charset="0"/>
            </a:endParaRPr>
          </a:p>
        </p:txBody>
      </p:sp>
      <p:sp>
        <p:nvSpPr>
          <p:cNvPr id="19" name="TextovéPole 18"/>
          <p:cNvSpPr txBox="1"/>
          <p:nvPr/>
        </p:nvSpPr>
        <p:spPr>
          <a:xfrm>
            <a:off x="5436096" y="2715766"/>
            <a:ext cx="3600400" cy="792088"/>
          </a:xfrm>
          <a:prstGeom prst="rect">
            <a:avLst/>
          </a:prstGeom>
          <a:solidFill>
            <a:schemeClr val="bg1"/>
          </a:solidFill>
          <a:ln w="31750">
            <a:solidFill>
              <a:srgbClr val="C00000"/>
            </a:solidFill>
          </a:ln>
        </p:spPr>
        <p:txBody>
          <a:bodyPr wrap="square" rtlCol="0">
            <a:spAutoFit/>
          </a:bodyPr>
          <a:lstStyle/>
          <a:p>
            <a:r>
              <a:rPr lang="cs-CZ" sz="1100" b="1" u="sng" dirty="0" smtClean="0">
                <a:solidFill>
                  <a:schemeClr val="accent3">
                    <a:lumMod val="50000"/>
                  </a:schemeClr>
                </a:solidFill>
                <a:latin typeface="Times New Roman" pitchFamily="18" charset="0"/>
                <a:cs typeface="Times New Roman" pitchFamily="18" charset="0"/>
              </a:rPr>
              <a:t>Patent o zrušení nevolnictví</a:t>
            </a:r>
            <a:r>
              <a:rPr lang="cs-CZ" sz="1100" b="1" dirty="0" smtClean="0">
                <a:solidFill>
                  <a:schemeClr val="accent3">
                    <a:lumMod val="50000"/>
                  </a:schemeClr>
                </a:solidFill>
                <a:latin typeface="Times New Roman" pitchFamily="18" charset="0"/>
                <a:cs typeface="Times New Roman" pitchFamily="18" charset="0"/>
              </a:rPr>
              <a:t> (</a:t>
            </a:r>
            <a:r>
              <a:rPr lang="cs-CZ" sz="1100" b="1" dirty="0" smtClean="0">
                <a:solidFill>
                  <a:schemeClr val="accent3">
                    <a:lumMod val="50000"/>
                  </a:schemeClr>
                </a:solidFill>
                <a:latin typeface="Times New Roman" pitchFamily="18" charset="0"/>
                <a:cs typeface="Times New Roman" pitchFamily="18" charset="0"/>
              </a:rPr>
              <a:t>1781)</a:t>
            </a:r>
            <a:endParaRPr lang="cs-CZ" sz="1100" b="1" u="sng" dirty="0">
              <a:solidFill>
                <a:schemeClr val="accent3">
                  <a:lumMod val="50000"/>
                </a:schemeClr>
              </a:solidFill>
              <a:latin typeface="Times New Roman" pitchFamily="18" charset="0"/>
              <a:cs typeface="Times New Roman" pitchFamily="18" charset="0"/>
            </a:endParaRPr>
          </a:p>
          <a:p>
            <a:r>
              <a:rPr lang="cs-CZ" sz="1100" dirty="0" smtClean="0">
                <a:solidFill>
                  <a:schemeClr val="accent3">
                    <a:lumMod val="50000"/>
                  </a:schemeClr>
                </a:solidFill>
                <a:latin typeface="Times New Roman" pitchFamily="18" charset="0"/>
                <a:cs typeface="Times New Roman" pitchFamily="18" charset="0"/>
              </a:rPr>
              <a:t>= konec nevolnictví → lidé se mohli svobodně stěhovat </a:t>
            </a:r>
          </a:p>
          <a:p>
            <a:r>
              <a:rPr lang="cs-CZ" sz="1100" dirty="0">
                <a:solidFill>
                  <a:schemeClr val="accent3">
                    <a:lumMod val="50000"/>
                  </a:schemeClr>
                </a:solidFill>
                <a:latin typeface="Times New Roman" pitchFamily="18" charset="0"/>
                <a:cs typeface="Times New Roman" pitchFamily="18" charset="0"/>
              </a:rPr>
              <a:t> </a:t>
            </a:r>
            <a:r>
              <a:rPr lang="cs-CZ" sz="1100" dirty="0" smtClean="0">
                <a:solidFill>
                  <a:schemeClr val="accent3">
                    <a:lumMod val="50000"/>
                  </a:schemeClr>
                </a:solidFill>
                <a:latin typeface="Times New Roman" pitchFamily="18" charset="0"/>
                <a:cs typeface="Times New Roman" pitchFamily="18" charset="0"/>
              </a:rPr>
              <a:t>   robota zrušena nebyla</a:t>
            </a:r>
          </a:p>
          <a:p>
            <a:r>
              <a:rPr lang="cs-CZ" sz="1100" dirty="0">
                <a:solidFill>
                  <a:schemeClr val="accent3">
                    <a:lumMod val="50000"/>
                  </a:schemeClr>
                </a:solidFill>
                <a:latin typeface="Times New Roman" pitchFamily="18" charset="0"/>
                <a:cs typeface="Times New Roman" pitchFamily="18" charset="0"/>
              </a:rPr>
              <a:t> </a:t>
            </a:r>
            <a:r>
              <a:rPr lang="cs-CZ" sz="1100" dirty="0" smtClean="0">
                <a:solidFill>
                  <a:schemeClr val="accent3">
                    <a:lumMod val="50000"/>
                  </a:schemeClr>
                </a:solidFill>
                <a:latin typeface="Times New Roman" pitchFamily="18" charset="0"/>
                <a:cs typeface="Times New Roman" pitchFamily="18" charset="0"/>
              </a:rPr>
              <a:t>→ robotní </a:t>
            </a:r>
            <a:r>
              <a:rPr lang="cs-CZ" sz="1100" dirty="0">
                <a:solidFill>
                  <a:schemeClr val="accent3">
                    <a:lumMod val="50000"/>
                  </a:schemeClr>
                </a:solidFill>
                <a:latin typeface="Times New Roman" pitchFamily="18" charset="0"/>
                <a:cs typeface="Times New Roman" pitchFamily="18" charset="0"/>
              </a:rPr>
              <a:t>povinnost trvá (volné stěhování, studium, sňatky)</a:t>
            </a:r>
            <a:endParaRPr lang="cs-CZ" sz="1100" dirty="0" smtClean="0">
              <a:solidFill>
                <a:schemeClr val="accent3">
                  <a:lumMod val="50000"/>
                </a:schemeClr>
              </a:solidFill>
              <a:latin typeface="Times New Roman" pitchFamily="18" charset="0"/>
              <a:cs typeface="Times New Roman" pitchFamily="18" charset="0"/>
            </a:endParaRPr>
          </a:p>
        </p:txBody>
      </p:sp>
      <p:sp>
        <p:nvSpPr>
          <p:cNvPr id="20" name="TextovéPole 19"/>
          <p:cNvSpPr txBox="1"/>
          <p:nvPr/>
        </p:nvSpPr>
        <p:spPr>
          <a:xfrm>
            <a:off x="7020272" y="1995686"/>
            <a:ext cx="1874231" cy="600164"/>
          </a:xfrm>
          <a:prstGeom prst="rect">
            <a:avLst/>
          </a:prstGeom>
          <a:solidFill>
            <a:schemeClr val="bg1"/>
          </a:solidFill>
          <a:ln w="31750">
            <a:solidFill>
              <a:srgbClr val="C00000"/>
            </a:solidFill>
          </a:ln>
        </p:spPr>
        <p:txBody>
          <a:bodyPr wrap="none" rtlCol="0">
            <a:spAutoFit/>
          </a:bodyPr>
          <a:lstStyle/>
          <a:p>
            <a:r>
              <a:rPr lang="cs-CZ" sz="1100" b="1" u="sng" dirty="0" smtClean="0">
                <a:solidFill>
                  <a:schemeClr val="accent3">
                    <a:lumMod val="50000"/>
                  </a:schemeClr>
                </a:solidFill>
                <a:latin typeface="Times New Roman" pitchFamily="18" charset="0"/>
                <a:cs typeface="Times New Roman" pitchFamily="18" charset="0"/>
              </a:rPr>
              <a:t>Toleranční patent</a:t>
            </a:r>
          </a:p>
          <a:p>
            <a:r>
              <a:rPr lang="cs-CZ" sz="1100" dirty="0" smtClean="0">
                <a:solidFill>
                  <a:schemeClr val="accent3">
                    <a:lumMod val="50000"/>
                  </a:schemeClr>
                </a:solidFill>
                <a:latin typeface="Times New Roman" pitchFamily="18" charset="0"/>
                <a:cs typeface="Times New Roman" pitchFamily="18" charset="0"/>
              </a:rPr>
              <a:t>= listina, která povoluje i jiné </a:t>
            </a:r>
          </a:p>
          <a:p>
            <a:r>
              <a:rPr lang="cs-CZ" sz="1100" dirty="0">
                <a:solidFill>
                  <a:schemeClr val="accent3">
                    <a:lumMod val="50000"/>
                  </a:schemeClr>
                </a:solidFill>
                <a:latin typeface="Times New Roman" pitchFamily="18" charset="0"/>
                <a:cs typeface="Times New Roman" pitchFamily="18" charset="0"/>
              </a:rPr>
              <a:t> </a:t>
            </a:r>
            <a:r>
              <a:rPr lang="cs-CZ" sz="1100" dirty="0" smtClean="0">
                <a:solidFill>
                  <a:schemeClr val="accent3">
                    <a:lumMod val="50000"/>
                  </a:schemeClr>
                </a:solidFill>
                <a:latin typeface="Times New Roman" pitchFamily="18" charset="0"/>
                <a:cs typeface="Times New Roman" pitchFamily="18" charset="0"/>
              </a:rPr>
              <a:t>   než katolické vyznání</a:t>
            </a:r>
            <a:endParaRPr lang="cs-CZ" sz="1100" b="1" u="sng" dirty="0" smtClean="0">
              <a:solidFill>
                <a:schemeClr val="accent3">
                  <a:lumMod val="50000"/>
                </a:schemeClr>
              </a:solidFill>
              <a:latin typeface="Times New Roman" pitchFamily="18" charset="0"/>
              <a:cs typeface="Times New Roman" pitchFamily="18" charset="0"/>
            </a:endParaRPr>
          </a:p>
        </p:txBody>
      </p:sp>
      <p:sp>
        <p:nvSpPr>
          <p:cNvPr id="13" name="TextovéPole 12"/>
          <p:cNvSpPr txBox="1"/>
          <p:nvPr/>
        </p:nvSpPr>
        <p:spPr>
          <a:xfrm>
            <a:off x="251520" y="3291830"/>
            <a:ext cx="3888432" cy="1608133"/>
          </a:xfrm>
          <a:prstGeom prst="rect">
            <a:avLst/>
          </a:prstGeom>
          <a:solidFill>
            <a:schemeClr val="bg1"/>
          </a:solidFill>
          <a:ln w="31750">
            <a:solidFill>
              <a:srgbClr val="C00000"/>
            </a:solidFill>
          </a:ln>
        </p:spPr>
        <p:txBody>
          <a:bodyPr wrap="square" rtlCol="0">
            <a:spAutoFit/>
          </a:bodyPr>
          <a:lstStyle/>
          <a:p>
            <a:r>
              <a:rPr lang="cs-CZ" sz="1200" b="1" u="sng" dirty="0" smtClean="0">
                <a:solidFill>
                  <a:schemeClr val="accent3">
                    <a:lumMod val="50000"/>
                  </a:schemeClr>
                </a:solidFill>
                <a:latin typeface="Times New Roman" pitchFamily="18" charset="0"/>
                <a:cs typeface="Times New Roman" pitchFamily="18" charset="0"/>
              </a:rPr>
              <a:t>Rakouské císařství</a:t>
            </a:r>
            <a:r>
              <a:rPr lang="cs-CZ" sz="1200" dirty="0" smtClean="0">
                <a:solidFill>
                  <a:schemeClr val="accent3">
                    <a:lumMod val="50000"/>
                  </a:schemeClr>
                </a:solidFill>
                <a:latin typeface="Times New Roman" pitchFamily="18" charset="0"/>
                <a:cs typeface="Times New Roman" pitchFamily="18" charset="0"/>
              </a:rPr>
              <a:t> (</a:t>
            </a:r>
            <a:r>
              <a:rPr lang="cs-CZ" sz="1200" dirty="0" smtClean="0">
                <a:solidFill>
                  <a:schemeClr val="accent3">
                    <a:lumMod val="50000"/>
                  </a:schemeClr>
                </a:solidFill>
                <a:latin typeface="Times New Roman" pitchFamily="18" charset="0"/>
                <a:cs typeface="Times New Roman" pitchFamily="18" charset="0"/>
              </a:rPr>
              <a:t>od </a:t>
            </a:r>
            <a:r>
              <a:rPr lang="cs-CZ" sz="1200" dirty="0" smtClean="0">
                <a:solidFill>
                  <a:schemeClr val="accent3">
                    <a:lumMod val="50000"/>
                  </a:schemeClr>
                </a:solidFill>
                <a:latin typeface="Times New Roman" pitchFamily="18" charset="0"/>
                <a:cs typeface="Times New Roman" pitchFamily="18" charset="0"/>
              </a:rPr>
              <a:t>r. 1804)</a:t>
            </a:r>
            <a:endParaRPr lang="cs-CZ" sz="1200" b="1" u="sng" dirty="0">
              <a:solidFill>
                <a:schemeClr val="accent3">
                  <a:lumMod val="50000"/>
                </a:schemeClr>
              </a:solidFill>
              <a:latin typeface="Times New Roman" pitchFamily="18" charset="0"/>
              <a:cs typeface="Times New Roman" pitchFamily="18" charset="0"/>
            </a:endParaRPr>
          </a:p>
          <a:p>
            <a:r>
              <a:rPr lang="cs-CZ" sz="1200" dirty="0" smtClean="0">
                <a:solidFill>
                  <a:schemeClr val="accent3">
                    <a:lumMod val="50000"/>
                  </a:schemeClr>
                </a:solidFill>
                <a:latin typeface="Times New Roman" pitchFamily="18" charset="0"/>
                <a:cs typeface="Times New Roman" pitchFamily="18" charset="0"/>
              </a:rPr>
              <a:t>= na území žije mnoho různých národů </a:t>
            </a:r>
          </a:p>
          <a:p>
            <a:pPr>
              <a:spcAft>
                <a:spcPts val="300"/>
              </a:spcAft>
            </a:pPr>
            <a:r>
              <a:rPr lang="cs-CZ" sz="1200" dirty="0" smtClean="0">
                <a:solidFill>
                  <a:schemeClr val="accent3">
                    <a:lumMod val="50000"/>
                  </a:schemeClr>
                </a:solidFill>
                <a:latin typeface="Times New Roman" pitchFamily="18" charset="0"/>
                <a:cs typeface="Times New Roman" pitchFamily="18" charset="0"/>
              </a:rPr>
              <a:t>(</a:t>
            </a:r>
            <a:r>
              <a:rPr lang="cs-CZ" sz="1200" dirty="0">
                <a:solidFill>
                  <a:schemeClr val="accent3">
                    <a:lumMod val="50000"/>
                  </a:schemeClr>
                </a:solidFill>
                <a:latin typeface="Times New Roman" pitchFamily="18" charset="0"/>
                <a:cs typeface="Times New Roman" pitchFamily="18" charset="0"/>
              </a:rPr>
              <a:t>Č</a:t>
            </a:r>
            <a:r>
              <a:rPr lang="cs-CZ" sz="1200" dirty="0" smtClean="0">
                <a:solidFill>
                  <a:schemeClr val="accent3">
                    <a:lumMod val="50000"/>
                  </a:schemeClr>
                </a:solidFill>
                <a:latin typeface="Times New Roman" pitchFamily="18" charset="0"/>
                <a:cs typeface="Times New Roman" pitchFamily="18" charset="0"/>
              </a:rPr>
              <a:t>eši, Maďaři, Poláci, Chorvaté, Rumuni…) → říši vládnou Habsburkové z Vídně – hovoří se zde německy</a:t>
            </a:r>
            <a:endParaRPr lang="cs-CZ" sz="1200" dirty="0">
              <a:solidFill>
                <a:schemeClr val="accent3">
                  <a:lumMod val="50000"/>
                </a:schemeClr>
              </a:solidFill>
              <a:latin typeface="Times New Roman" pitchFamily="18" charset="0"/>
              <a:cs typeface="Times New Roman" pitchFamily="18" charset="0"/>
            </a:endParaRPr>
          </a:p>
          <a:p>
            <a:r>
              <a:rPr lang="cs-CZ" sz="1200" dirty="0" smtClean="0">
                <a:solidFill>
                  <a:schemeClr val="accent3">
                    <a:lumMod val="50000"/>
                  </a:schemeClr>
                </a:solidFill>
                <a:latin typeface="Times New Roman" pitchFamily="18" charset="0"/>
                <a:cs typeface="Times New Roman" pitchFamily="18" charset="0"/>
              </a:rPr>
              <a:t>Bylo rozhodnuto, že jedinou </a:t>
            </a:r>
            <a:r>
              <a:rPr lang="cs-CZ" sz="1200" b="1" dirty="0" smtClean="0">
                <a:solidFill>
                  <a:schemeClr val="accent3">
                    <a:lumMod val="50000"/>
                  </a:schemeClr>
                </a:solidFill>
                <a:latin typeface="Times New Roman" pitchFamily="18" charset="0"/>
                <a:cs typeface="Times New Roman" pitchFamily="18" charset="0"/>
              </a:rPr>
              <a:t>úřední řečí </a:t>
            </a:r>
            <a:r>
              <a:rPr lang="cs-CZ" sz="1200" dirty="0" smtClean="0">
                <a:solidFill>
                  <a:schemeClr val="accent3">
                    <a:lumMod val="50000"/>
                  </a:schemeClr>
                </a:solidFill>
                <a:latin typeface="Times New Roman" pitchFamily="18" charset="0"/>
                <a:cs typeface="Times New Roman" pitchFamily="18" charset="0"/>
              </a:rPr>
              <a:t>bude </a:t>
            </a:r>
            <a:r>
              <a:rPr lang="cs-CZ" sz="1200" b="1" dirty="0" smtClean="0">
                <a:solidFill>
                  <a:schemeClr val="accent3">
                    <a:lumMod val="50000"/>
                  </a:schemeClr>
                </a:solidFill>
                <a:latin typeface="Times New Roman" pitchFamily="18" charset="0"/>
                <a:cs typeface="Times New Roman" pitchFamily="18" charset="0"/>
              </a:rPr>
              <a:t>němčina.</a:t>
            </a:r>
            <a:endParaRPr lang="cs-CZ" sz="1200" b="1" dirty="0" smtClean="0">
              <a:solidFill>
                <a:schemeClr val="accent3">
                  <a:lumMod val="50000"/>
                </a:schemeClr>
              </a:solidFill>
              <a:latin typeface="Times New Roman" pitchFamily="18" charset="0"/>
              <a:cs typeface="Times New Roman" pitchFamily="18" charset="0"/>
            </a:endParaRPr>
          </a:p>
          <a:p>
            <a:r>
              <a:rPr lang="cs-CZ" sz="1200" dirty="0">
                <a:solidFill>
                  <a:schemeClr val="accent3">
                    <a:lumMod val="50000"/>
                  </a:schemeClr>
                </a:solidFill>
                <a:latin typeface="Times New Roman" pitchFamily="18" charset="0"/>
                <a:cs typeface="Times New Roman" pitchFamily="18" charset="0"/>
              </a:rPr>
              <a:t> </a:t>
            </a:r>
            <a:r>
              <a:rPr lang="cs-CZ" sz="1200" dirty="0" smtClean="0">
                <a:solidFill>
                  <a:schemeClr val="accent3">
                    <a:lumMod val="50000"/>
                  </a:schemeClr>
                </a:solidFill>
                <a:latin typeface="Times New Roman" pitchFamily="18" charset="0"/>
                <a:cs typeface="Times New Roman" pitchFamily="18" charset="0"/>
              </a:rPr>
              <a:t> → v českých zemích nastalo období </a:t>
            </a:r>
            <a:r>
              <a:rPr lang="cs-CZ" sz="1200" b="1" dirty="0" smtClean="0">
                <a:solidFill>
                  <a:schemeClr val="accent3">
                    <a:lumMod val="50000"/>
                  </a:schemeClr>
                </a:solidFill>
                <a:latin typeface="Times New Roman" pitchFamily="18" charset="0"/>
                <a:cs typeface="Times New Roman" pitchFamily="18" charset="0"/>
              </a:rPr>
              <a:t>poněmčování</a:t>
            </a:r>
          </a:p>
          <a:p>
            <a:r>
              <a:rPr lang="cs-CZ" sz="1200" dirty="0">
                <a:solidFill>
                  <a:schemeClr val="accent3">
                    <a:lumMod val="50000"/>
                  </a:schemeClr>
                </a:solidFill>
                <a:latin typeface="Times New Roman" pitchFamily="18" charset="0"/>
                <a:cs typeface="Times New Roman" pitchFamily="18" charset="0"/>
              </a:rPr>
              <a:t> </a:t>
            </a:r>
            <a:r>
              <a:rPr lang="cs-CZ" sz="1200" dirty="0" smtClean="0">
                <a:solidFill>
                  <a:schemeClr val="accent3">
                    <a:lumMod val="50000"/>
                  </a:schemeClr>
                </a:solidFill>
                <a:latin typeface="Times New Roman" pitchFamily="18" charset="0"/>
                <a:cs typeface="Times New Roman" pitchFamily="18" charset="0"/>
              </a:rPr>
              <a:t>        = na úřadech, </a:t>
            </a:r>
            <a:r>
              <a:rPr lang="cs-CZ" sz="1200" b="1" dirty="0" smtClean="0">
                <a:solidFill>
                  <a:schemeClr val="accent3">
                    <a:lumMod val="50000"/>
                  </a:schemeClr>
                </a:solidFill>
                <a:latin typeface="Times New Roman" pitchFamily="18" charset="0"/>
                <a:cs typeface="Times New Roman" pitchFamily="18" charset="0"/>
              </a:rPr>
              <a:t>ve školách se mluví pouze německy</a:t>
            </a:r>
            <a:r>
              <a:rPr lang="cs-CZ" sz="1200" dirty="0" smtClean="0">
                <a:solidFill>
                  <a:schemeClr val="accent3">
                    <a:lumMod val="50000"/>
                  </a:schemeClr>
                </a:solidFill>
                <a:latin typeface="Times New Roman" pitchFamily="18" charset="0"/>
                <a:cs typeface="Times New Roman" pitchFamily="18" charset="0"/>
              </a:rPr>
              <a:t>,       </a:t>
            </a:r>
          </a:p>
          <a:p>
            <a:r>
              <a:rPr lang="cs-CZ" sz="1200" dirty="0">
                <a:solidFill>
                  <a:schemeClr val="accent3">
                    <a:lumMod val="50000"/>
                  </a:schemeClr>
                </a:solidFill>
                <a:latin typeface="Times New Roman" pitchFamily="18" charset="0"/>
                <a:cs typeface="Times New Roman" pitchFamily="18" charset="0"/>
              </a:rPr>
              <a:t> </a:t>
            </a:r>
            <a:r>
              <a:rPr lang="cs-CZ" sz="1200" dirty="0" smtClean="0">
                <a:solidFill>
                  <a:schemeClr val="accent3">
                    <a:lumMod val="50000"/>
                  </a:schemeClr>
                </a:solidFill>
                <a:latin typeface="Times New Roman" pitchFamily="18" charset="0"/>
                <a:cs typeface="Times New Roman" pitchFamily="18" charset="0"/>
              </a:rPr>
              <a:t>            knihy se píší německy → </a:t>
            </a:r>
            <a:r>
              <a:rPr lang="cs-CZ" sz="1200" b="1" dirty="0" smtClean="0">
                <a:solidFill>
                  <a:schemeClr val="accent3">
                    <a:lumMod val="50000"/>
                  </a:schemeClr>
                </a:solidFill>
                <a:latin typeface="Times New Roman" pitchFamily="18" charset="0"/>
                <a:cs typeface="Times New Roman" pitchFamily="18" charset="0"/>
              </a:rPr>
              <a:t>úpadek českého jazyka</a:t>
            </a:r>
          </a:p>
        </p:txBody>
      </p:sp>
      <p:pic>
        <p:nvPicPr>
          <p:cNvPr id="14" name="Obrázek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27984" y="3615982"/>
            <a:ext cx="760809" cy="1044000"/>
          </a:xfrm>
          <a:prstGeom prst="rect">
            <a:avLst/>
          </a:prstGeom>
          <a:ln w="25400">
            <a:solidFill>
              <a:srgbClr val="C00000"/>
            </a:solidFill>
          </a:ln>
        </p:spPr>
      </p:pic>
      <p:pic>
        <p:nvPicPr>
          <p:cNvPr id="22" name="Obrázek 21"/>
          <p:cNvPicPr>
            <a:picLocks/>
          </p:cNvPicPr>
          <p:nvPr/>
        </p:nvPicPr>
        <p:blipFill>
          <a:blip r:embed="rId6">
            <a:extLst>
              <a:ext uri="{28A0092B-C50C-407E-A947-70E740481C1C}">
                <a14:useLocalDpi xmlns:a14="http://schemas.microsoft.com/office/drawing/2010/main" val="0"/>
              </a:ext>
            </a:extLst>
          </a:blip>
          <a:stretch>
            <a:fillRect/>
          </a:stretch>
        </p:blipFill>
        <p:spPr>
          <a:xfrm>
            <a:off x="6156176" y="3615982"/>
            <a:ext cx="791760" cy="1044000"/>
          </a:xfrm>
          <a:prstGeom prst="rect">
            <a:avLst/>
          </a:prstGeom>
          <a:ln w="25400">
            <a:solidFill>
              <a:srgbClr val="C00000"/>
            </a:solidFill>
          </a:ln>
        </p:spPr>
      </p:pic>
      <p:pic>
        <p:nvPicPr>
          <p:cNvPr id="26" name="Obrázek 25"/>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7812015" y="3615982"/>
            <a:ext cx="792433" cy="1044000"/>
          </a:xfrm>
          <a:prstGeom prst="rect">
            <a:avLst/>
          </a:prstGeom>
          <a:ln w="25400">
            <a:solidFill>
              <a:srgbClr val="C00000"/>
            </a:solidFill>
          </a:ln>
        </p:spPr>
      </p:pic>
    </p:spTree>
    <p:extLst>
      <p:ext uri="{BB962C8B-B14F-4D97-AF65-F5344CB8AC3E}">
        <p14:creationId xmlns:p14="http://schemas.microsoft.com/office/powerpoint/2010/main" val="160004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barn(inVertical)">
                                      <p:cBhvr>
                                        <p:cTn id="21" dur="2000"/>
                                        <p:tgtEl>
                                          <p:spTgt spid="20"/>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inVertical)">
                                      <p:cBhvr>
                                        <p:cTn id="26" dur="20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arn(inVertical)">
                                      <p:cBhvr>
                                        <p:cTn id="31"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19" grpId="0" animBg="1"/>
      <p:bldP spid="20" grpId="0" animBg="1"/>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4130" y="1203798"/>
            <a:ext cx="1368150" cy="1800000"/>
          </a:xfrm>
          <a:prstGeom prst="rect">
            <a:avLst/>
          </a:prstGeom>
          <a:ln w="25400">
            <a:solidFill>
              <a:srgbClr val="C00000"/>
            </a:solidFill>
          </a:ln>
        </p:spPr>
      </p:pic>
      <p:sp>
        <p:nvSpPr>
          <p:cNvPr id="2" name="Nadpis 1"/>
          <p:cNvSpPr>
            <a:spLocks noGrp="1"/>
          </p:cNvSpPr>
          <p:nvPr>
            <p:ph type="ctrTitle"/>
          </p:nvPr>
        </p:nvSpPr>
        <p:spPr>
          <a:xfrm>
            <a:off x="0" y="492443"/>
            <a:ext cx="7164288" cy="594066"/>
          </a:xfrm>
        </p:spPr>
        <p:txBody>
          <a:bodyPr>
            <a:normAutofit/>
          </a:bodyPr>
          <a:lstStyle/>
          <a:p>
            <a:pPr algn="l"/>
            <a:r>
              <a:rPr lang="cs-CZ" sz="2500" b="1" dirty="0" smtClean="0">
                <a:latin typeface="Times New Roman" pitchFamily="18" charset="0"/>
                <a:cs typeface="Times New Roman" pitchFamily="18" charset="0"/>
              </a:rPr>
              <a:t>78.3 Jaké si řekneme nové termíny a názvy?</a:t>
            </a:r>
            <a:endParaRPr lang="cs-CZ" sz="2500" b="1" dirty="0">
              <a:latin typeface="Times New Roman" pitchFamily="18" charset="0"/>
              <a:cs typeface="Times New Roman" pitchFamily="18" charset="0"/>
            </a:endParaRPr>
          </a:p>
        </p:txBody>
      </p:sp>
      <p:sp>
        <p:nvSpPr>
          <p:cNvPr id="18" name="TextovéPole 17"/>
          <p:cNvSpPr txBox="1"/>
          <p:nvPr/>
        </p:nvSpPr>
        <p:spPr>
          <a:xfrm>
            <a:off x="0" y="0"/>
            <a:ext cx="9144000" cy="492443"/>
          </a:xfrm>
          <a:prstGeom prst="rect">
            <a:avLst/>
          </a:prstGeom>
          <a:solidFill>
            <a:schemeClr val="accent6">
              <a:lumMod val="40000"/>
              <a:lumOff val="60000"/>
            </a:schemeClr>
          </a:solidFill>
        </p:spPr>
        <p:txBody>
          <a:bodyPr wrap="square" rtlCol="0">
            <a:spAutoFit/>
          </a:bodyPr>
          <a:lstStyle/>
          <a:p>
            <a:r>
              <a:rPr lang="cs-CZ" sz="1200" b="1" dirty="0" smtClean="0">
                <a:solidFill>
                  <a:schemeClr val="accent3">
                    <a:lumMod val="50000"/>
                  </a:schemeClr>
                </a:solidFill>
                <a:latin typeface="Times New Roman" pitchFamily="18" charset="0"/>
                <a:cs typeface="Times New Roman" pitchFamily="18" charset="0"/>
              </a:rPr>
              <a:t>Elektronická  učebnice - I. stupeň                      </a:t>
            </a:r>
            <a:r>
              <a:rPr lang="cs-CZ" sz="1000" dirty="0" smtClean="0">
                <a:solidFill>
                  <a:schemeClr val="accent3">
                    <a:lumMod val="50000"/>
                  </a:schemeClr>
                </a:solidFill>
                <a:latin typeface="Times New Roman" pitchFamily="18" charset="0"/>
                <a:cs typeface="Times New Roman" pitchFamily="18" charset="0"/>
              </a:rPr>
              <a:t>Základní škola Děčín VI, Na Stráni 879/2  – příspěvková organizace                                    </a:t>
            </a:r>
            <a:r>
              <a:rPr lang="cs-CZ" sz="1600" b="1" dirty="0" smtClean="0">
                <a:solidFill>
                  <a:schemeClr val="accent3">
                    <a:lumMod val="50000"/>
                  </a:schemeClr>
                </a:solidFill>
                <a:latin typeface="Times New Roman" pitchFamily="18" charset="0"/>
                <a:cs typeface="Times New Roman" pitchFamily="18" charset="0"/>
              </a:rPr>
              <a:t>Svět kolem nás</a:t>
            </a:r>
          </a:p>
          <a:p>
            <a:endParaRPr lang="cs-CZ" sz="1000" dirty="0">
              <a:latin typeface="Times New Roman" pitchFamily="18" charset="0"/>
              <a:cs typeface="Times New Roman" pitchFamily="18" charset="0"/>
            </a:endParaRPr>
          </a:p>
        </p:txBody>
      </p:sp>
      <p:sp>
        <p:nvSpPr>
          <p:cNvPr id="5" name="TextovéPole 4"/>
          <p:cNvSpPr txBox="1"/>
          <p:nvPr/>
        </p:nvSpPr>
        <p:spPr>
          <a:xfrm>
            <a:off x="395536" y="2139702"/>
            <a:ext cx="5036956" cy="2292935"/>
          </a:xfrm>
          <a:prstGeom prst="rect">
            <a:avLst/>
          </a:prstGeom>
          <a:solidFill>
            <a:schemeClr val="bg1"/>
          </a:solidFill>
          <a:ln w="31750">
            <a:solidFill>
              <a:srgbClr val="C00000"/>
            </a:solidFill>
          </a:ln>
        </p:spPr>
        <p:txBody>
          <a:bodyPr wrap="none" rtlCol="0">
            <a:spAutoFit/>
          </a:bodyPr>
          <a:lstStyle/>
          <a:p>
            <a:r>
              <a:rPr lang="cs-CZ" sz="1100" b="1" u="sng" dirty="0" smtClean="0">
                <a:solidFill>
                  <a:schemeClr val="accent3">
                    <a:lumMod val="50000"/>
                  </a:schemeClr>
                </a:solidFill>
                <a:latin typeface="Times New Roman" pitchFamily="18" charset="0"/>
                <a:cs typeface="Times New Roman" pitchFamily="18" charset="0"/>
              </a:rPr>
              <a:t>POČÁTKY NÁRODNÍHO OBROZENÍ</a:t>
            </a:r>
          </a:p>
          <a:p>
            <a:pPr marL="171450" indent="-171450">
              <a:buFontTx/>
              <a:buChar char="-"/>
            </a:pPr>
            <a:r>
              <a:rPr lang="cs-CZ" sz="1100" dirty="0" smtClean="0">
                <a:solidFill>
                  <a:schemeClr val="accent3">
                    <a:lumMod val="50000"/>
                  </a:schemeClr>
                </a:solidFill>
                <a:latin typeface="Times New Roman" pitchFamily="18" charset="0"/>
                <a:cs typeface="Times New Roman" pitchFamily="18" charset="0"/>
              </a:rPr>
              <a:t>Po zrušení nevolnictví Josefem II. → chlapci z venkova přichází do města</a:t>
            </a:r>
          </a:p>
          <a:p>
            <a:r>
              <a:rPr lang="cs-CZ" sz="1100" dirty="0" smtClean="0">
                <a:solidFill>
                  <a:schemeClr val="accent3">
                    <a:lumMod val="50000"/>
                  </a:schemeClr>
                </a:solidFill>
                <a:latin typeface="Times New Roman" pitchFamily="18" charset="0"/>
                <a:cs typeface="Times New Roman" pitchFamily="18" charset="0"/>
              </a:rPr>
              <a:t>     → vzdělávají se, studují → </a:t>
            </a:r>
            <a:r>
              <a:rPr lang="cs-CZ" sz="1100" b="1" dirty="0" smtClean="0">
                <a:solidFill>
                  <a:schemeClr val="accent3">
                    <a:lumMod val="50000"/>
                  </a:schemeClr>
                </a:solidFill>
                <a:latin typeface="Times New Roman" pitchFamily="18" charset="0"/>
                <a:cs typeface="Times New Roman" pitchFamily="18" charset="0"/>
              </a:rPr>
              <a:t>uvědomují si potřebu obnovit český jazyk</a:t>
            </a:r>
          </a:p>
          <a:p>
            <a:r>
              <a:rPr lang="cs-CZ" sz="1100" dirty="0" smtClean="0">
                <a:solidFill>
                  <a:schemeClr val="accent3">
                    <a:lumMod val="50000"/>
                  </a:schemeClr>
                </a:solidFill>
                <a:latin typeface="Times New Roman" pitchFamily="18" charset="0"/>
                <a:cs typeface="Times New Roman" pitchFamily="18" charset="0"/>
              </a:rPr>
              <a:t>     → začali studovat český jazyk, kulturu a dějiny – píší a </a:t>
            </a:r>
            <a:r>
              <a:rPr lang="cs-CZ" sz="1100" b="1" dirty="0" smtClean="0">
                <a:solidFill>
                  <a:schemeClr val="accent3">
                    <a:lumMod val="50000"/>
                  </a:schemeClr>
                </a:solidFill>
                <a:latin typeface="Times New Roman" pitchFamily="18" charset="0"/>
                <a:cs typeface="Times New Roman" pitchFamily="18" charset="0"/>
              </a:rPr>
              <a:t>vydávají české knihy</a:t>
            </a:r>
          </a:p>
          <a:p>
            <a:r>
              <a:rPr lang="cs-CZ" sz="1100" dirty="0">
                <a:solidFill>
                  <a:schemeClr val="accent3">
                    <a:lumMod val="50000"/>
                  </a:schemeClr>
                </a:solidFill>
                <a:latin typeface="Times New Roman" pitchFamily="18" charset="0"/>
                <a:cs typeface="Times New Roman" pitchFamily="18" charset="0"/>
              </a:rPr>
              <a:t> </a:t>
            </a:r>
            <a:r>
              <a:rPr lang="cs-CZ" sz="1100" dirty="0" smtClean="0">
                <a:solidFill>
                  <a:schemeClr val="accent3">
                    <a:lumMod val="50000"/>
                  </a:schemeClr>
                </a:solidFill>
                <a:latin typeface="Times New Roman" pitchFamily="18" charset="0"/>
                <a:cs typeface="Times New Roman" pitchFamily="18" charset="0"/>
              </a:rPr>
              <a:t>     = označováni jako </a:t>
            </a:r>
            <a:r>
              <a:rPr lang="cs-CZ" sz="1100" b="1" dirty="0" smtClean="0">
                <a:solidFill>
                  <a:schemeClr val="accent3">
                    <a:lumMod val="50000"/>
                  </a:schemeClr>
                </a:solidFill>
                <a:latin typeface="Times New Roman" pitchFamily="18" charset="0"/>
                <a:cs typeface="Times New Roman" pitchFamily="18" charset="0"/>
              </a:rPr>
              <a:t>vlastenci, </a:t>
            </a:r>
            <a:r>
              <a:rPr lang="cs-CZ" sz="1100" b="1" dirty="0" smtClean="0">
                <a:solidFill>
                  <a:schemeClr val="accent3">
                    <a:lumMod val="50000"/>
                  </a:schemeClr>
                </a:solidFill>
                <a:latin typeface="Times New Roman" pitchFamily="18" charset="0"/>
                <a:cs typeface="Times New Roman" pitchFamily="18" charset="0"/>
              </a:rPr>
              <a:t>buditelé.</a:t>
            </a:r>
            <a:endParaRPr lang="cs-CZ" sz="1100" b="1" dirty="0" smtClean="0">
              <a:solidFill>
                <a:schemeClr val="accent3">
                  <a:lumMod val="50000"/>
                </a:schemeClr>
              </a:solidFill>
              <a:latin typeface="Times New Roman" pitchFamily="18" charset="0"/>
              <a:cs typeface="Times New Roman" pitchFamily="18" charset="0"/>
            </a:endParaRPr>
          </a:p>
          <a:p>
            <a:r>
              <a:rPr lang="cs-CZ" sz="1100" dirty="0" smtClean="0">
                <a:solidFill>
                  <a:schemeClr val="accent3">
                    <a:lumMod val="50000"/>
                  </a:schemeClr>
                </a:solidFill>
                <a:latin typeface="Times New Roman" pitchFamily="18" charset="0"/>
                <a:cs typeface="Times New Roman" pitchFamily="18" charset="0"/>
              </a:rPr>
              <a:t>   </a:t>
            </a:r>
            <a:r>
              <a:rPr lang="cs-CZ" sz="1100" b="1" u="sng" dirty="0" smtClean="0">
                <a:solidFill>
                  <a:schemeClr val="accent3">
                    <a:lumMod val="50000"/>
                  </a:schemeClr>
                </a:solidFill>
                <a:latin typeface="Times New Roman" pitchFamily="18" charset="0"/>
                <a:cs typeface="Times New Roman" pitchFamily="18" charset="0"/>
              </a:rPr>
              <a:t>JOSEF JUNGMANN </a:t>
            </a:r>
            <a:r>
              <a:rPr lang="cs-CZ" sz="1100" b="1" dirty="0" smtClean="0">
                <a:solidFill>
                  <a:schemeClr val="accent3">
                    <a:lumMod val="50000"/>
                  </a:schemeClr>
                </a:solidFill>
                <a:latin typeface="Times New Roman" pitchFamily="18" charset="0"/>
                <a:cs typeface="Times New Roman" pitchFamily="18" charset="0"/>
              </a:rPr>
              <a:t>– </a:t>
            </a:r>
            <a:r>
              <a:rPr lang="cs-CZ" sz="1100" dirty="0" smtClean="0">
                <a:solidFill>
                  <a:schemeClr val="accent3">
                    <a:lumMod val="50000"/>
                  </a:schemeClr>
                </a:solidFill>
                <a:latin typeface="Times New Roman" pitchFamily="18" charset="0"/>
                <a:cs typeface="Times New Roman" pitchFamily="18" charset="0"/>
              </a:rPr>
              <a:t>napsal pětisvazkový </a:t>
            </a:r>
            <a:r>
              <a:rPr lang="cs-CZ" sz="1100" b="1" dirty="0" smtClean="0">
                <a:solidFill>
                  <a:schemeClr val="accent3">
                    <a:lumMod val="50000"/>
                  </a:schemeClr>
                </a:solidFill>
                <a:latin typeface="Times New Roman" pitchFamily="18" charset="0"/>
                <a:cs typeface="Times New Roman" pitchFamily="18" charset="0"/>
              </a:rPr>
              <a:t>Česko-německý slovník  </a:t>
            </a:r>
          </a:p>
          <a:p>
            <a:r>
              <a:rPr lang="cs-CZ" sz="1100" b="1" dirty="0">
                <a:solidFill>
                  <a:schemeClr val="accent3">
                    <a:lumMod val="50000"/>
                  </a:schemeClr>
                </a:solidFill>
                <a:latin typeface="Times New Roman" pitchFamily="18" charset="0"/>
                <a:cs typeface="Times New Roman" pitchFamily="18" charset="0"/>
              </a:rPr>
              <a:t>	</a:t>
            </a:r>
            <a:r>
              <a:rPr lang="cs-CZ" sz="1100" dirty="0" smtClean="0">
                <a:solidFill>
                  <a:schemeClr val="accent3">
                    <a:lumMod val="50000"/>
                  </a:schemeClr>
                </a:solidFill>
                <a:latin typeface="Times New Roman" pitchFamily="18" charset="0"/>
                <a:cs typeface="Times New Roman" pitchFamily="18" charset="0"/>
              </a:rPr>
              <a:t>→ Jungmann dokázal, že čeština  je stejně bohatý jazyk jako </a:t>
            </a:r>
            <a:r>
              <a:rPr lang="cs-CZ" sz="1100" dirty="0" smtClean="0">
                <a:solidFill>
                  <a:schemeClr val="accent3">
                    <a:lumMod val="50000"/>
                  </a:schemeClr>
                </a:solidFill>
                <a:latin typeface="Times New Roman" pitchFamily="18" charset="0"/>
                <a:cs typeface="Times New Roman" pitchFamily="18" charset="0"/>
              </a:rPr>
              <a:t>němčina.</a:t>
            </a:r>
            <a:endParaRPr lang="cs-CZ" sz="1100" b="1" dirty="0">
              <a:solidFill>
                <a:schemeClr val="accent3">
                  <a:lumMod val="50000"/>
                </a:schemeClr>
              </a:solidFill>
              <a:latin typeface="Times New Roman" pitchFamily="18" charset="0"/>
              <a:cs typeface="Times New Roman" pitchFamily="18" charset="0"/>
            </a:endParaRPr>
          </a:p>
          <a:p>
            <a:r>
              <a:rPr lang="cs-CZ" sz="1100" b="1" u="sng" dirty="0" smtClean="0">
                <a:solidFill>
                  <a:schemeClr val="accent3">
                    <a:lumMod val="50000"/>
                  </a:schemeClr>
                </a:solidFill>
                <a:latin typeface="Times New Roman" pitchFamily="18" charset="0"/>
                <a:cs typeface="Times New Roman" pitchFamily="18" charset="0"/>
              </a:rPr>
              <a:t>ČESKÁ EXPEDICE</a:t>
            </a:r>
          </a:p>
          <a:p>
            <a:r>
              <a:rPr lang="cs-CZ" sz="1100" dirty="0" smtClean="0">
                <a:solidFill>
                  <a:schemeClr val="accent3">
                    <a:lumMod val="50000"/>
                  </a:schemeClr>
                </a:solidFill>
                <a:latin typeface="Times New Roman" pitchFamily="18" charset="0"/>
                <a:cs typeface="Times New Roman" pitchFamily="18" charset="0"/>
              </a:rPr>
              <a:t>= první české vydavatelství a knihkupectví</a:t>
            </a:r>
          </a:p>
          <a:p>
            <a:pPr marL="171450" indent="-171450">
              <a:buFontTx/>
              <a:buChar char="-"/>
            </a:pPr>
            <a:r>
              <a:rPr lang="cs-CZ" sz="1100" dirty="0">
                <a:solidFill>
                  <a:schemeClr val="accent3">
                    <a:lumMod val="50000"/>
                  </a:schemeClr>
                </a:solidFill>
                <a:latin typeface="Times New Roman" pitchFamily="18" charset="0"/>
                <a:cs typeface="Times New Roman" pitchFamily="18" charset="0"/>
              </a:rPr>
              <a:t>č</a:t>
            </a:r>
            <a:r>
              <a:rPr lang="cs-CZ" sz="1100" dirty="0" smtClean="0">
                <a:solidFill>
                  <a:schemeClr val="accent3">
                    <a:lumMod val="50000"/>
                  </a:schemeClr>
                </a:solidFill>
                <a:latin typeface="Times New Roman" pitchFamily="18" charset="0"/>
                <a:cs typeface="Times New Roman" pitchFamily="18" charset="0"/>
              </a:rPr>
              <a:t>eští básníci a spisovatelé píšou knihy ve svém jazyce, </a:t>
            </a:r>
            <a:r>
              <a:rPr lang="cs-CZ" sz="1100" b="1" dirty="0" smtClean="0">
                <a:solidFill>
                  <a:schemeClr val="accent3">
                    <a:lumMod val="50000"/>
                  </a:schemeClr>
                </a:solidFill>
                <a:latin typeface="Times New Roman" pitchFamily="18" charset="0"/>
                <a:cs typeface="Times New Roman" pitchFamily="18" charset="0"/>
              </a:rPr>
              <a:t>překládají cizojazyčné</a:t>
            </a:r>
          </a:p>
          <a:p>
            <a:r>
              <a:rPr lang="cs-CZ" sz="1100" b="1" dirty="0">
                <a:solidFill>
                  <a:schemeClr val="accent3">
                    <a:lumMod val="50000"/>
                  </a:schemeClr>
                </a:solidFill>
                <a:latin typeface="Times New Roman" pitchFamily="18" charset="0"/>
                <a:cs typeface="Times New Roman" pitchFamily="18" charset="0"/>
              </a:rPr>
              <a:t> </a:t>
            </a:r>
            <a:r>
              <a:rPr lang="cs-CZ" sz="1100" b="1" dirty="0" smtClean="0">
                <a:solidFill>
                  <a:schemeClr val="accent3">
                    <a:lumMod val="50000"/>
                  </a:schemeClr>
                </a:solidFill>
                <a:latin typeface="Times New Roman" pitchFamily="18" charset="0"/>
                <a:cs typeface="Times New Roman" pitchFamily="18" charset="0"/>
              </a:rPr>
              <a:t>     knihy do češtiny</a:t>
            </a:r>
          </a:p>
          <a:p>
            <a:pPr marL="171450" indent="-171450">
              <a:buFontTx/>
              <a:buChar char="-"/>
            </a:pPr>
            <a:r>
              <a:rPr lang="cs-CZ" sz="1100" dirty="0" smtClean="0">
                <a:solidFill>
                  <a:schemeClr val="accent3">
                    <a:lumMod val="50000"/>
                  </a:schemeClr>
                </a:solidFill>
                <a:latin typeface="Times New Roman" pitchFamily="18" charset="0"/>
                <a:cs typeface="Times New Roman" pitchFamily="18" charset="0"/>
              </a:rPr>
              <a:t>prodávají se zde české noviny</a:t>
            </a:r>
          </a:p>
          <a:p>
            <a:pPr marL="171450" indent="-171450">
              <a:buFontTx/>
              <a:buChar char="-"/>
            </a:pPr>
            <a:r>
              <a:rPr lang="cs-CZ" sz="1100" b="1" dirty="0" smtClean="0">
                <a:solidFill>
                  <a:schemeClr val="accent3">
                    <a:lumMod val="50000"/>
                  </a:schemeClr>
                </a:solidFill>
                <a:latin typeface="Times New Roman" pitchFamily="18" charset="0"/>
                <a:cs typeface="Times New Roman" pitchFamily="18" charset="0"/>
              </a:rPr>
              <a:t>v čele nakladatelství Václav Matěj Kramerius</a:t>
            </a:r>
          </a:p>
        </p:txBody>
      </p:sp>
      <p:sp>
        <p:nvSpPr>
          <p:cNvPr id="6" name="TextovéPole 5"/>
          <p:cNvSpPr txBox="1"/>
          <p:nvPr/>
        </p:nvSpPr>
        <p:spPr>
          <a:xfrm>
            <a:off x="395536" y="1203598"/>
            <a:ext cx="4847802" cy="769441"/>
          </a:xfrm>
          <a:prstGeom prst="rect">
            <a:avLst/>
          </a:prstGeom>
          <a:solidFill>
            <a:schemeClr val="bg1"/>
          </a:solidFill>
          <a:ln w="31750">
            <a:solidFill>
              <a:srgbClr val="C00000"/>
            </a:solidFill>
          </a:ln>
        </p:spPr>
        <p:txBody>
          <a:bodyPr wrap="none" rtlCol="0">
            <a:spAutoFit/>
          </a:bodyPr>
          <a:lstStyle/>
          <a:p>
            <a:r>
              <a:rPr lang="cs-CZ" sz="1100" b="1" u="sng" dirty="0" smtClean="0">
                <a:solidFill>
                  <a:schemeClr val="accent3">
                    <a:lumMod val="50000"/>
                  </a:schemeClr>
                </a:solidFill>
                <a:latin typeface="Times New Roman" pitchFamily="18" charset="0"/>
                <a:cs typeface="Times New Roman" pitchFamily="18" charset="0"/>
              </a:rPr>
              <a:t>NÁRODNÍ OBROZENÍ</a:t>
            </a:r>
            <a:endParaRPr lang="cs-CZ" sz="1100" dirty="0" smtClean="0">
              <a:solidFill>
                <a:schemeClr val="accent3">
                  <a:lumMod val="50000"/>
                </a:schemeClr>
              </a:solidFill>
              <a:latin typeface="Times New Roman" pitchFamily="18" charset="0"/>
              <a:cs typeface="Times New Roman" pitchFamily="18" charset="0"/>
            </a:endParaRPr>
          </a:p>
          <a:p>
            <a:r>
              <a:rPr lang="cs-CZ" sz="1100" dirty="0" smtClean="0">
                <a:solidFill>
                  <a:schemeClr val="accent3">
                    <a:lumMod val="50000"/>
                  </a:schemeClr>
                </a:solidFill>
                <a:latin typeface="Times New Roman" pitchFamily="18" charset="0"/>
                <a:cs typeface="Times New Roman" pitchFamily="18" charset="0"/>
              </a:rPr>
              <a:t>= hlavním úkolem tohoto hnutí bylo pozvednout český jazyk a národ</a:t>
            </a:r>
          </a:p>
          <a:p>
            <a:r>
              <a:rPr lang="cs-CZ" sz="1100" dirty="0">
                <a:solidFill>
                  <a:schemeClr val="accent3">
                    <a:lumMod val="50000"/>
                  </a:schemeClr>
                </a:solidFill>
                <a:latin typeface="Times New Roman" pitchFamily="18" charset="0"/>
                <a:cs typeface="Times New Roman" pitchFamily="18" charset="0"/>
              </a:rPr>
              <a:t> </a:t>
            </a:r>
            <a:r>
              <a:rPr lang="cs-CZ" sz="1100" dirty="0" smtClean="0">
                <a:solidFill>
                  <a:schemeClr val="accent3">
                    <a:lumMod val="50000"/>
                  </a:schemeClr>
                </a:solidFill>
                <a:latin typeface="Times New Roman" pitchFamily="18" charset="0"/>
                <a:cs typeface="Times New Roman" pitchFamily="18" charset="0"/>
              </a:rPr>
              <a:t>   → vymanit český národ z německého vlivu</a:t>
            </a:r>
          </a:p>
          <a:p>
            <a:r>
              <a:rPr lang="cs-CZ" sz="1100" dirty="0" smtClean="0">
                <a:solidFill>
                  <a:schemeClr val="accent3">
                    <a:lumMod val="50000"/>
                  </a:schemeClr>
                </a:solidFill>
                <a:latin typeface="Times New Roman" pitchFamily="18" charset="0"/>
                <a:cs typeface="Times New Roman" pitchFamily="18" charset="0"/>
              </a:rPr>
              <a:t>Vznikají divadla, muzea, ochotnické divadelní spolky a jiné vlastenecké kroužky.</a:t>
            </a:r>
          </a:p>
        </p:txBody>
      </p:sp>
      <p:sp>
        <p:nvSpPr>
          <p:cNvPr id="7" name="TextovéPole 6"/>
          <p:cNvSpPr txBox="1"/>
          <p:nvPr/>
        </p:nvSpPr>
        <p:spPr>
          <a:xfrm>
            <a:off x="3491880" y="3939902"/>
            <a:ext cx="3228769" cy="1107996"/>
          </a:xfrm>
          <a:prstGeom prst="rect">
            <a:avLst/>
          </a:prstGeom>
          <a:solidFill>
            <a:schemeClr val="bg1"/>
          </a:solidFill>
          <a:ln w="31750">
            <a:solidFill>
              <a:srgbClr val="C00000"/>
            </a:solidFill>
          </a:ln>
        </p:spPr>
        <p:txBody>
          <a:bodyPr wrap="none" rtlCol="0">
            <a:spAutoFit/>
          </a:bodyPr>
          <a:lstStyle/>
          <a:p>
            <a:r>
              <a:rPr lang="cs-CZ" sz="1100" b="1" u="sng" dirty="0" smtClean="0">
                <a:solidFill>
                  <a:schemeClr val="accent3">
                    <a:lumMod val="50000"/>
                  </a:schemeClr>
                </a:solidFill>
                <a:latin typeface="Times New Roman" pitchFamily="18" charset="0"/>
                <a:cs typeface="Times New Roman" pitchFamily="18" charset="0"/>
              </a:rPr>
              <a:t>DIVADLO BOUDA</a:t>
            </a:r>
            <a:endParaRPr lang="cs-CZ" sz="1100" dirty="0" smtClean="0">
              <a:solidFill>
                <a:schemeClr val="accent3">
                  <a:lumMod val="50000"/>
                </a:schemeClr>
              </a:solidFill>
              <a:latin typeface="Times New Roman" pitchFamily="18" charset="0"/>
              <a:cs typeface="Times New Roman" pitchFamily="18" charset="0"/>
            </a:endParaRPr>
          </a:p>
          <a:p>
            <a:r>
              <a:rPr lang="cs-CZ" sz="1100" dirty="0" smtClean="0">
                <a:solidFill>
                  <a:schemeClr val="accent3">
                    <a:lumMod val="50000"/>
                  </a:schemeClr>
                </a:solidFill>
                <a:latin typeface="Times New Roman" pitchFamily="18" charset="0"/>
                <a:cs typeface="Times New Roman" pitchFamily="18" charset="0"/>
              </a:rPr>
              <a:t>→ na Václavském náměstí (dříve Koňský trh) byla </a:t>
            </a:r>
          </a:p>
          <a:p>
            <a:r>
              <a:rPr lang="cs-CZ" sz="1100" dirty="0" smtClean="0">
                <a:solidFill>
                  <a:schemeClr val="accent3">
                    <a:lumMod val="50000"/>
                  </a:schemeClr>
                </a:solidFill>
                <a:latin typeface="Times New Roman" pitchFamily="18" charset="0"/>
                <a:cs typeface="Times New Roman" pitchFamily="18" charset="0"/>
              </a:rPr>
              <a:t>     postavena dřevěná bouda → hráli se zde divadelní </a:t>
            </a:r>
          </a:p>
          <a:p>
            <a:r>
              <a:rPr lang="cs-CZ" sz="1100" dirty="0">
                <a:solidFill>
                  <a:schemeClr val="accent3">
                    <a:lumMod val="50000"/>
                  </a:schemeClr>
                </a:solidFill>
                <a:latin typeface="Times New Roman" pitchFamily="18" charset="0"/>
                <a:cs typeface="Times New Roman" pitchFamily="18" charset="0"/>
              </a:rPr>
              <a:t> </a:t>
            </a:r>
            <a:r>
              <a:rPr lang="cs-CZ" sz="1100" dirty="0" smtClean="0">
                <a:solidFill>
                  <a:schemeClr val="accent3">
                    <a:lumMod val="50000"/>
                  </a:schemeClr>
                </a:solidFill>
                <a:latin typeface="Times New Roman" pitchFamily="18" charset="0"/>
                <a:cs typeface="Times New Roman" pitchFamily="18" charset="0"/>
              </a:rPr>
              <a:t>    hry v češtině </a:t>
            </a:r>
          </a:p>
          <a:p>
            <a:r>
              <a:rPr lang="cs-CZ" sz="1100" b="1" u="sng" dirty="0" smtClean="0">
                <a:solidFill>
                  <a:schemeClr val="accent3">
                    <a:lumMod val="50000"/>
                  </a:schemeClr>
                </a:solidFill>
                <a:latin typeface="Times New Roman" pitchFamily="18" charset="0"/>
                <a:cs typeface="Times New Roman" pitchFamily="18" charset="0"/>
              </a:rPr>
              <a:t>NÁRODNÍ MUZEUM</a:t>
            </a:r>
          </a:p>
          <a:p>
            <a:r>
              <a:rPr lang="cs-CZ" sz="1100" dirty="0" smtClean="0">
                <a:solidFill>
                  <a:schemeClr val="accent3">
                    <a:lumMod val="50000"/>
                  </a:schemeClr>
                </a:solidFill>
                <a:latin typeface="Times New Roman" pitchFamily="18" charset="0"/>
                <a:cs typeface="Times New Roman" pitchFamily="18" charset="0"/>
              </a:rPr>
              <a:t>→ </a:t>
            </a:r>
            <a:r>
              <a:rPr lang="cs-CZ" sz="1100" dirty="0" err="1" smtClean="0">
                <a:solidFill>
                  <a:schemeClr val="accent3">
                    <a:lumMod val="50000"/>
                  </a:schemeClr>
                </a:solidFill>
                <a:latin typeface="Times New Roman" pitchFamily="18" charset="0"/>
                <a:cs typeface="Times New Roman" pitchFamily="18" charset="0"/>
              </a:rPr>
              <a:t>zal</a:t>
            </a:r>
            <a:r>
              <a:rPr lang="cs-CZ" sz="1100" dirty="0" smtClean="0">
                <a:solidFill>
                  <a:schemeClr val="accent3">
                    <a:lumMod val="50000"/>
                  </a:schemeClr>
                </a:solidFill>
                <a:latin typeface="Times New Roman" pitchFamily="18" charset="0"/>
                <a:cs typeface="Times New Roman" pitchFamily="18" charset="0"/>
              </a:rPr>
              <a:t>. r. 1818 jako Vlastenecké muzeum v Čechách</a:t>
            </a:r>
          </a:p>
        </p:txBody>
      </p:sp>
      <p:pic>
        <p:nvPicPr>
          <p:cNvPr id="3" name="Obrázek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48264" y="3219822"/>
            <a:ext cx="1954909" cy="1764000"/>
          </a:xfrm>
          <a:prstGeom prst="rect">
            <a:avLst/>
          </a:prstGeom>
          <a:ln w="25400">
            <a:solidFill>
              <a:srgbClr val="C00000"/>
            </a:solidFill>
          </a:ln>
        </p:spPr>
      </p:pic>
      <p:sp>
        <p:nvSpPr>
          <p:cNvPr id="8" name="TextovéPole 7"/>
          <p:cNvSpPr txBox="1"/>
          <p:nvPr/>
        </p:nvSpPr>
        <p:spPr>
          <a:xfrm>
            <a:off x="7740352" y="4758412"/>
            <a:ext cx="1104790" cy="261610"/>
          </a:xfrm>
          <a:prstGeom prst="rect">
            <a:avLst/>
          </a:prstGeom>
          <a:solidFill>
            <a:srgbClr val="CCFFCC">
              <a:alpha val="0"/>
            </a:srgbClr>
          </a:solidFill>
        </p:spPr>
        <p:txBody>
          <a:bodyPr wrap="none" rtlCol="0">
            <a:spAutoFit/>
          </a:bodyPr>
          <a:lstStyle/>
          <a:p>
            <a:r>
              <a:rPr lang="cs-CZ" sz="1100" b="1" dirty="0" smtClean="0">
                <a:solidFill>
                  <a:srgbClr val="C00000"/>
                </a:solidFill>
                <a:latin typeface="Times New Roman" pitchFamily="18" charset="0"/>
                <a:cs typeface="Times New Roman" pitchFamily="18" charset="0"/>
              </a:rPr>
              <a:t>Česká expedice</a:t>
            </a:r>
          </a:p>
        </p:txBody>
      </p:sp>
      <p:sp>
        <p:nvSpPr>
          <p:cNvPr id="10" name="TextovéPole 9"/>
          <p:cNvSpPr txBox="1"/>
          <p:nvPr/>
        </p:nvSpPr>
        <p:spPr>
          <a:xfrm>
            <a:off x="5803271" y="2787774"/>
            <a:ext cx="1217001" cy="261610"/>
          </a:xfrm>
          <a:prstGeom prst="rect">
            <a:avLst/>
          </a:prstGeom>
          <a:solidFill>
            <a:srgbClr val="CCFFCC">
              <a:alpha val="0"/>
            </a:srgbClr>
          </a:solidFill>
        </p:spPr>
        <p:txBody>
          <a:bodyPr wrap="none" rtlCol="0">
            <a:spAutoFit/>
          </a:bodyPr>
          <a:lstStyle/>
          <a:p>
            <a:pPr algn="ctr"/>
            <a:r>
              <a:rPr lang="pl-PL" sz="1100" b="1" dirty="0" smtClean="0">
                <a:solidFill>
                  <a:srgbClr val="C00000"/>
                </a:solidFill>
                <a:latin typeface="Times New Roman" pitchFamily="18" charset="0"/>
                <a:cs typeface="Times New Roman" pitchFamily="18" charset="0"/>
              </a:rPr>
              <a:t>V. M. Kramerius</a:t>
            </a:r>
          </a:p>
        </p:txBody>
      </p:sp>
      <p:pic>
        <p:nvPicPr>
          <p:cNvPr id="11" name="Obrázek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80312" y="1200527"/>
            <a:ext cx="1368000" cy="1803271"/>
          </a:xfrm>
          <a:prstGeom prst="rect">
            <a:avLst/>
          </a:prstGeom>
          <a:ln w="25400">
            <a:solidFill>
              <a:srgbClr val="C0000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22" presetClass="entr" presetSubtype="4"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par>
                                <p:cTn id="14" presetID="22" presetClass="entr" presetSubtype="4"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0" y="492443"/>
            <a:ext cx="4284984" cy="594066"/>
          </a:xfrm>
        </p:spPr>
        <p:txBody>
          <a:bodyPr>
            <a:normAutofit/>
          </a:bodyPr>
          <a:lstStyle/>
          <a:p>
            <a:pPr algn="l"/>
            <a:r>
              <a:rPr lang="cs-CZ" sz="2500" b="1" dirty="0" smtClean="0">
                <a:latin typeface="Times New Roman" pitchFamily="18" charset="0"/>
                <a:cs typeface="Times New Roman" pitchFamily="18" charset="0"/>
              </a:rPr>
              <a:t>78.4 Co si řekneme nového?</a:t>
            </a:r>
            <a:endParaRPr lang="cs-CZ" sz="2500" b="1" dirty="0">
              <a:latin typeface="Times New Roman" pitchFamily="18" charset="0"/>
              <a:cs typeface="Times New Roman" pitchFamily="18" charset="0"/>
            </a:endParaRPr>
          </a:p>
        </p:txBody>
      </p:sp>
      <p:sp>
        <p:nvSpPr>
          <p:cNvPr id="21" name="TextovéPole 20"/>
          <p:cNvSpPr txBox="1"/>
          <p:nvPr/>
        </p:nvSpPr>
        <p:spPr>
          <a:xfrm>
            <a:off x="0" y="0"/>
            <a:ext cx="9144000" cy="492443"/>
          </a:xfrm>
          <a:prstGeom prst="rect">
            <a:avLst/>
          </a:prstGeom>
          <a:solidFill>
            <a:schemeClr val="accent6">
              <a:lumMod val="40000"/>
              <a:lumOff val="60000"/>
            </a:schemeClr>
          </a:solidFill>
        </p:spPr>
        <p:txBody>
          <a:bodyPr wrap="square" rtlCol="0">
            <a:spAutoFit/>
          </a:bodyPr>
          <a:lstStyle/>
          <a:p>
            <a:pPr lvl="0"/>
            <a:r>
              <a:rPr lang="cs-CZ" sz="1200" b="1" dirty="0" smtClean="0">
                <a:solidFill>
                  <a:schemeClr val="accent3">
                    <a:lumMod val="50000"/>
                  </a:schemeClr>
                </a:solidFill>
                <a:latin typeface="Times New Roman" pitchFamily="18" charset="0"/>
                <a:cs typeface="Times New Roman" pitchFamily="18" charset="0"/>
              </a:rPr>
              <a:t>Elektronická  učebnice - I. stupeň                      </a:t>
            </a:r>
            <a:r>
              <a:rPr lang="cs-CZ" sz="1000" dirty="0" smtClean="0">
                <a:solidFill>
                  <a:schemeClr val="accent3">
                    <a:lumMod val="50000"/>
                  </a:schemeClr>
                </a:solidFill>
                <a:latin typeface="Times New Roman" pitchFamily="18" charset="0"/>
                <a:cs typeface="Times New Roman" pitchFamily="18" charset="0"/>
              </a:rPr>
              <a:t>Základní škola Děčín VI, Na Stráni 879/2  – příspěvková organizace                                    </a:t>
            </a:r>
            <a:r>
              <a:rPr lang="cs-CZ" sz="1600" b="1" dirty="0" smtClean="0">
                <a:solidFill>
                  <a:srgbClr val="9BBB59">
                    <a:lumMod val="50000"/>
                  </a:srgbClr>
                </a:solidFill>
                <a:latin typeface="Times New Roman" pitchFamily="18" charset="0"/>
                <a:cs typeface="Times New Roman" pitchFamily="18" charset="0"/>
              </a:rPr>
              <a:t>Svět </a:t>
            </a:r>
            <a:r>
              <a:rPr lang="cs-CZ" sz="1600" b="1" dirty="0">
                <a:solidFill>
                  <a:srgbClr val="9BBB59">
                    <a:lumMod val="50000"/>
                  </a:srgbClr>
                </a:solidFill>
                <a:latin typeface="Times New Roman" pitchFamily="18" charset="0"/>
                <a:cs typeface="Times New Roman" pitchFamily="18" charset="0"/>
              </a:rPr>
              <a:t>kolem nás</a:t>
            </a:r>
          </a:p>
          <a:p>
            <a:endParaRPr lang="cs-CZ" sz="1000" dirty="0">
              <a:latin typeface="Times New Roman" pitchFamily="18" charset="0"/>
              <a:cs typeface="Times New Roman" pitchFamily="18" charset="0"/>
            </a:endParaRPr>
          </a:p>
        </p:txBody>
      </p:sp>
      <p:cxnSp>
        <p:nvCxnSpPr>
          <p:cNvPr id="15" name="Přímá spojnice 14"/>
          <p:cNvCxnSpPr/>
          <p:nvPr/>
        </p:nvCxnSpPr>
        <p:spPr>
          <a:xfrm>
            <a:off x="7308304" y="2067694"/>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xtovéPole 18"/>
          <p:cNvSpPr txBox="1"/>
          <p:nvPr/>
        </p:nvSpPr>
        <p:spPr>
          <a:xfrm>
            <a:off x="237159" y="3370659"/>
            <a:ext cx="4334841" cy="1577355"/>
          </a:xfrm>
          <a:prstGeom prst="rect">
            <a:avLst/>
          </a:prstGeom>
          <a:solidFill>
            <a:schemeClr val="bg1"/>
          </a:solidFill>
          <a:ln w="31750">
            <a:solidFill>
              <a:srgbClr val="C00000"/>
            </a:solidFill>
          </a:ln>
        </p:spPr>
        <p:txBody>
          <a:bodyPr wrap="none" rtlCol="0">
            <a:spAutoFit/>
          </a:bodyPr>
          <a:lstStyle/>
          <a:p>
            <a:r>
              <a:rPr lang="cs-CZ" sz="1200" b="1" u="sng" dirty="0" smtClean="0">
                <a:solidFill>
                  <a:schemeClr val="accent3">
                    <a:lumMod val="50000"/>
                  </a:schemeClr>
                </a:solidFill>
                <a:latin typeface="Times New Roman" pitchFamily="18" charset="0"/>
                <a:cs typeface="Times New Roman" pitchFamily="18" charset="0"/>
              </a:rPr>
              <a:t>JOSEF KAJETÁN TYL</a:t>
            </a:r>
          </a:p>
          <a:p>
            <a:pPr marL="171450" indent="-171450">
              <a:buFontTx/>
              <a:buChar char="-"/>
            </a:pPr>
            <a:r>
              <a:rPr lang="cs-CZ" sz="1100" dirty="0">
                <a:solidFill>
                  <a:schemeClr val="accent3">
                    <a:lumMod val="50000"/>
                  </a:schemeClr>
                </a:solidFill>
                <a:latin typeface="Times New Roman" pitchFamily="18" charset="0"/>
                <a:cs typeface="Times New Roman" pitchFamily="18" charset="0"/>
              </a:rPr>
              <a:t>d</a:t>
            </a:r>
            <a:r>
              <a:rPr lang="cs-CZ" sz="1100" dirty="0" smtClean="0">
                <a:solidFill>
                  <a:schemeClr val="accent3">
                    <a:lumMod val="50000"/>
                  </a:schemeClr>
                </a:solidFill>
                <a:latin typeface="Times New Roman" pitchFamily="18" charset="0"/>
                <a:cs typeface="Times New Roman" pitchFamily="18" charset="0"/>
              </a:rPr>
              <a:t>ramatik a herec</a:t>
            </a:r>
          </a:p>
          <a:p>
            <a:pPr marL="171450" indent="-171450">
              <a:buFontTx/>
              <a:buChar char="-"/>
            </a:pPr>
            <a:r>
              <a:rPr lang="cs-CZ" sz="1100" dirty="0">
                <a:solidFill>
                  <a:schemeClr val="accent3">
                    <a:lumMod val="50000"/>
                  </a:schemeClr>
                </a:solidFill>
                <a:latin typeface="Times New Roman" pitchFamily="18" charset="0"/>
                <a:cs typeface="Times New Roman" pitchFamily="18" charset="0"/>
              </a:rPr>
              <a:t>p</a:t>
            </a:r>
            <a:r>
              <a:rPr lang="cs-CZ" sz="1100" dirty="0" smtClean="0">
                <a:solidFill>
                  <a:schemeClr val="accent3">
                    <a:lumMod val="50000"/>
                  </a:schemeClr>
                </a:solidFill>
                <a:latin typeface="Times New Roman" pitchFamily="18" charset="0"/>
                <a:cs typeface="Times New Roman" pitchFamily="18" charset="0"/>
              </a:rPr>
              <a:t>sal divadelní hry v češtině </a:t>
            </a:r>
            <a:r>
              <a:rPr lang="cs-CZ" sz="1200" dirty="0" smtClean="0">
                <a:solidFill>
                  <a:schemeClr val="accent3">
                    <a:lumMod val="50000"/>
                  </a:schemeClr>
                </a:solidFill>
                <a:latin typeface="Times New Roman" pitchFamily="18" charset="0"/>
                <a:cs typeface="Times New Roman" pitchFamily="18" charset="0"/>
              </a:rPr>
              <a:t>→ rakouské úřady </a:t>
            </a:r>
            <a:r>
              <a:rPr lang="cs-CZ" sz="1200" dirty="0" smtClean="0">
                <a:solidFill>
                  <a:schemeClr val="accent3">
                    <a:lumMod val="50000"/>
                  </a:schemeClr>
                </a:solidFill>
                <a:latin typeface="Times New Roman" pitchFamily="18" charset="0"/>
                <a:cs typeface="Times New Roman" pitchFamily="18" charset="0"/>
              </a:rPr>
              <a:t>zavřely </a:t>
            </a:r>
            <a:r>
              <a:rPr lang="cs-CZ" sz="1200" dirty="0" smtClean="0">
                <a:solidFill>
                  <a:schemeClr val="accent3">
                    <a:lumMod val="50000"/>
                  </a:schemeClr>
                </a:solidFill>
                <a:latin typeface="Times New Roman" pitchFamily="18" charset="0"/>
                <a:cs typeface="Times New Roman" pitchFamily="18" charset="0"/>
              </a:rPr>
              <a:t>jeho divadlo</a:t>
            </a:r>
          </a:p>
          <a:p>
            <a:r>
              <a:rPr lang="cs-CZ" sz="1200" dirty="0" smtClean="0">
                <a:solidFill>
                  <a:schemeClr val="accent3">
                    <a:lumMod val="50000"/>
                  </a:schemeClr>
                </a:solidFill>
                <a:latin typeface="Times New Roman" pitchFamily="18" charset="0"/>
                <a:cs typeface="Times New Roman" pitchFamily="18" charset="0"/>
              </a:rPr>
              <a:t>→ založil vlastní kočovnou společnost, na venkově hráli </a:t>
            </a:r>
          </a:p>
          <a:p>
            <a:pPr>
              <a:spcAft>
                <a:spcPts val="300"/>
              </a:spcAft>
            </a:pPr>
            <a:r>
              <a:rPr lang="cs-CZ" sz="1200" dirty="0">
                <a:solidFill>
                  <a:schemeClr val="accent3">
                    <a:lumMod val="50000"/>
                  </a:schemeClr>
                </a:solidFill>
                <a:latin typeface="Times New Roman" pitchFamily="18" charset="0"/>
                <a:cs typeface="Times New Roman" pitchFamily="18" charset="0"/>
              </a:rPr>
              <a:t> </a:t>
            </a:r>
            <a:r>
              <a:rPr lang="cs-CZ" sz="1200" dirty="0" smtClean="0">
                <a:solidFill>
                  <a:schemeClr val="accent3">
                    <a:lumMod val="50000"/>
                  </a:schemeClr>
                </a:solidFill>
                <a:latin typeface="Times New Roman" pitchFamily="18" charset="0"/>
                <a:cs typeface="Times New Roman" pitchFamily="18" charset="0"/>
              </a:rPr>
              <a:t>    česky pro české obecenstvo</a:t>
            </a:r>
          </a:p>
          <a:p>
            <a:r>
              <a:rPr lang="cs-CZ" sz="1100" b="1" u="sng" dirty="0" smtClean="0">
                <a:solidFill>
                  <a:schemeClr val="accent3">
                    <a:lumMod val="50000"/>
                  </a:schemeClr>
                </a:solidFill>
                <a:latin typeface="Times New Roman" pitchFamily="18" charset="0"/>
                <a:cs typeface="Times New Roman" pitchFamily="18" charset="0"/>
              </a:rPr>
              <a:t>FIDLOVAČKA</a:t>
            </a:r>
          </a:p>
          <a:p>
            <a:r>
              <a:rPr lang="cs-CZ" sz="1200" dirty="0" smtClean="0">
                <a:solidFill>
                  <a:schemeClr val="accent3">
                    <a:lumMod val="50000"/>
                  </a:schemeClr>
                </a:solidFill>
                <a:latin typeface="Times New Roman" pitchFamily="18" charset="0"/>
                <a:cs typeface="Times New Roman" pitchFamily="18" charset="0"/>
              </a:rPr>
              <a:t>= jeho nejslavnější divadelní hra</a:t>
            </a:r>
          </a:p>
          <a:p>
            <a:r>
              <a:rPr lang="cs-CZ" sz="1200" dirty="0" smtClean="0">
                <a:solidFill>
                  <a:schemeClr val="accent3">
                    <a:lumMod val="50000"/>
                  </a:schemeClr>
                </a:solidFill>
                <a:latin typeface="Times New Roman" pitchFamily="18" charset="0"/>
                <a:cs typeface="Times New Roman" pitchFamily="18" charset="0"/>
              </a:rPr>
              <a:t>- </a:t>
            </a:r>
            <a:r>
              <a:rPr lang="cs-CZ" sz="1200" b="1" dirty="0" smtClean="0">
                <a:solidFill>
                  <a:schemeClr val="accent3">
                    <a:lumMod val="50000"/>
                  </a:schemeClr>
                </a:solidFill>
                <a:latin typeface="Times New Roman" pitchFamily="18" charset="0"/>
                <a:cs typeface="Times New Roman" pitchFamily="18" charset="0"/>
              </a:rPr>
              <a:t>zazněla v ní poprvé naše hymna Kde domov můj</a:t>
            </a:r>
            <a:endParaRPr lang="cs-CZ" sz="1200" b="1" dirty="0">
              <a:solidFill>
                <a:schemeClr val="accent3">
                  <a:lumMod val="50000"/>
                </a:schemeClr>
              </a:solidFill>
              <a:latin typeface="Times New Roman" pitchFamily="18" charset="0"/>
              <a:cs typeface="Times New Roman" pitchFamily="18" charset="0"/>
            </a:endParaRPr>
          </a:p>
        </p:txBody>
      </p:sp>
      <p:sp>
        <p:nvSpPr>
          <p:cNvPr id="13" name="TextovéPole 12"/>
          <p:cNvSpPr txBox="1"/>
          <p:nvPr/>
        </p:nvSpPr>
        <p:spPr>
          <a:xfrm>
            <a:off x="4932040" y="3939902"/>
            <a:ext cx="3289234" cy="1007968"/>
          </a:xfrm>
          <a:prstGeom prst="rect">
            <a:avLst/>
          </a:prstGeom>
          <a:solidFill>
            <a:schemeClr val="bg1"/>
          </a:solidFill>
          <a:ln w="31750">
            <a:solidFill>
              <a:srgbClr val="C00000"/>
            </a:solidFill>
          </a:ln>
        </p:spPr>
        <p:txBody>
          <a:bodyPr wrap="none" rtlCol="0">
            <a:spAutoFit/>
          </a:bodyPr>
          <a:lstStyle/>
          <a:p>
            <a:pPr>
              <a:spcAft>
                <a:spcPts val="300"/>
              </a:spcAft>
            </a:pPr>
            <a:r>
              <a:rPr lang="cs-CZ" sz="1200" b="1" u="sng" dirty="0" smtClean="0">
                <a:solidFill>
                  <a:schemeClr val="accent3">
                    <a:lumMod val="50000"/>
                  </a:schemeClr>
                </a:solidFill>
                <a:latin typeface="Times New Roman" pitchFamily="18" charset="0"/>
                <a:cs typeface="Times New Roman" pitchFamily="18" charset="0"/>
              </a:rPr>
              <a:t>FRANTIŠEK PALACKÝ</a:t>
            </a:r>
          </a:p>
          <a:p>
            <a:pPr marL="171450" indent="-171450">
              <a:buFontTx/>
              <a:buChar char="-"/>
            </a:pPr>
            <a:r>
              <a:rPr lang="cs-CZ" sz="1100" dirty="0">
                <a:solidFill>
                  <a:schemeClr val="accent3">
                    <a:lumMod val="50000"/>
                  </a:schemeClr>
                </a:solidFill>
                <a:latin typeface="Times New Roman" pitchFamily="18" charset="0"/>
                <a:cs typeface="Times New Roman" pitchFamily="18" charset="0"/>
              </a:rPr>
              <a:t>h</a:t>
            </a:r>
            <a:r>
              <a:rPr lang="cs-CZ" sz="1100" dirty="0" smtClean="0">
                <a:solidFill>
                  <a:schemeClr val="accent3">
                    <a:lumMod val="50000"/>
                  </a:schemeClr>
                </a:solidFill>
                <a:latin typeface="Times New Roman" pitchFamily="18" charset="0"/>
                <a:cs typeface="Times New Roman" pitchFamily="18" charset="0"/>
              </a:rPr>
              <a:t>istorik a politik</a:t>
            </a:r>
          </a:p>
          <a:p>
            <a:pPr marL="171450" indent="-171450">
              <a:buFontTx/>
              <a:buChar char="-"/>
            </a:pPr>
            <a:r>
              <a:rPr lang="cs-CZ" sz="1100" dirty="0">
                <a:solidFill>
                  <a:schemeClr val="accent3">
                    <a:lumMod val="50000"/>
                  </a:schemeClr>
                </a:solidFill>
                <a:latin typeface="Times New Roman" pitchFamily="18" charset="0"/>
                <a:cs typeface="Times New Roman" pitchFamily="18" charset="0"/>
              </a:rPr>
              <a:t>n</a:t>
            </a:r>
            <a:r>
              <a:rPr lang="cs-CZ" sz="1100" dirty="0" smtClean="0">
                <a:solidFill>
                  <a:schemeClr val="accent3">
                    <a:lumMod val="50000"/>
                  </a:schemeClr>
                </a:solidFill>
                <a:latin typeface="Times New Roman" pitchFamily="18" charset="0"/>
                <a:cs typeface="Times New Roman" pitchFamily="18" charset="0"/>
              </a:rPr>
              <a:t>apsal rozsáhlou knihu </a:t>
            </a:r>
          </a:p>
          <a:p>
            <a:r>
              <a:rPr lang="cs-CZ" sz="1100" dirty="0">
                <a:solidFill>
                  <a:schemeClr val="accent3">
                    <a:lumMod val="50000"/>
                  </a:schemeClr>
                </a:solidFill>
                <a:latin typeface="Times New Roman" pitchFamily="18" charset="0"/>
                <a:cs typeface="Times New Roman" pitchFamily="18" charset="0"/>
              </a:rPr>
              <a:t> </a:t>
            </a:r>
            <a:r>
              <a:rPr lang="cs-CZ" sz="1100" dirty="0" smtClean="0">
                <a:solidFill>
                  <a:schemeClr val="accent3">
                    <a:lumMod val="50000"/>
                  </a:schemeClr>
                </a:solidFill>
                <a:latin typeface="Times New Roman" pitchFamily="18" charset="0"/>
                <a:cs typeface="Times New Roman" pitchFamily="18" charset="0"/>
              </a:rPr>
              <a:t>    </a:t>
            </a:r>
            <a:r>
              <a:rPr lang="cs-CZ" sz="1100" b="1" dirty="0" smtClean="0">
                <a:solidFill>
                  <a:schemeClr val="accent3">
                    <a:lumMod val="50000"/>
                  </a:schemeClr>
                </a:solidFill>
                <a:latin typeface="Times New Roman" pitchFamily="18" charset="0"/>
                <a:cs typeface="Times New Roman" pitchFamily="18" charset="0"/>
              </a:rPr>
              <a:t>Dějiny národa českého v Čechách a v </a:t>
            </a:r>
            <a:r>
              <a:rPr lang="cs-CZ" sz="1100" b="1" dirty="0">
                <a:solidFill>
                  <a:schemeClr val="accent3">
                    <a:lumMod val="50000"/>
                  </a:schemeClr>
                </a:solidFill>
                <a:latin typeface="Times New Roman" pitchFamily="18" charset="0"/>
                <a:cs typeface="Times New Roman" pitchFamily="18" charset="0"/>
              </a:rPr>
              <a:t>M</a:t>
            </a:r>
            <a:r>
              <a:rPr lang="cs-CZ" sz="1100" b="1" dirty="0" smtClean="0">
                <a:solidFill>
                  <a:schemeClr val="accent3">
                    <a:lumMod val="50000"/>
                  </a:schemeClr>
                </a:solidFill>
                <a:latin typeface="Times New Roman" pitchFamily="18" charset="0"/>
                <a:cs typeface="Times New Roman" pitchFamily="18" charset="0"/>
              </a:rPr>
              <a:t>oravě</a:t>
            </a:r>
            <a:endParaRPr lang="cs-CZ" sz="1100" b="1" dirty="0">
              <a:solidFill>
                <a:schemeClr val="accent3">
                  <a:lumMod val="50000"/>
                </a:schemeClr>
              </a:solidFill>
              <a:latin typeface="Times New Roman" pitchFamily="18" charset="0"/>
              <a:cs typeface="Times New Roman" pitchFamily="18" charset="0"/>
            </a:endParaRPr>
          </a:p>
          <a:p>
            <a:r>
              <a:rPr lang="cs-CZ" sz="1100" dirty="0">
                <a:solidFill>
                  <a:schemeClr val="accent3">
                    <a:lumMod val="50000"/>
                  </a:schemeClr>
                </a:solidFill>
                <a:latin typeface="Times New Roman" pitchFamily="18" charset="0"/>
                <a:cs typeface="Times New Roman" pitchFamily="18" charset="0"/>
              </a:rPr>
              <a:t>	</a:t>
            </a:r>
            <a:r>
              <a:rPr lang="cs-CZ" sz="1200" dirty="0" smtClean="0">
                <a:solidFill>
                  <a:schemeClr val="accent3">
                    <a:lumMod val="50000"/>
                  </a:schemeClr>
                </a:solidFill>
                <a:latin typeface="Times New Roman" pitchFamily="18" charset="0"/>
                <a:cs typeface="Times New Roman" pitchFamily="18" charset="0"/>
              </a:rPr>
              <a:t>→ vylíčil historii národa do r. 1526</a:t>
            </a:r>
          </a:p>
        </p:txBody>
      </p:sp>
      <p:pic>
        <p:nvPicPr>
          <p:cNvPr id="14"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771800" y="1131590"/>
            <a:ext cx="1656184" cy="2088232"/>
          </a:xfrm>
          <a:prstGeom prst="rect">
            <a:avLst/>
          </a:prstGeom>
          <a:noFill/>
          <a:ln w="31750">
            <a:solidFill>
              <a:srgbClr val="C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39552" y="1131590"/>
            <a:ext cx="1620000" cy="2112918"/>
          </a:xfrm>
          <a:prstGeom prst="rect">
            <a:avLst/>
          </a:prstGeom>
          <a:noFill/>
          <a:ln w="31750">
            <a:solidFill>
              <a:srgbClr val="C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6"/>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5436096" y="699542"/>
            <a:ext cx="2672401" cy="3060000"/>
          </a:xfrm>
          <a:prstGeom prst="rect">
            <a:avLst/>
          </a:prstGeom>
          <a:noFill/>
          <a:ln w="31750">
            <a:solidFill>
              <a:srgbClr val="C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lačítko akce: Zvuk 2">
            <a:hlinkClick r:id="rId6" highlightClick="1"/>
          </p:cNvPr>
          <p:cNvSpPr/>
          <p:nvPr/>
        </p:nvSpPr>
        <p:spPr>
          <a:xfrm>
            <a:off x="8460432" y="4299942"/>
            <a:ext cx="432048" cy="360040"/>
          </a:xfrm>
          <a:prstGeom prst="actionButtonSou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28754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2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0" y="504000"/>
            <a:ext cx="3304110" cy="477054"/>
          </a:xfrm>
        </p:spPr>
        <p:txBody>
          <a:bodyPr wrap="square">
            <a:spAutoFit/>
          </a:bodyPr>
          <a:lstStyle/>
          <a:p>
            <a:pPr algn="l"/>
            <a:r>
              <a:rPr lang="cs-CZ" sz="2500" b="1" dirty="0" smtClean="0">
                <a:latin typeface="Times New Roman" pitchFamily="18" charset="0"/>
                <a:cs typeface="Times New Roman" pitchFamily="18" charset="0"/>
              </a:rPr>
              <a:t>78.5 Co si pamatujete?</a:t>
            </a:r>
            <a:endParaRPr lang="cs-CZ" sz="2500" b="1" dirty="0">
              <a:latin typeface="Times New Roman" pitchFamily="18" charset="0"/>
              <a:cs typeface="Times New Roman" pitchFamily="18" charset="0"/>
            </a:endParaRPr>
          </a:p>
        </p:txBody>
      </p:sp>
      <p:sp>
        <p:nvSpPr>
          <p:cNvPr id="16" name="TextovéPole 15"/>
          <p:cNvSpPr txBox="1"/>
          <p:nvPr/>
        </p:nvSpPr>
        <p:spPr>
          <a:xfrm>
            <a:off x="0" y="0"/>
            <a:ext cx="9144000" cy="492443"/>
          </a:xfrm>
          <a:prstGeom prst="rect">
            <a:avLst/>
          </a:prstGeom>
          <a:solidFill>
            <a:schemeClr val="accent6">
              <a:lumMod val="40000"/>
              <a:lumOff val="60000"/>
            </a:schemeClr>
          </a:solidFill>
        </p:spPr>
        <p:txBody>
          <a:bodyPr wrap="square" rtlCol="0">
            <a:spAutoFit/>
          </a:bodyPr>
          <a:lstStyle/>
          <a:p>
            <a:r>
              <a:rPr lang="cs-CZ" sz="1200" b="1" dirty="0" smtClean="0">
                <a:solidFill>
                  <a:schemeClr val="accent3">
                    <a:lumMod val="50000"/>
                  </a:schemeClr>
                </a:solidFill>
                <a:latin typeface="Times New Roman" pitchFamily="18" charset="0"/>
                <a:cs typeface="Times New Roman" pitchFamily="18" charset="0"/>
              </a:rPr>
              <a:t>Elektronická  učebnice - I. stupeň                      </a:t>
            </a:r>
            <a:r>
              <a:rPr lang="cs-CZ" sz="1000" dirty="0" smtClean="0">
                <a:solidFill>
                  <a:schemeClr val="accent3">
                    <a:lumMod val="50000"/>
                  </a:schemeClr>
                </a:solidFill>
                <a:latin typeface="Times New Roman" pitchFamily="18" charset="0"/>
                <a:cs typeface="Times New Roman" pitchFamily="18" charset="0"/>
              </a:rPr>
              <a:t>Základní škola Děčín VI, Na Stráni 879/2  – příspěvková organizace                       	          </a:t>
            </a:r>
            <a:r>
              <a:rPr lang="cs-CZ" sz="1600" b="1" dirty="0" smtClean="0">
                <a:solidFill>
                  <a:schemeClr val="accent3">
                    <a:lumMod val="50000"/>
                  </a:schemeClr>
                </a:solidFill>
                <a:latin typeface="Times New Roman" pitchFamily="18" charset="0"/>
                <a:cs typeface="Times New Roman" pitchFamily="18" charset="0"/>
              </a:rPr>
              <a:t>Svět kolem nás</a:t>
            </a:r>
          </a:p>
          <a:p>
            <a:endParaRPr lang="cs-CZ" sz="1000" dirty="0">
              <a:latin typeface="Times New Roman" pitchFamily="18" charset="0"/>
              <a:cs typeface="Times New Roman" pitchFamily="18" charset="0"/>
            </a:endParaRPr>
          </a:p>
        </p:txBody>
      </p:sp>
      <p:pic>
        <p:nvPicPr>
          <p:cNvPr id="8" name="Obráze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80312" y="627534"/>
            <a:ext cx="924675" cy="1290245"/>
          </a:xfrm>
          <a:prstGeom prst="rect">
            <a:avLst/>
          </a:prstGeom>
          <a:ln w="25400">
            <a:solidFill>
              <a:srgbClr val="C00000"/>
            </a:solidFill>
          </a:ln>
        </p:spPr>
      </p:pic>
      <p:sp useBgFill="1">
        <p:nvSpPr>
          <p:cNvPr id="11" name="TextovéPole 10"/>
          <p:cNvSpPr txBox="1"/>
          <p:nvPr/>
        </p:nvSpPr>
        <p:spPr>
          <a:xfrm>
            <a:off x="7628535" y="3003798"/>
            <a:ext cx="184731" cy="184666"/>
          </a:xfrm>
          <a:prstGeom prst="rect">
            <a:avLst/>
          </a:prstGeom>
        </p:spPr>
        <p:txBody>
          <a:bodyPr wrap="none" tIns="0" rtlCol="0">
            <a:spAutoFit/>
          </a:bodyPr>
          <a:lstStyle/>
          <a:p>
            <a:pPr algn="ctr"/>
            <a:endParaRPr lang="cs-CZ" sz="900" b="1" dirty="0" smtClean="0">
              <a:solidFill>
                <a:srgbClr val="C00000"/>
              </a:solidFill>
              <a:latin typeface="Times New Roman" pitchFamily="18" charset="0"/>
              <a:cs typeface="Times New Roman" pitchFamily="18" charset="0"/>
            </a:endParaRPr>
          </a:p>
        </p:txBody>
      </p:sp>
      <p:sp>
        <p:nvSpPr>
          <p:cNvPr id="4" name="TextovéPole 3"/>
          <p:cNvSpPr txBox="1"/>
          <p:nvPr/>
        </p:nvSpPr>
        <p:spPr>
          <a:xfrm>
            <a:off x="251520" y="1059582"/>
            <a:ext cx="2259336" cy="338554"/>
          </a:xfrm>
          <a:prstGeom prst="rect">
            <a:avLst/>
          </a:prstGeom>
          <a:solidFill>
            <a:schemeClr val="bg1"/>
          </a:solidFill>
          <a:ln w="25400">
            <a:solidFill>
              <a:srgbClr val="C00000"/>
            </a:solidFill>
          </a:ln>
        </p:spPr>
        <p:txBody>
          <a:bodyPr wrap="none" rtlCol="0">
            <a:spAutoFit/>
          </a:bodyPr>
          <a:lstStyle/>
          <a:p>
            <a:r>
              <a:rPr lang="cs-CZ" sz="1600" b="1" dirty="0" smtClean="0">
                <a:solidFill>
                  <a:srgbClr val="C00000"/>
                </a:solidFill>
                <a:latin typeface="Times New Roman" pitchFamily="18" charset="0"/>
                <a:cs typeface="Times New Roman" pitchFamily="18" charset="0"/>
              </a:rPr>
              <a:t>Vytvoř správné </a:t>
            </a:r>
            <a:r>
              <a:rPr lang="cs-CZ" sz="1600" b="1" dirty="0" smtClean="0">
                <a:solidFill>
                  <a:srgbClr val="C00000"/>
                </a:solidFill>
                <a:latin typeface="Times New Roman" pitchFamily="18" charset="0"/>
                <a:cs typeface="Times New Roman" pitchFamily="18" charset="0"/>
              </a:rPr>
              <a:t>dvojice.</a:t>
            </a:r>
            <a:endParaRPr lang="cs-CZ" sz="1600" b="1" dirty="0" smtClean="0">
              <a:solidFill>
                <a:srgbClr val="C00000"/>
              </a:solidFill>
            </a:endParaRPr>
          </a:p>
        </p:txBody>
      </p:sp>
      <p:sp>
        <p:nvSpPr>
          <p:cNvPr id="6" name="TextovéPole 5"/>
          <p:cNvSpPr txBox="1"/>
          <p:nvPr/>
        </p:nvSpPr>
        <p:spPr>
          <a:xfrm>
            <a:off x="2699792" y="1980000"/>
            <a:ext cx="1803699" cy="276999"/>
          </a:xfrm>
          <a:prstGeom prst="rect">
            <a:avLst/>
          </a:prstGeom>
          <a:solidFill>
            <a:schemeClr val="tx2">
              <a:lumMod val="40000"/>
              <a:lumOff val="60000"/>
            </a:schemeClr>
          </a:solidFill>
          <a:ln w="25400">
            <a:solidFill>
              <a:schemeClr val="tx2">
                <a:lumMod val="75000"/>
              </a:schemeClr>
            </a:solidFill>
          </a:ln>
        </p:spPr>
        <p:txBody>
          <a:bodyPr wrap="none" rtlCol="0">
            <a:spAutoFit/>
          </a:bodyPr>
          <a:lstStyle/>
          <a:p>
            <a:r>
              <a:rPr lang="cs-CZ" sz="1200" b="1" dirty="0" smtClean="0">
                <a:solidFill>
                  <a:schemeClr val="bg1"/>
                </a:solidFill>
                <a:latin typeface="Times New Roman" pitchFamily="18" charset="0"/>
                <a:cs typeface="Times New Roman" pitchFamily="18" charset="0"/>
              </a:rPr>
              <a:t>Česko - německý slovník</a:t>
            </a:r>
            <a:endParaRPr lang="cs-CZ" sz="1200" b="1" dirty="0" smtClean="0">
              <a:solidFill>
                <a:schemeClr val="bg1"/>
              </a:solidFill>
            </a:endParaRPr>
          </a:p>
        </p:txBody>
      </p:sp>
      <p:sp>
        <p:nvSpPr>
          <p:cNvPr id="7" name="TextovéPole 6"/>
          <p:cNvSpPr txBox="1"/>
          <p:nvPr/>
        </p:nvSpPr>
        <p:spPr>
          <a:xfrm>
            <a:off x="252000" y="2772000"/>
            <a:ext cx="649537" cy="276999"/>
          </a:xfrm>
          <a:prstGeom prst="rect">
            <a:avLst/>
          </a:prstGeom>
          <a:solidFill>
            <a:schemeClr val="accent2">
              <a:lumMod val="60000"/>
              <a:lumOff val="40000"/>
            </a:schemeClr>
          </a:solidFill>
          <a:ln w="25400">
            <a:solidFill>
              <a:srgbClr val="C00000"/>
            </a:solidFill>
          </a:ln>
        </p:spPr>
        <p:txBody>
          <a:bodyPr wrap="none" rtlCol="0">
            <a:spAutoFit/>
          </a:bodyPr>
          <a:lstStyle/>
          <a:p>
            <a:r>
              <a:rPr lang="cs-CZ" sz="1200" b="1" dirty="0" smtClean="0">
                <a:solidFill>
                  <a:schemeClr val="bg1"/>
                </a:solidFill>
                <a:latin typeface="Times New Roman" pitchFamily="18" charset="0"/>
                <a:cs typeface="Times New Roman" pitchFamily="18" charset="0"/>
              </a:rPr>
              <a:t>Bouda</a:t>
            </a:r>
            <a:r>
              <a:rPr lang="cs-CZ" sz="1200" b="1" dirty="0" smtClean="0">
                <a:solidFill>
                  <a:schemeClr val="accent3">
                    <a:lumMod val="50000"/>
                  </a:schemeClr>
                </a:solidFill>
                <a:latin typeface="Times New Roman" pitchFamily="18" charset="0"/>
                <a:cs typeface="Times New Roman" pitchFamily="18" charset="0"/>
              </a:rPr>
              <a:t> </a:t>
            </a:r>
          </a:p>
        </p:txBody>
      </p:sp>
      <p:sp>
        <p:nvSpPr>
          <p:cNvPr id="9" name="TextovéPole 8"/>
          <p:cNvSpPr txBox="1"/>
          <p:nvPr/>
        </p:nvSpPr>
        <p:spPr>
          <a:xfrm>
            <a:off x="2699792" y="2376000"/>
            <a:ext cx="912429" cy="276999"/>
          </a:xfrm>
          <a:prstGeom prst="rect">
            <a:avLst/>
          </a:prstGeom>
          <a:solidFill>
            <a:schemeClr val="tx2">
              <a:lumMod val="40000"/>
              <a:lumOff val="60000"/>
            </a:schemeClr>
          </a:solidFill>
          <a:ln w="25400">
            <a:solidFill>
              <a:schemeClr val="tx2">
                <a:lumMod val="75000"/>
              </a:schemeClr>
            </a:solidFill>
          </a:ln>
        </p:spPr>
        <p:txBody>
          <a:bodyPr wrap="none" rtlCol="0">
            <a:spAutoFit/>
          </a:bodyPr>
          <a:lstStyle/>
          <a:p>
            <a:r>
              <a:rPr lang="cs-CZ" sz="1200" b="1" dirty="0" smtClean="0">
                <a:solidFill>
                  <a:schemeClr val="bg1"/>
                </a:solidFill>
                <a:latin typeface="Times New Roman" pitchFamily="18" charset="0"/>
                <a:cs typeface="Times New Roman" pitchFamily="18" charset="0"/>
              </a:rPr>
              <a:t>Fidlovačka</a:t>
            </a:r>
            <a:endParaRPr lang="cs-CZ" sz="1200" b="1" dirty="0" smtClean="0">
              <a:solidFill>
                <a:schemeClr val="bg1"/>
              </a:solidFill>
            </a:endParaRPr>
          </a:p>
        </p:txBody>
      </p:sp>
      <p:sp>
        <p:nvSpPr>
          <p:cNvPr id="10" name="TextovéPole 9"/>
          <p:cNvSpPr txBox="1"/>
          <p:nvPr/>
        </p:nvSpPr>
        <p:spPr>
          <a:xfrm>
            <a:off x="252000" y="3168000"/>
            <a:ext cx="1331262" cy="276999"/>
          </a:xfrm>
          <a:prstGeom prst="rect">
            <a:avLst/>
          </a:prstGeom>
          <a:solidFill>
            <a:schemeClr val="accent2">
              <a:lumMod val="60000"/>
              <a:lumOff val="40000"/>
            </a:schemeClr>
          </a:solidFill>
          <a:ln w="25400">
            <a:solidFill>
              <a:srgbClr val="C00000"/>
            </a:solidFill>
          </a:ln>
        </p:spPr>
        <p:txBody>
          <a:bodyPr wrap="none" rtlCol="0">
            <a:spAutoFit/>
          </a:bodyPr>
          <a:lstStyle/>
          <a:p>
            <a:r>
              <a:rPr lang="cs-CZ" sz="1200" b="1" dirty="0" smtClean="0">
                <a:solidFill>
                  <a:schemeClr val="bg1"/>
                </a:solidFill>
                <a:latin typeface="Times New Roman" pitchFamily="18" charset="0"/>
                <a:cs typeface="Times New Roman" pitchFamily="18" charset="0"/>
              </a:rPr>
              <a:t>Národní muzeum</a:t>
            </a:r>
          </a:p>
        </p:txBody>
      </p:sp>
      <p:sp>
        <p:nvSpPr>
          <p:cNvPr id="12" name="TextovéPole 11"/>
          <p:cNvSpPr txBox="1"/>
          <p:nvPr/>
        </p:nvSpPr>
        <p:spPr>
          <a:xfrm>
            <a:off x="2699792" y="2772000"/>
            <a:ext cx="3187539" cy="276999"/>
          </a:xfrm>
          <a:prstGeom prst="rect">
            <a:avLst/>
          </a:prstGeom>
          <a:solidFill>
            <a:schemeClr val="tx2">
              <a:lumMod val="40000"/>
              <a:lumOff val="60000"/>
            </a:schemeClr>
          </a:solidFill>
          <a:ln w="25400">
            <a:solidFill>
              <a:schemeClr val="tx2">
                <a:lumMod val="75000"/>
              </a:schemeClr>
            </a:solidFill>
          </a:ln>
        </p:spPr>
        <p:txBody>
          <a:bodyPr wrap="none" rtlCol="0">
            <a:spAutoFit/>
          </a:bodyPr>
          <a:lstStyle/>
          <a:p>
            <a:r>
              <a:rPr lang="cs-CZ" sz="1200" b="1" dirty="0" smtClean="0">
                <a:solidFill>
                  <a:schemeClr val="bg1"/>
                </a:solidFill>
                <a:latin typeface="Times New Roman" pitchFamily="18" charset="0"/>
                <a:cs typeface="Times New Roman" pitchFamily="18" charset="0"/>
              </a:rPr>
              <a:t>Dějiny </a:t>
            </a:r>
            <a:r>
              <a:rPr lang="cs-CZ" sz="1200" b="1" dirty="0">
                <a:solidFill>
                  <a:schemeClr val="bg1"/>
                </a:solidFill>
                <a:latin typeface="Times New Roman" pitchFamily="18" charset="0"/>
                <a:cs typeface="Times New Roman" pitchFamily="18" charset="0"/>
              </a:rPr>
              <a:t>národu českého v Čechách a v </a:t>
            </a:r>
            <a:r>
              <a:rPr lang="cs-CZ" sz="1200" b="1" dirty="0" smtClean="0">
                <a:solidFill>
                  <a:schemeClr val="bg1"/>
                </a:solidFill>
                <a:latin typeface="Times New Roman" pitchFamily="18" charset="0"/>
                <a:cs typeface="Times New Roman" pitchFamily="18" charset="0"/>
              </a:rPr>
              <a:t>Moravě</a:t>
            </a:r>
            <a:endParaRPr lang="cs-CZ" sz="1200" b="1" dirty="0">
              <a:solidFill>
                <a:schemeClr val="bg1"/>
              </a:solidFill>
              <a:latin typeface="Times New Roman" pitchFamily="18" charset="0"/>
              <a:cs typeface="Times New Roman" pitchFamily="18" charset="0"/>
            </a:endParaRPr>
          </a:p>
        </p:txBody>
      </p:sp>
      <p:sp>
        <p:nvSpPr>
          <p:cNvPr id="15" name="TextovéPole 14"/>
          <p:cNvSpPr txBox="1"/>
          <p:nvPr/>
        </p:nvSpPr>
        <p:spPr>
          <a:xfrm>
            <a:off x="252000" y="2376000"/>
            <a:ext cx="1367672" cy="276999"/>
          </a:xfrm>
          <a:prstGeom prst="rect">
            <a:avLst/>
          </a:prstGeom>
          <a:solidFill>
            <a:schemeClr val="accent2">
              <a:lumMod val="60000"/>
              <a:lumOff val="40000"/>
            </a:schemeClr>
          </a:solidFill>
          <a:ln w="25400">
            <a:solidFill>
              <a:srgbClr val="C00000"/>
            </a:solidFill>
          </a:ln>
        </p:spPr>
        <p:txBody>
          <a:bodyPr wrap="square" rtlCol="0">
            <a:spAutoFit/>
          </a:bodyPr>
          <a:lstStyle/>
          <a:p>
            <a:r>
              <a:rPr lang="cs-CZ" sz="1200" b="1" dirty="0" smtClean="0">
                <a:solidFill>
                  <a:schemeClr val="bg1"/>
                </a:solidFill>
                <a:latin typeface="Times New Roman" pitchFamily="18" charset="0"/>
                <a:cs typeface="Times New Roman" pitchFamily="18" charset="0"/>
              </a:rPr>
              <a:t>Josef Jungmann</a:t>
            </a:r>
          </a:p>
        </p:txBody>
      </p:sp>
      <p:sp>
        <p:nvSpPr>
          <p:cNvPr id="18" name="TextovéPole 17"/>
          <p:cNvSpPr txBox="1"/>
          <p:nvPr/>
        </p:nvSpPr>
        <p:spPr>
          <a:xfrm>
            <a:off x="252000" y="1584000"/>
            <a:ext cx="1334276" cy="276999"/>
          </a:xfrm>
          <a:prstGeom prst="rect">
            <a:avLst/>
          </a:prstGeom>
          <a:solidFill>
            <a:schemeClr val="accent2">
              <a:lumMod val="60000"/>
              <a:lumOff val="40000"/>
            </a:schemeClr>
          </a:solidFill>
          <a:ln w="25400">
            <a:solidFill>
              <a:srgbClr val="C00000"/>
            </a:solidFill>
          </a:ln>
        </p:spPr>
        <p:txBody>
          <a:bodyPr wrap="none" rtlCol="0">
            <a:spAutoFit/>
          </a:bodyPr>
          <a:lstStyle/>
          <a:p>
            <a:r>
              <a:rPr lang="cs-CZ" sz="1200" b="1" dirty="0" smtClean="0">
                <a:solidFill>
                  <a:schemeClr val="bg1"/>
                </a:solidFill>
                <a:latin typeface="Times New Roman" pitchFamily="18" charset="0"/>
                <a:cs typeface="Times New Roman" pitchFamily="18" charset="0"/>
              </a:rPr>
              <a:t>Josef Kajetán Tyl</a:t>
            </a:r>
            <a:endParaRPr lang="cs-CZ" sz="1200" b="1" dirty="0">
              <a:solidFill>
                <a:schemeClr val="bg1"/>
              </a:solidFill>
              <a:latin typeface="Times New Roman" pitchFamily="18" charset="0"/>
              <a:cs typeface="Times New Roman" pitchFamily="18" charset="0"/>
            </a:endParaRPr>
          </a:p>
        </p:txBody>
      </p:sp>
      <p:sp>
        <p:nvSpPr>
          <p:cNvPr id="19" name="TextovéPole 18"/>
          <p:cNvSpPr txBox="1"/>
          <p:nvPr/>
        </p:nvSpPr>
        <p:spPr>
          <a:xfrm>
            <a:off x="2699792" y="3168000"/>
            <a:ext cx="3518912" cy="276999"/>
          </a:xfrm>
          <a:prstGeom prst="rect">
            <a:avLst/>
          </a:prstGeom>
          <a:solidFill>
            <a:schemeClr val="tx2">
              <a:lumMod val="40000"/>
              <a:lumOff val="60000"/>
            </a:schemeClr>
          </a:solidFill>
          <a:ln w="25400">
            <a:solidFill>
              <a:schemeClr val="tx2">
                <a:lumMod val="75000"/>
              </a:schemeClr>
            </a:solidFill>
          </a:ln>
        </p:spPr>
        <p:txBody>
          <a:bodyPr wrap="none" rtlCol="0">
            <a:spAutoFit/>
          </a:bodyPr>
          <a:lstStyle/>
          <a:p>
            <a:r>
              <a:rPr lang="cs-CZ" sz="1200" b="1" dirty="0">
                <a:solidFill>
                  <a:schemeClr val="bg1"/>
                </a:solidFill>
                <a:latin typeface="Times New Roman" pitchFamily="18" charset="0"/>
                <a:cs typeface="Times New Roman" pitchFamily="18" charset="0"/>
              </a:rPr>
              <a:t>d</a:t>
            </a:r>
            <a:r>
              <a:rPr lang="cs-CZ" sz="1200" b="1" dirty="0" smtClean="0">
                <a:solidFill>
                  <a:schemeClr val="bg1"/>
                </a:solidFill>
                <a:latin typeface="Times New Roman" pitchFamily="18" charset="0"/>
                <a:cs typeface="Times New Roman" pitchFamily="18" charset="0"/>
              </a:rPr>
              <a:t>řevěné </a:t>
            </a:r>
            <a:r>
              <a:rPr lang="cs-CZ" sz="1200" b="1" dirty="0" smtClean="0">
                <a:solidFill>
                  <a:schemeClr val="bg1"/>
                </a:solidFill>
                <a:latin typeface="Times New Roman" pitchFamily="18" charset="0"/>
                <a:cs typeface="Times New Roman" pitchFamily="18" charset="0"/>
              </a:rPr>
              <a:t>divadlo na Koňském trhu – hrálo se </a:t>
            </a:r>
            <a:r>
              <a:rPr lang="cs-CZ" sz="1200" b="1" dirty="0" smtClean="0">
                <a:solidFill>
                  <a:schemeClr val="bg1"/>
                </a:solidFill>
                <a:latin typeface="Times New Roman" pitchFamily="18" charset="0"/>
                <a:cs typeface="Times New Roman" pitchFamily="18" charset="0"/>
              </a:rPr>
              <a:t>česky</a:t>
            </a:r>
            <a:endParaRPr lang="cs-CZ" sz="1200" b="1" dirty="0" smtClean="0">
              <a:solidFill>
                <a:schemeClr val="accent3">
                  <a:lumMod val="50000"/>
                </a:schemeClr>
              </a:solidFill>
              <a:latin typeface="Times New Roman" pitchFamily="18" charset="0"/>
              <a:cs typeface="Times New Roman" pitchFamily="18" charset="0"/>
            </a:endParaRPr>
          </a:p>
        </p:txBody>
      </p:sp>
      <p:sp>
        <p:nvSpPr>
          <p:cNvPr id="20" name="TextovéPole 19"/>
          <p:cNvSpPr txBox="1"/>
          <p:nvPr/>
        </p:nvSpPr>
        <p:spPr>
          <a:xfrm>
            <a:off x="252000" y="1980000"/>
            <a:ext cx="1378904" cy="276999"/>
          </a:xfrm>
          <a:prstGeom prst="rect">
            <a:avLst/>
          </a:prstGeom>
          <a:solidFill>
            <a:schemeClr val="accent2">
              <a:lumMod val="60000"/>
              <a:lumOff val="40000"/>
            </a:schemeClr>
          </a:solidFill>
          <a:ln w="25400">
            <a:solidFill>
              <a:srgbClr val="C00000"/>
            </a:solidFill>
          </a:ln>
        </p:spPr>
        <p:txBody>
          <a:bodyPr wrap="none" rtlCol="0">
            <a:spAutoFit/>
          </a:bodyPr>
          <a:lstStyle/>
          <a:p>
            <a:r>
              <a:rPr lang="cs-CZ" sz="1200" b="1" dirty="0" smtClean="0">
                <a:solidFill>
                  <a:schemeClr val="bg1"/>
                </a:solidFill>
                <a:latin typeface="Times New Roman" pitchFamily="18" charset="0"/>
                <a:cs typeface="Times New Roman" pitchFamily="18" charset="0"/>
              </a:rPr>
              <a:t>František Palacký</a:t>
            </a:r>
            <a:endParaRPr lang="cs-CZ" sz="1200" b="1" dirty="0" smtClean="0">
              <a:solidFill>
                <a:schemeClr val="bg1"/>
              </a:solidFill>
            </a:endParaRPr>
          </a:p>
        </p:txBody>
      </p:sp>
      <p:sp>
        <p:nvSpPr>
          <p:cNvPr id="21" name="TextovéPole 20"/>
          <p:cNvSpPr txBox="1"/>
          <p:nvPr/>
        </p:nvSpPr>
        <p:spPr>
          <a:xfrm>
            <a:off x="2699792" y="1584000"/>
            <a:ext cx="1228541" cy="276999"/>
          </a:xfrm>
          <a:prstGeom prst="rect">
            <a:avLst/>
          </a:prstGeom>
          <a:solidFill>
            <a:schemeClr val="tx2">
              <a:lumMod val="40000"/>
              <a:lumOff val="60000"/>
            </a:schemeClr>
          </a:solidFill>
          <a:ln w="25400">
            <a:solidFill>
              <a:srgbClr val="002060"/>
            </a:solidFill>
          </a:ln>
        </p:spPr>
        <p:txBody>
          <a:bodyPr wrap="none" rtlCol="0">
            <a:spAutoFit/>
          </a:bodyPr>
          <a:lstStyle/>
          <a:p>
            <a:r>
              <a:rPr lang="cs-CZ" sz="1200" b="1" dirty="0">
                <a:solidFill>
                  <a:schemeClr val="bg1"/>
                </a:solidFill>
                <a:latin typeface="Times New Roman" pitchFamily="18" charset="0"/>
                <a:cs typeface="Times New Roman" pitchFamily="18" charset="0"/>
              </a:rPr>
              <a:t>z</a:t>
            </a:r>
            <a:r>
              <a:rPr lang="cs-CZ" sz="1200" b="1" dirty="0" smtClean="0">
                <a:solidFill>
                  <a:schemeClr val="bg1"/>
                </a:solidFill>
                <a:latin typeface="Times New Roman" pitchFamily="18" charset="0"/>
                <a:cs typeface="Times New Roman" pitchFamily="18" charset="0"/>
              </a:rPr>
              <a:t>aloženo </a:t>
            </a:r>
            <a:r>
              <a:rPr lang="cs-CZ" sz="1200" b="1" dirty="0" smtClean="0">
                <a:solidFill>
                  <a:schemeClr val="bg1"/>
                </a:solidFill>
                <a:latin typeface="Times New Roman" pitchFamily="18" charset="0"/>
                <a:cs typeface="Times New Roman" pitchFamily="18" charset="0"/>
              </a:rPr>
              <a:t>r. 1818</a:t>
            </a:r>
          </a:p>
        </p:txBody>
      </p:sp>
      <p:pic>
        <p:nvPicPr>
          <p:cNvPr id="22" name="Obrázek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84168" y="627534"/>
            <a:ext cx="973043" cy="1288800"/>
          </a:xfrm>
          <a:prstGeom prst="rect">
            <a:avLst/>
          </a:prstGeom>
          <a:ln w="25400">
            <a:solidFill>
              <a:srgbClr val="C00000"/>
            </a:solidFill>
          </a:ln>
        </p:spPr>
      </p:pic>
      <p:pic>
        <p:nvPicPr>
          <p:cNvPr id="23" name="Obrázek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04248" y="2211710"/>
            <a:ext cx="1781424" cy="1607456"/>
          </a:xfrm>
          <a:prstGeom prst="rect">
            <a:avLst/>
          </a:prstGeom>
          <a:ln w="25400">
            <a:solidFill>
              <a:srgbClr val="C00000"/>
            </a:solidFill>
          </a:ln>
        </p:spPr>
      </p:pic>
      <p:pic>
        <p:nvPicPr>
          <p:cNvPr id="24" name="Obrázek 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88024" y="627534"/>
            <a:ext cx="973043" cy="1255084"/>
          </a:xfrm>
          <a:prstGeom prst="rect">
            <a:avLst/>
          </a:prstGeom>
          <a:ln w="25400">
            <a:solidFill>
              <a:srgbClr val="C00000"/>
            </a:solidFill>
          </a:ln>
        </p:spPr>
      </p:pic>
      <p:sp>
        <p:nvSpPr>
          <p:cNvPr id="25" name="TextovéPole 24"/>
          <p:cNvSpPr txBox="1"/>
          <p:nvPr/>
        </p:nvSpPr>
        <p:spPr>
          <a:xfrm>
            <a:off x="1743791" y="4659982"/>
            <a:ext cx="1896674" cy="307777"/>
          </a:xfrm>
          <a:prstGeom prst="rect">
            <a:avLst/>
          </a:prstGeom>
          <a:solidFill>
            <a:srgbClr val="CCFFCC"/>
          </a:solidFill>
          <a:ln w="31750">
            <a:solidFill>
              <a:srgbClr val="C00000"/>
            </a:solidFill>
          </a:ln>
        </p:spPr>
        <p:txBody>
          <a:bodyPr wrap="none" rtlCol="0">
            <a:spAutoFit/>
          </a:bodyPr>
          <a:lstStyle/>
          <a:p>
            <a:pPr algn="ctr"/>
            <a:r>
              <a:rPr lang="cs-CZ" sz="1400" b="1" dirty="0" smtClean="0">
                <a:solidFill>
                  <a:srgbClr val="C00000"/>
                </a:solidFill>
                <a:latin typeface="Times New Roman" pitchFamily="18" charset="0"/>
                <a:cs typeface="Times New Roman" pitchFamily="18" charset="0"/>
              </a:rPr>
              <a:t>Co je Česká expedice?</a:t>
            </a:r>
          </a:p>
        </p:txBody>
      </p:sp>
      <p:sp>
        <p:nvSpPr>
          <p:cNvPr id="26" name="TextovéPole 25"/>
          <p:cNvSpPr txBox="1"/>
          <p:nvPr/>
        </p:nvSpPr>
        <p:spPr>
          <a:xfrm>
            <a:off x="3347864" y="4155926"/>
            <a:ext cx="4216154" cy="307777"/>
          </a:xfrm>
          <a:prstGeom prst="rect">
            <a:avLst/>
          </a:prstGeom>
          <a:solidFill>
            <a:srgbClr val="CCFFCC"/>
          </a:solidFill>
          <a:ln w="31750">
            <a:solidFill>
              <a:srgbClr val="002060"/>
            </a:solidFill>
          </a:ln>
        </p:spPr>
        <p:txBody>
          <a:bodyPr wrap="none" rtlCol="0">
            <a:spAutoFit/>
          </a:bodyPr>
          <a:lstStyle/>
          <a:p>
            <a:r>
              <a:rPr lang="cs-CZ" sz="1400" b="1" dirty="0" smtClean="0">
                <a:solidFill>
                  <a:srgbClr val="002060"/>
                </a:solidFill>
                <a:latin typeface="Times New Roman" pitchFamily="18" charset="0"/>
                <a:cs typeface="Times New Roman" pitchFamily="18" charset="0"/>
              </a:rPr>
              <a:t>Odkud pochází naše národní hymna – kdo ji napsal?</a:t>
            </a:r>
          </a:p>
        </p:txBody>
      </p:sp>
      <p:sp>
        <p:nvSpPr>
          <p:cNvPr id="27" name="TextovéPole 26"/>
          <p:cNvSpPr txBox="1"/>
          <p:nvPr/>
        </p:nvSpPr>
        <p:spPr>
          <a:xfrm>
            <a:off x="1189666" y="3723878"/>
            <a:ext cx="3443122" cy="307777"/>
          </a:xfrm>
          <a:prstGeom prst="rect">
            <a:avLst/>
          </a:prstGeom>
          <a:solidFill>
            <a:srgbClr val="CCFFCC"/>
          </a:solidFill>
          <a:ln w="31750">
            <a:solidFill>
              <a:srgbClr val="006600"/>
            </a:solidFill>
          </a:ln>
        </p:spPr>
        <p:txBody>
          <a:bodyPr wrap="none" rtlCol="0">
            <a:spAutoFit/>
          </a:bodyPr>
          <a:lstStyle/>
          <a:p>
            <a:pPr algn="ctr"/>
            <a:r>
              <a:rPr lang="cs-CZ" sz="1400" b="1" dirty="0" smtClean="0">
                <a:solidFill>
                  <a:srgbClr val="006600"/>
                </a:solidFill>
                <a:latin typeface="Times New Roman" pitchFamily="18" charset="0"/>
                <a:cs typeface="Times New Roman" pitchFamily="18" charset="0"/>
              </a:rPr>
              <a:t>Vysvětlete pojem NÁRODNÍ OBROZENÍ.</a:t>
            </a:r>
            <a:endParaRPr lang="cs-CZ" sz="1400" b="1" dirty="0">
              <a:solidFill>
                <a:srgbClr val="006600"/>
              </a:solidFill>
              <a:latin typeface="Times New Roman" pitchFamily="18" charset="0"/>
              <a:cs typeface="Times New Roman" pitchFamily="18" charset="0"/>
            </a:endParaRPr>
          </a:p>
        </p:txBody>
      </p:sp>
    </p:spTree>
    <p:extLst>
      <p:ext uri="{BB962C8B-B14F-4D97-AF65-F5344CB8AC3E}">
        <p14:creationId xmlns:p14="http://schemas.microsoft.com/office/powerpoint/2010/main" val="4875322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0" y="492443"/>
            <a:ext cx="4284984" cy="594066"/>
          </a:xfrm>
        </p:spPr>
        <p:txBody>
          <a:bodyPr>
            <a:normAutofit/>
          </a:bodyPr>
          <a:lstStyle/>
          <a:p>
            <a:pPr algn="l"/>
            <a:r>
              <a:rPr lang="cs-CZ" sz="2500" b="1" dirty="0" smtClean="0">
                <a:latin typeface="Times New Roman" pitchFamily="18" charset="0"/>
                <a:cs typeface="Times New Roman" pitchFamily="18" charset="0"/>
              </a:rPr>
              <a:t>78.6 Něco navíc pro šikovné</a:t>
            </a:r>
            <a:endParaRPr lang="cs-CZ" sz="2500" b="1" dirty="0">
              <a:latin typeface="Times New Roman" pitchFamily="18" charset="0"/>
              <a:cs typeface="Times New Roman" pitchFamily="18" charset="0"/>
            </a:endParaRPr>
          </a:p>
        </p:txBody>
      </p:sp>
      <p:sp>
        <p:nvSpPr>
          <p:cNvPr id="16" name="TextovéPole 15"/>
          <p:cNvSpPr txBox="1"/>
          <p:nvPr/>
        </p:nvSpPr>
        <p:spPr>
          <a:xfrm>
            <a:off x="0" y="0"/>
            <a:ext cx="9144000" cy="492443"/>
          </a:xfrm>
          <a:prstGeom prst="rect">
            <a:avLst/>
          </a:prstGeom>
          <a:solidFill>
            <a:schemeClr val="accent6">
              <a:lumMod val="40000"/>
              <a:lumOff val="60000"/>
            </a:schemeClr>
          </a:solidFill>
        </p:spPr>
        <p:txBody>
          <a:bodyPr wrap="square" rtlCol="0">
            <a:spAutoFit/>
          </a:bodyPr>
          <a:lstStyle/>
          <a:p>
            <a:r>
              <a:rPr lang="cs-CZ" sz="1200" b="1" dirty="0" smtClean="0">
                <a:solidFill>
                  <a:schemeClr val="accent3">
                    <a:lumMod val="50000"/>
                  </a:schemeClr>
                </a:solidFill>
                <a:latin typeface="Times New Roman" pitchFamily="18" charset="0"/>
                <a:cs typeface="Times New Roman" pitchFamily="18" charset="0"/>
              </a:rPr>
              <a:t>Elektronická  učebnice - I. stupeň                      </a:t>
            </a:r>
            <a:r>
              <a:rPr lang="cs-CZ" sz="1000" dirty="0" smtClean="0">
                <a:solidFill>
                  <a:schemeClr val="accent3">
                    <a:lumMod val="50000"/>
                  </a:schemeClr>
                </a:solidFill>
                <a:latin typeface="Times New Roman" pitchFamily="18" charset="0"/>
                <a:cs typeface="Times New Roman" pitchFamily="18" charset="0"/>
              </a:rPr>
              <a:t>Základní škola Děčín VI, Na Stráni 879/2  – příspěvková organizace                       	          </a:t>
            </a:r>
            <a:r>
              <a:rPr lang="cs-CZ" sz="1600" b="1" dirty="0" smtClean="0">
                <a:solidFill>
                  <a:schemeClr val="accent3">
                    <a:lumMod val="50000"/>
                  </a:schemeClr>
                </a:solidFill>
                <a:latin typeface="Times New Roman" pitchFamily="18" charset="0"/>
                <a:cs typeface="Times New Roman" pitchFamily="18" charset="0"/>
              </a:rPr>
              <a:t>Svět kolem nás</a:t>
            </a:r>
          </a:p>
          <a:p>
            <a:endParaRPr lang="cs-CZ" sz="1000" dirty="0">
              <a:latin typeface="Times New Roman" pitchFamily="18" charset="0"/>
              <a:cs typeface="Times New Roman" pitchFamily="18" charset="0"/>
            </a:endParaRPr>
          </a:p>
        </p:txBody>
      </p:sp>
      <p:pic>
        <p:nvPicPr>
          <p:cNvPr id="4" name="Obráze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72200" y="699542"/>
            <a:ext cx="2493718" cy="1836000"/>
          </a:xfrm>
          <a:prstGeom prst="rect">
            <a:avLst/>
          </a:prstGeom>
          <a:ln w="25400">
            <a:solidFill>
              <a:srgbClr val="C00000"/>
            </a:solidFill>
          </a:ln>
        </p:spPr>
      </p:pic>
      <p:sp>
        <p:nvSpPr>
          <p:cNvPr id="6" name="TextovéPole 5"/>
          <p:cNvSpPr txBox="1"/>
          <p:nvPr/>
        </p:nvSpPr>
        <p:spPr>
          <a:xfrm>
            <a:off x="251520" y="1131590"/>
            <a:ext cx="5750073" cy="3326653"/>
          </a:xfrm>
          <a:prstGeom prst="rect">
            <a:avLst/>
          </a:prstGeom>
          <a:solidFill>
            <a:schemeClr val="bg1"/>
          </a:solidFill>
          <a:ln w="25400">
            <a:solidFill>
              <a:srgbClr val="C00000"/>
            </a:solidFill>
          </a:ln>
        </p:spPr>
        <p:txBody>
          <a:bodyPr wrap="none" lIns="108000" tIns="108000" rIns="108000" bIns="108000" rtlCol="0">
            <a:spAutoFit/>
          </a:bodyPr>
          <a:lstStyle/>
          <a:p>
            <a:pPr>
              <a:spcAft>
                <a:spcPts val="300"/>
              </a:spcAft>
            </a:pPr>
            <a:r>
              <a:rPr lang="cs-CZ" sz="1200" b="1" u="sng" dirty="0" smtClean="0">
                <a:solidFill>
                  <a:schemeClr val="accent3">
                    <a:lumMod val="50000"/>
                  </a:schemeClr>
                </a:solidFill>
                <a:latin typeface="Times New Roman" pitchFamily="18" charset="0"/>
                <a:cs typeface="Times New Roman" pitchFamily="18" charset="0"/>
              </a:rPr>
              <a:t>NÁRODNÍ MUZEUM</a:t>
            </a:r>
          </a:p>
          <a:p>
            <a:r>
              <a:rPr lang="cs-CZ" sz="1200" dirty="0" smtClean="0">
                <a:solidFill>
                  <a:schemeClr val="accent3">
                    <a:lumMod val="50000"/>
                  </a:schemeClr>
                </a:solidFill>
                <a:latin typeface="Times New Roman" pitchFamily="18" charset="0"/>
                <a:cs typeface="Times New Roman" pitchFamily="18" charset="0"/>
              </a:rPr>
              <a:t>- </a:t>
            </a:r>
            <a:r>
              <a:rPr lang="nl-NL" sz="1200" dirty="0">
                <a:solidFill>
                  <a:schemeClr val="accent3">
                    <a:lumMod val="50000"/>
                  </a:schemeClr>
                </a:solidFill>
                <a:latin typeface="Times New Roman" pitchFamily="18" charset="0"/>
                <a:cs typeface="Times New Roman" pitchFamily="18" charset="0"/>
              </a:rPr>
              <a:t>zal. r. 1818 jako </a:t>
            </a:r>
            <a:r>
              <a:rPr lang="nl-NL" sz="1200" b="1" dirty="0">
                <a:solidFill>
                  <a:schemeClr val="accent3">
                    <a:lumMod val="50000"/>
                  </a:schemeClr>
                </a:solidFill>
                <a:latin typeface="Times New Roman" pitchFamily="18" charset="0"/>
                <a:cs typeface="Times New Roman" pitchFamily="18" charset="0"/>
              </a:rPr>
              <a:t>Vlastenecké muzeum v </a:t>
            </a:r>
            <a:r>
              <a:rPr lang="nl-NL" sz="1200" b="1" dirty="0" smtClean="0">
                <a:solidFill>
                  <a:schemeClr val="accent3">
                    <a:lumMod val="50000"/>
                  </a:schemeClr>
                </a:solidFill>
                <a:latin typeface="Times New Roman" pitchFamily="18" charset="0"/>
                <a:cs typeface="Times New Roman" pitchFamily="18" charset="0"/>
              </a:rPr>
              <a:t>Čechách</a:t>
            </a:r>
            <a:endParaRPr lang="cs-CZ" sz="1200" b="1" dirty="0" smtClean="0">
              <a:solidFill>
                <a:schemeClr val="accent3">
                  <a:lumMod val="50000"/>
                </a:schemeClr>
              </a:solidFill>
              <a:latin typeface="Times New Roman" pitchFamily="18" charset="0"/>
              <a:cs typeface="Times New Roman" pitchFamily="18" charset="0"/>
            </a:endParaRPr>
          </a:p>
          <a:p>
            <a:pPr marL="285750" indent="-285750">
              <a:buFontTx/>
              <a:buChar char="-"/>
            </a:pPr>
            <a:r>
              <a:rPr lang="cs-CZ" sz="1200" dirty="0" smtClean="0">
                <a:solidFill>
                  <a:schemeClr val="accent3">
                    <a:lumMod val="50000"/>
                  </a:schemeClr>
                </a:solidFill>
                <a:latin typeface="Times New Roman" pitchFamily="18" charset="0"/>
                <a:cs typeface="Times New Roman" pitchFamily="18" charset="0"/>
              </a:rPr>
              <a:t>budova </a:t>
            </a:r>
            <a:r>
              <a:rPr lang="cs-CZ" sz="1200" dirty="0">
                <a:solidFill>
                  <a:schemeClr val="accent3">
                    <a:lumMod val="50000"/>
                  </a:schemeClr>
                </a:solidFill>
                <a:latin typeface="Times New Roman" pitchFamily="18" charset="0"/>
                <a:cs typeface="Times New Roman" pitchFamily="18" charset="0"/>
              </a:rPr>
              <a:t>Národního muzea byla </a:t>
            </a:r>
            <a:r>
              <a:rPr lang="cs-CZ" sz="1200" dirty="0" smtClean="0">
                <a:solidFill>
                  <a:schemeClr val="accent3">
                    <a:lumMod val="50000"/>
                  </a:schemeClr>
                </a:solidFill>
                <a:latin typeface="Times New Roman" pitchFamily="18" charset="0"/>
                <a:cs typeface="Times New Roman" pitchFamily="18" charset="0"/>
              </a:rPr>
              <a:t> </a:t>
            </a:r>
            <a:r>
              <a:rPr lang="cs-CZ" sz="1200" dirty="0">
                <a:solidFill>
                  <a:schemeClr val="accent3">
                    <a:lumMod val="50000"/>
                  </a:schemeClr>
                </a:solidFill>
                <a:latin typeface="Times New Roman" pitchFamily="18" charset="0"/>
                <a:cs typeface="Times New Roman" pitchFamily="18" charset="0"/>
              </a:rPr>
              <a:t>postavena v letech 1885 – </a:t>
            </a:r>
            <a:r>
              <a:rPr lang="cs-CZ" sz="1200" dirty="0" smtClean="0">
                <a:solidFill>
                  <a:schemeClr val="accent3">
                    <a:lumMod val="50000"/>
                  </a:schemeClr>
                </a:solidFill>
                <a:latin typeface="Times New Roman" pitchFamily="18" charset="0"/>
                <a:cs typeface="Times New Roman" pitchFamily="18" charset="0"/>
              </a:rPr>
              <a:t>1890 (styl novorenesance)</a:t>
            </a:r>
          </a:p>
          <a:p>
            <a:pPr marL="285750" indent="-285750">
              <a:spcAft>
                <a:spcPts val="600"/>
              </a:spcAft>
              <a:buFontTx/>
              <a:buChar char="-"/>
            </a:pPr>
            <a:r>
              <a:rPr lang="cs-CZ" sz="1200" dirty="0" smtClean="0">
                <a:solidFill>
                  <a:schemeClr val="accent3">
                    <a:lumMod val="50000"/>
                  </a:schemeClr>
                </a:solidFill>
                <a:latin typeface="Times New Roman" pitchFamily="18" charset="0"/>
                <a:cs typeface="Times New Roman" pitchFamily="18" charset="0"/>
              </a:rPr>
              <a:t>do této </a:t>
            </a:r>
            <a:r>
              <a:rPr lang="cs-CZ" sz="1200" dirty="0">
                <a:solidFill>
                  <a:schemeClr val="accent3">
                    <a:lumMod val="50000"/>
                  </a:schemeClr>
                </a:solidFill>
                <a:latin typeface="Times New Roman" pitchFamily="18" charset="0"/>
                <a:cs typeface="Times New Roman" pitchFamily="18" charset="0"/>
              </a:rPr>
              <a:t>doby </a:t>
            </a:r>
            <a:r>
              <a:rPr lang="cs-CZ" sz="1200" dirty="0" smtClean="0">
                <a:solidFill>
                  <a:schemeClr val="accent3">
                    <a:lumMod val="50000"/>
                  </a:schemeClr>
                </a:solidFill>
                <a:latin typeface="Times New Roman" pitchFamily="18" charset="0"/>
                <a:cs typeface="Times New Roman" pitchFamily="18" charset="0"/>
              </a:rPr>
              <a:t> </a:t>
            </a:r>
            <a:r>
              <a:rPr lang="cs-CZ" sz="1200" dirty="0">
                <a:solidFill>
                  <a:schemeClr val="accent3">
                    <a:lumMod val="50000"/>
                  </a:schemeClr>
                </a:solidFill>
                <a:latin typeface="Times New Roman" pitchFamily="18" charset="0"/>
                <a:cs typeface="Times New Roman" pitchFamily="18" charset="0"/>
              </a:rPr>
              <a:t>muzejní sbírky uloženy ve Šternberském a Nostickém </a:t>
            </a:r>
            <a:r>
              <a:rPr lang="cs-CZ" sz="1200" dirty="0" smtClean="0">
                <a:solidFill>
                  <a:schemeClr val="accent3">
                    <a:lumMod val="50000"/>
                  </a:schemeClr>
                </a:solidFill>
                <a:latin typeface="Times New Roman" pitchFamily="18" charset="0"/>
                <a:cs typeface="Times New Roman" pitchFamily="18" charset="0"/>
              </a:rPr>
              <a:t>paláci</a:t>
            </a:r>
          </a:p>
          <a:p>
            <a:pPr>
              <a:spcAft>
                <a:spcPts val="300"/>
              </a:spcAft>
            </a:pPr>
            <a:r>
              <a:rPr lang="cs-CZ" sz="1200" b="1" u="sng" dirty="0" smtClean="0">
                <a:solidFill>
                  <a:schemeClr val="accent3">
                    <a:lumMod val="50000"/>
                  </a:schemeClr>
                </a:solidFill>
                <a:latin typeface="Times New Roman" pitchFamily="18" charset="0"/>
                <a:cs typeface="Times New Roman" pitchFamily="18" charset="0"/>
              </a:rPr>
              <a:t>STAVBA HLAVNÍ BUDOVY </a:t>
            </a:r>
            <a:endParaRPr lang="cs-CZ" sz="1200" dirty="0">
              <a:solidFill>
                <a:schemeClr val="accent3">
                  <a:lumMod val="50000"/>
                </a:schemeClr>
              </a:solidFill>
              <a:latin typeface="Times New Roman" pitchFamily="18" charset="0"/>
              <a:cs typeface="Times New Roman" pitchFamily="18" charset="0"/>
            </a:endParaRPr>
          </a:p>
          <a:p>
            <a:pPr marL="285750" indent="-285750">
              <a:buFontTx/>
              <a:buChar char="-"/>
            </a:pPr>
            <a:r>
              <a:rPr lang="cs-CZ" sz="1200" dirty="0" smtClean="0">
                <a:solidFill>
                  <a:schemeClr val="accent3">
                    <a:lumMod val="50000"/>
                  </a:schemeClr>
                </a:solidFill>
                <a:latin typeface="Times New Roman" pitchFamily="18" charset="0"/>
                <a:cs typeface="Times New Roman" pitchFamily="18" charset="0"/>
              </a:rPr>
              <a:t>projektant Josef Schulz </a:t>
            </a:r>
          </a:p>
          <a:p>
            <a:pPr marL="285750" indent="-285750">
              <a:buFontTx/>
              <a:buChar char="-"/>
            </a:pPr>
            <a:r>
              <a:rPr lang="cs-CZ" sz="1200" dirty="0" smtClean="0">
                <a:solidFill>
                  <a:schemeClr val="accent3">
                    <a:lumMod val="50000"/>
                  </a:schemeClr>
                </a:solidFill>
                <a:latin typeface="Times New Roman" pitchFamily="18" charset="0"/>
                <a:cs typeface="Times New Roman" pitchFamily="18" charset="0"/>
              </a:rPr>
              <a:t>tvoří </a:t>
            </a:r>
            <a:r>
              <a:rPr lang="cs-CZ" sz="1200" dirty="0">
                <a:solidFill>
                  <a:schemeClr val="accent3">
                    <a:lumMod val="50000"/>
                  </a:schemeClr>
                </a:solidFill>
                <a:latin typeface="Times New Roman" pitchFamily="18" charset="0"/>
                <a:cs typeface="Times New Roman" pitchFamily="18" charset="0"/>
              </a:rPr>
              <a:t>dominantu celého Václavského </a:t>
            </a:r>
            <a:r>
              <a:rPr lang="cs-CZ" sz="1200" dirty="0" smtClean="0">
                <a:solidFill>
                  <a:schemeClr val="accent3">
                    <a:lumMod val="50000"/>
                  </a:schemeClr>
                </a:solidFill>
                <a:latin typeface="Times New Roman" pitchFamily="18" charset="0"/>
                <a:cs typeface="Times New Roman" pitchFamily="18" charset="0"/>
              </a:rPr>
              <a:t>náměstí</a:t>
            </a:r>
            <a:endParaRPr lang="cs-CZ" sz="1200" dirty="0">
              <a:solidFill>
                <a:schemeClr val="accent3">
                  <a:lumMod val="50000"/>
                </a:schemeClr>
              </a:solidFill>
              <a:latin typeface="Times New Roman" pitchFamily="18" charset="0"/>
              <a:cs typeface="Times New Roman" pitchFamily="18" charset="0"/>
            </a:endParaRPr>
          </a:p>
          <a:p>
            <a:pPr marL="285750" indent="-285750">
              <a:buFontTx/>
              <a:buChar char="-"/>
            </a:pPr>
            <a:r>
              <a:rPr lang="cs-CZ" sz="1200" dirty="0">
                <a:solidFill>
                  <a:schemeClr val="accent3">
                    <a:lumMod val="50000"/>
                  </a:schemeClr>
                </a:solidFill>
                <a:latin typeface="Times New Roman" pitchFamily="18" charset="0"/>
                <a:cs typeface="Times New Roman" pitchFamily="18" charset="0"/>
              </a:rPr>
              <a:t>p</a:t>
            </a:r>
            <a:r>
              <a:rPr lang="cs-CZ" sz="1200" dirty="0" smtClean="0">
                <a:solidFill>
                  <a:schemeClr val="accent3">
                    <a:lumMod val="50000"/>
                  </a:schemeClr>
                </a:solidFill>
                <a:latin typeface="Times New Roman" pitchFamily="18" charset="0"/>
                <a:cs typeface="Times New Roman" pitchFamily="18" charset="0"/>
              </a:rPr>
              <a:t>ostaveno ze soukromých sbírek</a:t>
            </a:r>
          </a:p>
          <a:p>
            <a:r>
              <a:rPr lang="cs-CZ" sz="1200" dirty="0" smtClean="0">
                <a:solidFill>
                  <a:schemeClr val="accent3">
                    <a:lumMod val="50000"/>
                  </a:schemeClr>
                </a:solidFill>
                <a:latin typeface="Times New Roman" pitchFamily="18" charset="0"/>
                <a:cs typeface="Times New Roman" pitchFamily="18" charset="0"/>
              </a:rPr>
              <a:t>-      sbírky zachycují </a:t>
            </a:r>
            <a:r>
              <a:rPr lang="cs-CZ" sz="1200" dirty="0">
                <a:solidFill>
                  <a:schemeClr val="accent3">
                    <a:lumMod val="50000"/>
                  </a:schemeClr>
                </a:solidFill>
                <a:latin typeface="Times New Roman" pitchFamily="18" charset="0"/>
                <a:cs typeface="Times New Roman" pitchFamily="18" charset="0"/>
              </a:rPr>
              <a:t>prakticky všechna odvětví v historii naší </a:t>
            </a:r>
            <a:r>
              <a:rPr lang="cs-CZ" sz="1200" dirty="0" smtClean="0">
                <a:solidFill>
                  <a:schemeClr val="accent3">
                    <a:lumMod val="50000"/>
                  </a:schemeClr>
                </a:solidFill>
                <a:latin typeface="Times New Roman" pitchFamily="18" charset="0"/>
                <a:cs typeface="Times New Roman" pitchFamily="18" charset="0"/>
              </a:rPr>
              <a:t>země</a:t>
            </a:r>
            <a:endParaRPr lang="cs-CZ" sz="1200" dirty="0">
              <a:solidFill>
                <a:schemeClr val="accent3">
                  <a:lumMod val="50000"/>
                </a:schemeClr>
              </a:solidFill>
              <a:latin typeface="Times New Roman" pitchFamily="18" charset="0"/>
              <a:cs typeface="Times New Roman" pitchFamily="18" charset="0"/>
            </a:endParaRPr>
          </a:p>
          <a:p>
            <a:endParaRPr lang="cs-CZ" sz="1200" dirty="0" smtClean="0">
              <a:solidFill>
                <a:schemeClr val="accent3">
                  <a:lumMod val="50000"/>
                </a:schemeClr>
              </a:solidFill>
              <a:latin typeface="Times New Roman" pitchFamily="18" charset="0"/>
              <a:cs typeface="Times New Roman" pitchFamily="18" charset="0"/>
            </a:endParaRPr>
          </a:p>
          <a:p>
            <a:r>
              <a:rPr lang="cs-CZ" sz="1200" b="1" dirty="0" smtClean="0">
                <a:solidFill>
                  <a:schemeClr val="accent3">
                    <a:lumMod val="50000"/>
                  </a:schemeClr>
                </a:solidFill>
                <a:latin typeface="Times New Roman" pitchFamily="18" charset="0"/>
                <a:cs typeface="Times New Roman" pitchFamily="18" charset="0"/>
              </a:rPr>
              <a:t>Národní </a:t>
            </a:r>
            <a:r>
              <a:rPr lang="cs-CZ" sz="1200" b="1" dirty="0">
                <a:solidFill>
                  <a:schemeClr val="accent3">
                    <a:lumMod val="50000"/>
                  </a:schemeClr>
                </a:solidFill>
                <a:latin typeface="Times New Roman" pitchFamily="18" charset="0"/>
                <a:cs typeface="Times New Roman" pitchFamily="18" charset="0"/>
              </a:rPr>
              <a:t>muzeum se skládá z dalších pěti odborných </a:t>
            </a:r>
            <a:r>
              <a:rPr lang="cs-CZ" sz="1200" b="1" dirty="0" smtClean="0">
                <a:solidFill>
                  <a:schemeClr val="accent3">
                    <a:lumMod val="50000"/>
                  </a:schemeClr>
                </a:solidFill>
                <a:latin typeface="Times New Roman" pitchFamily="18" charset="0"/>
                <a:cs typeface="Times New Roman" pitchFamily="18" charset="0"/>
              </a:rPr>
              <a:t>ústavů: </a:t>
            </a:r>
          </a:p>
          <a:p>
            <a:pPr marL="171450" indent="-171450">
              <a:buFont typeface="Wingdings" pitchFamily="2" charset="2"/>
              <a:buChar char="Ø"/>
            </a:pPr>
            <a:r>
              <a:rPr lang="cs-CZ" sz="1200" dirty="0" smtClean="0">
                <a:solidFill>
                  <a:schemeClr val="accent3">
                    <a:lumMod val="50000"/>
                  </a:schemeClr>
                </a:solidFill>
                <a:latin typeface="Times New Roman" pitchFamily="18" charset="0"/>
                <a:cs typeface="Times New Roman" pitchFamily="18" charset="0"/>
              </a:rPr>
              <a:t> </a:t>
            </a:r>
            <a:r>
              <a:rPr lang="cs-CZ" sz="1200" dirty="0" smtClean="0">
                <a:solidFill>
                  <a:schemeClr val="accent3">
                    <a:lumMod val="50000"/>
                  </a:schemeClr>
                </a:solidFill>
                <a:latin typeface="Times New Roman" pitchFamily="18" charset="0"/>
                <a:cs typeface="Times New Roman" pitchFamily="18" charset="0"/>
              </a:rPr>
              <a:t>nová </a:t>
            </a:r>
            <a:r>
              <a:rPr lang="cs-CZ" sz="1200" dirty="0">
                <a:solidFill>
                  <a:schemeClr val="accent3">
                    <a:lumMod val="50000"/>
                  </a:schemeClr>
                </a:solidFill>
                <a:latin typeface="Times New Roman" pitchFamily="18" charset="0"/>
                <a:cs typeface="Times New Roman" pitchFamily="18" charset="0"/>
              </a:rPr>
              <a:t>budova Národního </a:t>
            </a:r>
            <a:r>
              <a:rPr lang="cs-CZ" sz="1200" dirty="0" smtClean="0">
                <a:solidFill>
                  <a:schemeClr val="accent3">
                    <a:lumMod val="50000"/>
                  </a:schemeClr>
                </a:solidFill>
                <a:latin typeface="Times New Roman" pitchFamily="18" charset="0"/>
                <a:cs typeface="Times New Roman" pitchFamily="18" charset="0"/>
              </a:rPr>
              <a:t>muzea</a:t>
            </a:r>
          </a:p>
          <a:p>
            <a:pPr marL="171450" indent="-171450">
              <a:buFont typeface="Wingdings" pitchFamily="2" charset="2"/>
              <a:buChar char="Ø"/>
            </a:pPr>
            <a:r>
              <a:rPr lang="cs-CZ" sz="1200" dirty="0" smtClean="0">
                <a:solidFill>
                  <a:schemeClr val="accent3">
                    <a:lumMod val="50000"/>
                  </a:schemeClr>
                </a:solidFill>
                <a:latin typeface="Times New Roman" pitchFamily="18" charset="0"/>
                <a:cs typeface="Times New Roman" pitchFamily="18" charset="0"/>
              </a:rPr>
              <a:t>České </a:t>
            </a:r>
            <a:r>
              <a:rPr lang="cs-CZ" sz="1200" dirty="0">
                <a:solidFill>
                  <a:schemeClr val="accent3">
                    <a:lumMod val="50000"/>
                  </a:schemeClr>
                </a:solidFill>
                <a:latin typeface="Times New Roman" pitchFamily="18" charset="0"/>
                <a:cs typeface="Times New Roman" pitchFamily="18" charset="0"/>
              </a:rPr>
              <a:t>muzeum </a:t>
            </a:r>
            <a:r>
              <a:rPr lang="cs-CZ" sz="1200" dirty="0" smtClean="0">
                <a:solidFill>
                  <a:schemeClr val="accent3">
                    <a:lumMod val="50000"/>
                  </a:schemeClr>
                </a:solidFill>
                <a:latin typeface="Times New Roman" pitchFamily="18" charset="0"/>
                <a:cs typeface="Times New Roman" pitchFamily="18" charset="0"/>
              </a:rPr>
              <a:t>hudby</a:t>
            </a:r>
          </a:p>
          <a:p>
            <a:pPr marL="171450" indent="-171450">
              <a:buFont typeface="Wingdings" pitchFamily="2" charset="2"/>
              <a:buChar char="Ø"/>
            </a:pPr>
            <a:r>
              <a:rPr lang="cs-CZ" sz="1200" dirty="0" smtClean="0">
                <a:solidFill>
                  <a:schemeClr val="accent3">
                    <a:lumMod val="50000"/>
                  </a:schemeClr>
                </a:solidFill>
                <a:latin typeface="Times New Roman" pitchFamily="18" charset="0"/>
                <a:cs typeface="Times New Roman" pitchFamily="18" charset="0"/>
              </a:rPr>
              <a:t>Náprstkovo </a:t>
            </a:r>
            <a:r>
              <a:rPr lang="cs-CZ" sz="1200" dirty="0">
                <a:solidFill>
                  <a:schemeClr val="accent3">
                    <a:lumMod val="50000"/>
                  </a:schemeClr>
                </a:solidFill>
                <a:latin typeface="Times New Roman" pitchFamily="18" charset="0"/>
                <a:cs typeface="Times New Roman" pitchFamily="18" charset="0"/>
              </a:rPr>
              <a:t>muzeum asijských, afrických a amerických </a:t>
            </a:r>
            <a:r>
              <a:rPr lang="cs-CZ" sz="1200" dirty="0" smtClean="0">
                <a:solidFill>
                  <a:schemeClr val="accent3">
                    <a:lumMod val="50000"/>
                  </a:schemeClr>
                </a:solidFill>
                <a:latin typeface="Times New Roman" pitchFamily="18" charset="0"/>
                <a:cs typeface="Times New Roman" pitchFamily="18" charset="0"/>
              </a:rPr>
              <a:t>kultur</a:t>
            </a:r>
          </a:p>
          <a:p>
            <a:pPr marL="171450" indent="-171450">
              <a:buFont typeface="Wingdings" pitchFamily="2" charset="2"/>
              <a:buChar char="Ø"/>
            </a:pPr>
            <a:r>
              <a:rPr lang="cs-CZ" sz="1200" dirty="0" smtClean="0">
                <a:solidFill>
                  <a:schemeClr val="accent3">
                    <a:lumMod val="50000"/>
                  </a:schemeClr>
                </a:solidFill>
                <a:latin typeface="Times New Roman" pitchFamily="18" charset="0"/>
                <a:cs typeface="Times New Roman" pitchFamily="18" charset="0"/>
              </a:rPr>
              <a:t>Národní </a:t>
            </a:r>
            <a:r>
              <a:rPr lang="cs-CZ" sz="1200" dirty="0">
                <a:solidFill>
                  <a:schemeClr val="accent3">
                    <a:lumMod val="50000"/>
                  </a:schemeClr>
                </a:solidFill>
                <a:latin typeface="Times New Roman" pitchFamily="18" charset="0"/>
                <a:cs typeface="Times New Roman" pitchFamily="18" charset="0"/>
              </a:rPr>
              <a:t>památník na </a:t>
            </a:r>
            <a:r>
              <a:rPr lang="cs-CZ" sz="1200" dirty="0" smtClean="0">
                <a:solidFill>
                  <a:schemeClr val="accent3">
                    <a:lumMod val="50000"/>
                  </a:schemeClr>
                </a:solidFill>
                <a:latin typeface="Times New Roman" pitchFamily="18" charset="0"/>
                <a:cs typeface="Times New Roman" pitchFamily="18" charset="0"/>
              </a:rPr>
              <a:t>Vítkově</a:t>
            </a:r>
          </a:p>
          <a:p>
            <a:pPr marL="171450" indent="-171450">
              <a:buFont typeface="Wingdings" pitchFamily="2" charset="2"/>
              <a:buChar char="Ø"/>
            </a:pPr>
            <a:r>
              <a:rPr lang="cs-CZ" sz="1200" dirty="0" smtClean="0">
                <a:solidFill>
                  <a:schemeClr val="accent3">
                    <a:lumMod val="50000"/>
                  </a:schemeClr>
                </a:solidFill>
                <a:latin typeface="Times New Roman" pitchFamily="18" charset="0"/>
                <a:cs typeface="Times New Roman" pitchFamily="18" charset="0"/>
              </a:rPr>
              <a:t>Národopisné </a:t>
            </a:r>
            <a:r>
              <a:rPr lang="cs-CZ" sz="1200" dirty="0">
                <a:solidFill>
                  <a:schemeClr val="accent3">
                    <a:lumMod val="50000"/>
                  </a:schemeClr>
                </a:solidFill>
                <a:latin typeface="Times New Roman" pitchFamily="18" charset="0"/>
                <a:cs typeface="Times New Roman" pitchFamily="18" charset="0"/>
              </a:rPr>
              <a:t>muzeum </a:t>
            </a:r>
            <a:endParaRPr lang="cs-CZ" sz="1200" dirty="0" smtClean="0">
              <a:solidFill>
                <a:schemeClr val="accent3">
                  <a:lumMod val="50000"/>
                </a:schemeClr>
              </a:solidFill>
              <a:latin typeface="Times New Roman" pitchFamily="18" charset="0"/>
              <a:cs typeface="Times New Roman" pitchFamily="18" charset="0"/>
            </a:endParaRPr>
          </a:p>
        </p:txBody>
      </p:sp>
      <p:pic>
        <p:nvPicPr>
          <p:cNvPr id="7" name="Obrázek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72200" y="2931790"/>
            <a:ext cx="2520280" cy="1936733"/>
          </a:xfrm>
          <a:prstGeom prst="rect">
            <a:avLst/>
          </a:prstGeom>
          <a:ln w="25400">
            <a:solidFill>
              <a:srgbClr val="C00000"/>
            </a:solidFill>
          </a:ln>
        </p:spPr>
      </p:pic>
      <p:sp>
        <p:nvSpPr>
          <p:cNvPr id="9" name="TextovéPole 8"/>
          <p:cNvSpPr txBox="1"/>
          <p:nvPr/>
        </p:nvSpPr>
        <p:spPr>
          <a:xfrm>
            <a:off x="3707904" y="4659982"/>
            <a:ext cx="2565126" cy="246221"/>
          </a:xfrm>
          <a:prstGeom prst="rect">
            <a:avLst/>
          </a:prstGeom>
          <a:solidFill>
            <a:srgbClr val="CCFFCC"/>
          </a:solidFill>
        </p:spPr>
        <p:txBody>
          <a:bodyPr wrap="none" rtlCol="0">
            <a:spAutoFit/>
          </a:bodyPr>
          <a:lstStyle/>
          <a:p>
            <a:pPr algn="ctr"/>
            <a:r>
              <a:rPr lang="pl-PL" sz="1000" b="1" dirty="0">
                <a:solidFill>
                  <a:srgbClr val="C00000"/>
                </a:solidFill>
                <a:latin typeface="Times New Roman" pitchFamily="18" charset="0"/>
                <a:cs typeface="Times New Roman" pitchFamily="18" charset="0"/>
              </a:rPr>
              <a:t>b</a:t>
            </a:r>
            <a:r>
              <a:rPr lang="pl-PL" sz="1000" b="1" dirty="0" smtClean="0">
                <a:solidFill>
                  <a:srgbClr val="C00000"/>
                </a:solidFill>
                <a:latin typeface="Times New Roman" pitchFamily="18" charset="0"/>
                <a:cs typeface="Times New Roman" pitchFamily="18" charset="0"/>
              </a:rPr>
              <a:t>udova </a:t>
            </a:r>
            <a:r>
              <a:rPr lang="pl-PL" sz="1000" b="1" dirty="0">
                <a:solidFill>
                  <a:srgbClr val="C00000"/>
                </a:solidFill>
                <a:latin typeface="Times New Roman" pitchFamily="18" charset="0"/>
                <a:cs typeface="Times New Roman" pitchFamily="18" charset="0"/>
              </a:rPr>
              <a:t>Národního muzea kolem roku </a:t>
            </a:r>
            <a:r>
              <a:rPr lang="pl-PL" sz="1000" b="1" dirty="0" smtClean="0">
                <a:solidFill>
                  <a:srgbClr val="C00000"/>
                </a:solidFill>
                <a:latin typeface="Times New Roman" pitchFamily="18" charset="0"/>
                <a:cs typeface="Times New Roman" pitchFamily="18" charset="0"/>
              </a:rPr>
              <a:t>1900</a:t>
            </a:r>
            <a:endParaRPr lang="cs-CZ" sz="1000" b="1" dirty="0" smtClean="0">
              <a:solidFill>
                <a:srgbClr val="C00000"/>
              </a:solidFill>
              <a:latin typeface="Times New Roman" pitchFamily="18" charset="0"/>
              <a:cs typeface="Times New Roman" pitchFamily="18" charset="0"/>
            </a:endParaRPr>
          </a:p>
        </p:txBody>
      </p:sp>
      <p:sp>
        <p:nvSpPr>
          <p:cNvPr id="10" name="TextovéPole 9"/>
          <p:cNvSpPr txBox="1"/>
          <p:nvPr/>
        </p:nvSpPr>
        <p:spPr>
          <a:xfrm>
            <a:off x="6189242" y="2571750"/>
            <a:ext cx="2847254" cy="246221"/>
          </a:xfrm>
          <a:prstGeom prst="rect">
            <a:avLst/>
          </a:prstGeom>
          <a:solidFill>
            <a:srgbClr val="CCFFCC"/>
          </a:solidFill>
        </p:spPr>
        <p:txBody>
          <a:bodyPr wrap="none" rtlCol="0">
            <a:spAutoFit/>
          </a:bodyPr>
          <a:lstStyle/>
          <a:p>
            <a:pPr algn="ctr"/>
            <a:r>
              <a:rPr lang="pl-PL" sz="1000" b="1" dirty="0">
                <a:solidFill>
                  <a:srgbClr val="C00000"/>
                </a:solidFill>
                <a:latin typeface="Times New Roman" pitchFamily="18" charset="0"/>
                <a:cs typeface="Times New Roman" pitchFamily="18" charset="0"/>
              </a:rPr>
              <a:t>b</a:t>
            </a:r>
            <a:r>
              <a:rPr lang="pl-PL" sz="1000" b="1" dirty="0" smtClean="0">
                <a:solidFill>
                  <a:srgbClr val="C00000"/>
                </a:solidFill>
                <a:latin typeface="Times New Roman" pitchFamily="18" charset="0"/>
                <a:cs typeface="Times New Roman" pitchFamily="18" charset="0"/>
              </a:rPr>
              <a:t>udova </a:t>
            </a:r>
            <a:r>
              <a:rPr lang="pl-PL" sz="1000" b="1" dirty="0">
                <a:solidFill>
                  <a:srgbClr val="C00000"/>
                </a:solidFill>
                <a:latin typeface="Times New Roman" pitchFamily="18" charset="0"/>
                <a:cs typeface="Times New Roman" pitchFamily="18" charset="0"/>
              </a:rPr>
              <a:t>Národního </a:t>
            </a:r>
            <a:r>
              <a:rPr lang="pl-PL" sz="1000" b="1" dirty="0" smtClean="0">
                <a:solidFill>
                  <a:srgbClr val="C00000"/>
                </a:solidFill>
                <a:latin typeface="Times New Roman" pitchFamily="18" charset="0"/>
                <a:cs typeface="Times New Roman" pitchFamily="18" charset="0"/>
              </a:rPr>
              <a:t>muzea ve výstavbě </a:t>
            </a:r>
            <a:r>
              <a:rPr lang="pl-PL" sz="1000" b="1" dirty="0">
                <a:solidFill>
                  <a:srgbClr val="C00000"/>
                </a:solidFill>
                <a:latin typeface="Times New Roman" pitchFamily="18" charset="0"/>
                <a:cs typeface="Times New Roman" pitchFamily="18" charset="0"/>
              </a:rPr>
              <a:t>roku </a:t>
            </a:r>
            <a:r>
              <a:rPr lang="pl-PL" sz="1000" b="1" dirty="0" smtClean="0">
                <a:solidFill>
                  <a:srgbClr val="C00000"/>
                </a:solidFill>
                <a:latin typeface="Times New Roman" pitchFamily="18" charset="0"/>
                <a:cs typeface="Times New Roman" pitchFamily="18" charset="0"/>
              </a:rPr>
              <a:t>1888</a:t>
            </a:r>
            <a:endParaRPr lang="cs-CZ" sz="1000" b="1" dirty="0" smtClean="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48354" y="492443"/>
            <a:ext cx="1787341" cy="594066"/>
          </a:xfrm>
        </p:spPr>
        <p:txBody>
          <a:bodyPr>
            <a:normAutofit/>
          </a:bodyPr>
          <a:lstStyle/>
          <a:p>
            <a:pPr algn="l"/>
            <a:r>
              <a:rPr lang="cs-CZ" sz="2500" b="1" dirty="0" smtClean="0">
                <a:latin typeface="Times New Roman" pitchFamily="18" charset="0"/>
                <a:cs typeface="Times New Roman" pitchFamily="18" charset="0"/>
              </a:rPr>
              <a:t>78.7 CLIL</a:t>
            </a:r>
            <a:endParaRPr lang="cs-CZ" sz="2500" b="1" dirty="0">
              <a:latin typeface="Times New Roman" pitchFamily="18" charset="0"/>
              <a:cs typeface="Times New Roman" pitchFamily="18" charset="0"/>
            </a:endParaRPr>
          </a:p>
        </p:txBody>
      </p:sp>
      <p:sp>
        <p:nvSpPr>
          <p:cNvPr id="11" name="TextovéPole 10">
            <a:hlinkClick r:id="rId3"/>
          </p:cNvPr>
          <p:cNvSpPr txBox="1"/>
          <p:nvPr/>
        </p:nvSpPr>
        <p:spPr>
          <a:xfrm>
            <a:off x="6516216" y="3867895"/>
            <a:ext cx="2304256" cy="461665"/>
          </a:xfrm>
          <a:prstGeom prst="rect">
            <a:avLst/>
          </a:prstGeom>
          <a:noFill/>
        </p:spPr>
        <p:txBody>
          <a:bodyPr wrap="square" rtlCol="0">
            <a:spAutoFit/>
          </a:bodyPr>
          <a:lstStyle/>
          <a:p>
            <a:endParaRPr lang="cs-CZ" sz="1200" dirty="0" smtClean="0"/>
          </a:p>
          <a:p>
            <a:endParaRPr lang="cs-CZ" sz="1200" dirty="0"/>
          </a:p>
        </p:txBody>
      </p:sp>
      <p:sp>
        <p:nvSpPr>
          <p:cNvPr id="17" name="TextovéPole 16"/>
          <p:cNvSpPr txBox="1"/>
          <p:nvPr/>
        </p:nvSpPr>
        <p:spPr>
          <a:xfrm>
            <a:off x="0" y="0"/>
            <a:ext cx="9144000" cy="492443"/>
          </a:xfrm>
          <a:prstGeom prst="rect">
            <a:avLst/>
          </a:prstGeom>
          <a:solidFill>
            <a:schemeClr val="accent6">
              <a:lumMod val="40000"/>
              <a:lumOff val="60000"/>
            </a:schemeClr>
          </a:solidFill>
        </p:spPr>
        <p:txBody>
          <a:bodyPr wrap="square" rtlCol="0">
            <a:spAutoFit/>
          </a:bodyPr>
          <a:lstStyle/>
          <a:p>
            <a:r>
              <a:rPr lang="cs-CZ" sz="1200" b="1" dirty="0" smtClean="0">
                <a:solidFill>
                  <a:schemeClr val="accent3">
                    <a:lumMod val="50000"/>
                  </a:schemeClr>
                </a:solidFill>
                <a:latin typeface="Times New Roman" pitchFamily="18" charset="0"/>
                <a:cs typeface="Times New Roman" pitchFamily="18" charset="0"/>
              </a:rPr>
              <a:t>Elektronická  učebnice - I. stupeň                      </a:t>
            </a:r>
            <a:r>
              <a:rPr lang="cs-CZ" sz="1000" dirty="0" smtClean="0">
                <a:solidFill>
                  <a:schemeClr val="accent3">
                    <a:lumMod val="50000"/>
                  </a:schemeClr>
                </a:solidFill>
                <a:latin typeface="Times New Roman" pitchFamily="18" charset="0"/>
                <a:cs typeface="Times New Roman" pitchFamily="18" charset="0"/>
              </a:rPr>
              <a:t>Základní škola Děčín VI, Na Stráni 879/2  – příspěvková organizace                                    </a:t>
            </a:r>
            <a:r>
              <a:rPr lang="cs-CZ" sz="1600" b="1" dirty="0" smtClean="0">
                <a:solidFill>
                  <a:schemeClr val="accent3">
                    <a:lumMod val="50000"/>
                  </a:schemeClr>
                </a:solidFill>
                <a:latin typeface="Times New Roman" pitchFamily="18" charset="0"/>
                <a:cs typeface="Times New Roman" pitchFamily="18" charset="0"/>
              </a:rPr>
              <a:t>Svět kolem nás</a:t>
            </a:r>
          </a:p>
          <a:p>
            <a:endParaRPr lang="cs-CZ" sz="1000" dirty="0">
              <a:latin typeface="Times New Roman" pitchFamily="18" charset="0"/>
              <a:cs typeface="Times New Roman" pitchFamily="18" charset="0"/>
            </a:endParaRPr>
          </a:p>
        </p:txBody>
      </p:sp>
      <p:sp>
        <p:nvSpPr>
          <p:cNvPr id="4" name="TextovéPole 3"/>
          <p:cNvSpPr txBox="1"/>
          <p:nvPr/>
        </p:nvSpPr>
        <p:spPr>
          <a:xfrm>
            <a:off x="2536843" y="3939902"/>
            <a:ext cx="3043269" cy="907941"/>
          </a:xfrm>
          <a:prstGeom prst="rect">
            <a:avLst/>
          </a:prstGeom>
          <a:solidFill>
            <a:schemeClr val="bg1"/>
          </a:solidFill>
          <a:ln w="25400">
            <a:solidFill>
              <a:srgbClr val="C00000"/>
            </a:solidFill>
          </a:ln>
        </p:spPr>
        <p:txBody>
          <a:bodyPr wrap="none" rtlCol="0">
            <a:spAutoFit/>
          </a:bodyPr>
          <a:lstStyle/>
          <a:p>
            <a:pPr>
              <a:spcAft>
                <a:spcPts val="600"/>
              </a:spcAft>
            </a:pPr>
            <a:r>
              <a:rPr lang="cs-CZ" sz="1200" b="1" dirty="0">
                <a:solidFill>
                  <a:schemeClr val="accent3">
                    <a:lumMod val="50000"/>
                  </a:schemeClr>
                </a:solidFill>
                <a:latin typeface="Times New Roman" pitchFamily="18" charset="0"/>
                <a:cs typeface="Times New Roman" pitchFamily="18" charset="0"/>
              </a:rPr>
              <a:t>2</a:t>
            </a:r>
            <a:r>
              <a:rPr lang="cs-CZ" sz="1200" b="1" dirty="0" smtClean="0">
                <a:solidFill>
                  <a:schemeClr val="accent3">
                    <a:lumMod val="50000"/>
                  </a:schemeClr>
                </a:solidFill>
                <a:latin typeface="Times New Roman" pitchFamily="18" charset="0"/>
                <a:cs typeface="Times New Roman" pitchFamily="18" charset="0"/>
              </a:rPr>
              <a:t>. </a:t>
            </a:r>
            <a:r>
              <a:rPr lang="en-US" sz="1200" b="1" dirty="0" err="1" smtClean="0">
                <a:solidFill>
                  <a:schemeClr val="accent3">
                    <a:lumMod val="50000"/>
                  </a:schemeClr>
                </a:solidFill>
                <a:latin typeface="Times New Roman" pitchFamily="18" charset="0"/>
                <a:cs typeface="Times New Roman" pitchFamily="18" charset="0"/>
              </a:rPr>
              <a:t>Wh</a:t>
            </a:r>
            <a:r>
              <a:rPr lang="cs-CZ" sz="1200" b="1" dirty="0" err="1" smtClean="0">
                <a:solidFill>
                  <a:schemeClr val="accent3">
                    <a:lumMod val="50000"/>
                  </a:schemeClr>
                </a:solidFill>
                <a:latin typeface="Times New Roman" pitchFamily="18" charset="0"/>
                <a:cs typeface="Times New Roman" pitchFamily="18" charset="0"/>
              </a:rPr>
              <a:t>at</a:t>
            </a:r>
            <a:r>
              <a:rPr lang="cs-CZ" sz="1200" b="1" dirty="0" smtClean="0">
                <a:solidFill>
                  <a:schemeClr val="accent3">
                    <a:lumMod val="50000"/>
                  </a:schemeClr>
                </a:solidFill>
                <a:latin typeface="Times New Roman" pitchFamily="18" charset="0"/>
                <a:cs typeface="Times New Roman" pitchFamily="18" charset="0"/>
              </a:rPr>
              <a:t> </a:t>
            </a:r>
            <a:r>
              <a:rPr lang="cs-CZ" sz="1200" b="1" dirty="0" err="1" smtClean="0">
                <a:solidFill>
                  <a:schemeClr val="accent3">
                    <a:lumMod val="50000"/>
                  </a:schemeClr>
                </a:solidFill>
                <a:latin typeface="Times New Roman" pitchFamily="18" charset="0"/>
                <a:cs typeface="Times New Roman" pitchFamily="18" charset="0"/>
              </a:rPr>
              <a:t>was</a:t>
            </a:r>
            <a:r>
              <a:rPr lang="cs-CZ" sz="1200" b="1" dirty="0" smtClean="0">
                <a:solidFill>
                  <a:schemeClr val="accent3">
                    <a:lumMod val="50000"/>
                  </a:schemeClr>
                </a:solidFill>
                <a:latin typeface="Times New Roman" pitchFamily="18" charset="0"/>
                <a:cs typeface="Times New Roman" pitchFamily="18" charset="0"/>
              </a:rPr>
              <a:t> </a:t>
            </a:r>
            <a:r>
              <a:rPr lang="cs-CZ" sz="1200" b="1" dirty="0" err="1" smtClean="0">
                <a:solidFill>
                  <a:schemeClr val="accent3">
                    <a:lumMod val="50000"/>
                  </a:schemeClr>
                </a:solidFill>
                <a:latin typeface="Times New Roman" pitchFamily="18" charset="0"/>
                <a:cs typeface="Times New Roman" pitchFamily="18" charset="0"/>
              </a:rPr>
              <a:t>the</a:t>
            </a:r>
            <a:r>
              <a:rPr lang="cs-CZ" sz="1200" b="1" dirty="0" smtClean="0">
                <a:solidFill>
                  <a:schemeClr val="accent3">
                    <a:lumMod val="50000"/>
                  </a:schemeClr>
                </a:solidFill>
                <a:latin typeface="Times New Roman" pitchFamily="18" charset="0"/>
                <a:cs typeface="Times New Roman" pitchFamily="18" charset="0"/>
              </a:rPr>
              <a:t> </a:t>
            </a:r>
            <a:r>
              <a:rPr lang="cs-CZ" sz="1200" b="1" dirty="0" err="1" smtClean="0">
                <a:solidFill>
                  <a:schemeClr val="accent3">
                    <a:lumMod val="50000"/>
                  </a:schemeClr>
                </a:solidFill>
                <a:latin typeface="Times New Roman" pitchFamily="18" charset="0"/>
                <a:cs typeface="Times New Roman" pitchFamily="18" charset="0"/>
              </a:rPr>
              <a:t>purpose</a:t>
            </a:r>
            <a:r>
              <a:rPr lang="cs-CZ" sz="1200" b="1" dirty="0" smtClean="0">
                <a:solidFill>
                  <a:schemeClr val="accent3">
                    <a:lumMod val="50000"/>
                  </a:schemeClr>
                </a:solidFill>
                <a:latin typeface="Times New Roman" pitchFamily="18" charset="0"/>
                <a:cs typeface="Times New Roman" pitchFamily="18" charset="0"/>
              </a:rPr>
              <a:t> </a:t>
            </a:r>
            <a:r>
              <a:rPr lang="cs-CZ" sz="1200" b="1" dirty="0" err="1" smtClean="0">
                <a:solidFill>
                  <a:schemeClr val="accent3">
                    <a:lumMod val="50000"/>
                  </a:schemeClr>
                </a:solidFill>
                <a:latin typeface="Times New Roman" pitchFamily="18" charset="0"/>
                <a:cs typeface="Times New Roman" pitchFamily="18" charset="0"/>
              </a:rPr>
              <a:t>of</a:t>
            </a:r>
            <a:r>
              <a:rPr lang="cs-CZ" sz="1200" b="1" dirty="0" smtClean="0">
                <a:solidFill>
                  <a:schemeClr val="accent3">
                    <a:lumMod val="50000"/>
                  </a:schemeClr>
                </a:solidFill>
                <a:latin typeface="Times New Roman" pitchFamily="18" charset="0"/>
                <a:cs typeface="Times New Roman" pitchFamily="18" charset="0"/>
              </a:rPr>
              <a:t> </a:t>
            </a:r>
            <a:r>
              <a:rPr lang="cs-CZ" sz="1200" b="1" dirty="0" err="1" smtClean="0">
                <a:solidFill>
                  <a:schemeClr val="accent3">
                    <a:lumMod val="50000"/>
                  </a:schemeClr>
                </a:solidFill>
                <a:latin typeface="Times New Roman" pitchFamily="18" charset="0"/>
                <a:cs typeface="Times New Roman" pitchFamily="18" charset="0"/>
              </a:rPr>
              <a:t>this</a:t>
            </a:r>
            <a:r>
              <a:rPr lang="cs-CZ" sz="1200" b="1" dirty="0">
                <a:solidFill>
                  <a:schemeClr val="accent3">
                    <a:lumMod val="50000"/>
                  </a:schemeClr>
                </a:solidFill>
                <a:latin typeface="Times New Roman" pitchFamily="18" charset="0"/>
                <a:cs typeface="Times New Roman" pitchFamily="18" charset="0"/>
              </a:rPr>
              <a:t> </a:t>
            </a:r>
            <a:r>
              <a:rPr lang="cs-CZ" sz="1200" b="1" dirty="0" err="1" smtClean="0">
                <a:solidFill>
                  <a:schemeClr val="accent3">
                    <a:lumMod val="50000"/>
                  </a:schemeClr>
                </a:solidFill>
                <a:latin typeface="Times New Roman" pitchFamily="18" charset="0"/>
                <a:cs typeface="Times New Roman" pitchFamily="18" charset="0"/>
              </a:rPr>
              <a:t>movement</a:t>
            </a:r>
            <a:r>
              <a:rPr lang="en-US" sz="1200" b="1" dirty="0" smtClean="0">
                <a:solidFill>
                  <a:schemeClr val="accent3">
                    <a:lumMod val="50000"/>
                  </a:schemeClr>
                </a:solidFill>
                <a:latin typeface="Times New Roman" pitchFamily="18" charset="0"/>
                <a:cs typeface="Times New Roman" pitchFamily="18" charset="0"/>
              </a:rPr>
              <a:t>?</a:t>
            </a:r>
            <a:endParaRPr lang="cs-CZ" sz="1200" b="1" dirty="0" smtClean="0">
              <a:solidFill>
                <a:schemeClr val="accent3">
                  <a:lumMod val="50000"/>
                </a:schemeClr>
              </a:solidFill>
              <a:latin typeface="Times New Roman" pitchFamily="18" charset="0"/>
              <a:cs typeface="Times New Roman" pitchFamily="18" charset="0"/>
            </a:endParaRPr>
          </a:p>
          <a:p>
            <a:r>
              <a:rPr lang="cs-CZ" sz="1200" dirty="0" smtClean="0">
                <a:solidFill>
                  <a:schemeClr val="accent3">
                    <a:lumMod val="50000"/>
                  </a:schemeClr>
                </a:solidFill>
                <a:latin typeface="Times New Roman" pitchFamily="18" charset="0"/>
                <a:cs typeface="Times New Roman" pitchFamily="18" charset="0"/>
              </a:rPr>
              <a:t>           a) </a:t>
            </a:r>
            <a:r>
              <a:rPr lang="cs-CZ" sz="1200" dirty="0" err="1" smtClean="0">
                <a:solidFill>
                  <a:schemeClr val="accent3">
                    <a:lumMod val="50000"/>
                  </a:schemeClr>
                </a:solidFill>
                <a:latin typeface="Times New Roman" pitchFamily="18" charset="0"/>
                <a:cs typeface="Times New Roman" pitchFamily="18" charset="0"/>
              </a:rPr>
              <a:t>revive</a:t>
            </a:r>
            <a:r>
              <a:rPr lang="cs-CZ" sz="1200" dirty="0" smtClean="0">
                <a:solidFill>
                  <a:schemeClr val="accent3">
                    <a:lumMod val="50000"/>
                  </a:schemeClr>
                </a:solidFill>
                <a:latin typeface="Times New Roman" pitchFamily="18" charset="0"/>
                <a:cs typeface="Times New Roman" pitchFamily="18" charset="0"/>
              </a:rPr>
              <a:t> Czech </a:t>
            </a:r>
            <a:r>
              <a:rPr lang="cs-CZ" sz="1200" dirty="0" err="1" smtClean="0">
                <a:solidFill>
                  <a:schemeClr val="accent3">
                    <a:lumMod val="50000"/>
                  </a:schemeClr>
                </a:solidFill>
                <a:latin typeface="Times New Roman" pitchFamily="18" charset="0"/>
                <a:cs typeface="Times New Roman" pitchFamily="18" charset="0"/>
              </a:rPr>
              <a:t>language</a:t>
            </a:r>
            <a:endParaRPr lang="cs-CZ" sz="1200" dirty="0" smtClean="0">
              <a:solidFill>
                <a:schemeClr val="accent3">
                  <a:lumMod val="50000"/>
                </a:schemeClr>
              </a:solidFill>
              <a:latin typeface="Times New Roman" pitchFamily="18" charset="0"/>
              <a:cs typeface="Times New Roman" pitchFamily="18" charset="0"/>
            </a:endParaRPr>
          </a:p>
          <a:p>
            <a:r>
              <a:rPr lang="cs-CZ" sz="1200" dirty="0" smtClean="0">
                <a:solidFill>
                  <a:schemeClr val="accent3">
                    <a:lumMod val="50000"/>
                  </a:schemeClr>
                </a:solidFill>
                <a:latin typeface="Times New Roman" pitchFamily="18" charset="0"/>
                <a:cs typeface="Times New Roman" pitchFamily="18" charset="0"/>
              </a:rPr>
              <a:t>           b) </a:t>
            </a:r>
            <a:r>
              <a:rPr lang="cs-CZ" sz="1200" dirty="0" err="1" smtClean="0">
                <a:solidFill>
                  <a:schemeClr val="accent3">
                    <a:lumMod val="50000"/>
                  </a:schemeClr>
                </a:solidFill>
                <a:latin typeface="Times New Roman" pitchFamily="18" charset="0"/>
                <a:cs typeface="Times New Roman" pitchFamily="18" charset="0"/>
              </a:rPr>
              <a:t>forget</a:t>
            </a:r>
            <a:r>
              <a:rPr lang="cs-CZ" sz="1200" dirty="0">
                <a:solidFill>
                  <a:schemeClr val="accent3">
                    <a:lumMod val="50000"/>
                  </a:schemeClr>
                </a:solidFill>
                <a:latin typeface="Times New Roman" pitchFamily="18" charset="0"/>
                <a:cs typeface="Times New Roman" pitchFamily="18" charset="0"/>
              </a:rPr>
              <a:t> </a:t>
            </a:r>
            <a:r>
              <a:rPr lang="cs-CZ" sz="1200" dirty="0" smtClean="0">
                <a:solidFill>
                  <a:schemeClr val="accent3">
                    <a:lumMod val="50000"/>
                  </a:schemeClr>
                </a:solidFill>
                <a:latin typeface="Times New Roman" pitchFamily="18" charset="0"/>
                <a:cs typeface="Times New Roman" pitchFamily="18" charset="0"/>
              </a:rPr>
              <a:t>Czech </a:t>
            </a:r>
            <a:r>
              <a:rPr lang="cs-CZ" sz="1200" dirty="0" err="1" smtClean="0">
                <a:solidFill>
                  <a:schemeClr val="accent3">
                    <a:lumMod val="50000"/>
                  </a:schemeClr>
                </a:solidFill>
                <a:latin typeface="Times New Roman" pitchFamily="18" charset="0"/>
                <a:cs typeface="Times New Roman" pitchFamily="18" charset="0"/>
              </a:rPr>
              <a:t>language</a:t>
            </a:r>
            <a:endParaRPr lang="cs-CZ" sz="1200" dirty="0" smtClean="0">
              <a:solidFill>
                <a:schemeClr val="accent3">
                  <a:lumMod val="50000"/>
                </a:schemeClr>
              </a:solidFill>
              <a:latin typeface="Times New Roman" pitchFamily="18" charset="0"/>
              <a:cs typeface="Times New Roman" pitchFamily="18" charset="0"/>
            </a:endParaRPr>
          </a:p>
          <a:p>
            <a:r>
              <a:rPr lang="cs-CZ" sz="1200" dirty="0">
                <a:solidFill>
                  <a:schemeClr val="accent3">
                    <a:lumMod val="50000"/>
                  </a:schemeClr>
                </a:solidFill>
                <a:latin typeface="Times New Roman" pitchFamily="18" charset="0"/>
                <a:cs typeface="Times New Roman" pitchFamily="18" charset="0"/>
              </a:rPr>
              <a:t> </a:t>
            </a:r>
            <a:r>
              <a:rPr lang="cs-CZ" sz="1200" dirty="0" smtClean="0">
                <a:solidFill>
                  <a:schemeClr val="accent3">
                    <a:lumMod val="50000"/>
                  </a:schemeClr>
                </a:solidFill>
                <a:latin typeface="Times New Roman" pitchFamily="18" charset="0"/>
                <a:cs typeface="Times New Roman" pitchFamily="18" charset="0"/>
              </a:rPr>
              <a:t>          c) love Czech </a:t>
            </a:r>
            <a:r>
              <a:rPr lang="cs-CZ" sz="1200" dirty="0" err="1">
                <a:solidFill>
                  <a:schemeClr val="accent3">
                    <a:lumMod val="50000"/>
                  </a:schemeClr>
                </a:solidFill>
                <a:latin typeface="Times New Roman" pitchFamily="18" charset="0"/>
                <a:cs typeface="Times New Roman" pitchFamily="18" charset="0"/>
              </a:rPr>
              <a:t>language</a:t>
            </a:r>
            <a:endParaRPr lang="en-US" sz="1200" dirty="0">
              <a:solidFill>
                <a:schemeClr val="accent3">
                  <a:lumMod val="50000"/>
                </a:schemeClr>
              </a:solidFill>
              <a:latin typeface="Times New Roman" pitchFamily="18" charset="0"/>
              <a:cs typeface="Times New Roman" pitchFamily="18" charset="0"/>
            </a:endParaRPr>
          </a:p>
        </p:txBody>
      </p:sp>
      <p:sp>
        <p:nvSpPr>
          <p:cNvPr id="5" name="TextovéPole 4"/>
          <p:cNvSpPr txBox="1"/>
          <p:nvPr/>
        </p:nvSpPr>
        <p:spPr>
          <a:xfrm>
            <a:off x="5724128" y="3939902"/>
            <a:ext cx="3206327" cy="907941"/>
          </a:xfrm>
          <a:prstGeom prst="rect">
            <a:avLst/>
          </a:prstGeom>
          <a:solidFill>
            <a:schemeClr val="bg1"/>
          </a:solidFill>
          <a:ln w="25400">
            <a:solidFill>
              <a:srgbClr val="C00000"/>
            </a:solidFill>
          </a:ln>
        </p:spPr>
        <p:txBody>
          <a:bodyPr wrap="none" rtlCol="0">
            <a:spAutoFit/>
          </a:bodyPr>
          <a:lstStyle/>
          <a:p>
            <a:pPr>
              <a:spcAft>
                <a:spcPts val="600"/>
              </a:spcAft>
            </a:pPr>
            <a:r>
              <a:rPr lang="cs-CZ" sz="1200" b="1" dirty="0">
                <a:solidFill>
                  <a:schemeClr val="accent3">
                    <a:lumMod val="50000"/>
                  </a:schemeClr>
                </a:solidFill>
                <a:latin typeface="Times New Roman" pitchFamily="18" charset="0"/>
                <a:cs typeface="Times New Roman" pitchFamily="18" charset="0"/>
              </a:rPr>
              <a:t>4</a:t>
            </a:r>
            <a:r>
              <a:rPr lang="cs-CZ" sz="1200" b="1" dirty="0" smtClean="0">
                <a:solidFill>
                  <a:schemeClr val="accent3">
                    <a:lumMod val="50000"/>
                  </a:schemeClr>
                </a:solidFill>
                <a:latin typeface="Times New Roman" pitchFamily="18" charset="0"/>
                <a:cs typeface="Times New Roman" pitchFamily="18" charset="0"/>
              </a:rPr>
              <a:t>.   </a:t>
            </a:r>
            <a:r>
              <a:rPr lang="cs-CZ" sz="1200" b="1" dirty="0" err="1" smtClean="0">
                <a:solidFill>
                  <a:schemeClr val="accent3">
                    <a:lumMod val="50000"/>
                  </a:schemeClr>
                </a:solidFill>
                <a:latin typeface="Times New Roman" pitchFamily="18" charset="0"/>
                <a:cs typeface="Times New Roman" pitchFamily="18" charset="0"/>
              </a:rPr>
              <a:t>The</a:t>
            </a:r>
            <a:r>
              <a:rPr lang="cs-CZ" sz="1200" b="1" dirty="0" smtClean="0">
                <a:solidFill>
                  <a:schemeClr val="accent3">
                    <a:lumMod val="50000"/>
                  </a:schemeClr>
                </a:solidFill>
                <a:latin typeface="Times New Roman" pitchFamily="18" charset="0"/>
                <a:cs typeface="Times New Roman" pitchFamily="18" charset="0"/>
              </a:rPr>
              <a:t> most prominent </a:t>
            </a:r>
            <a:r>
              <a:rPr lang="cs-CZ" sz="1200" b="1" dirty="0" err="1" smtClean="0">
                <a:solidFill>
                  <a:schemeClr val="accent3">
                    <a:lumMod val="50000"/>
                  </a:schemeClr>
                </a:solidFill>
                <a:latin typeface="Times New Roman" pitchFamily="18" charset="0"/>
                <a:cs typeface="Times New Roman" pitchFamily="18" charset="0"/>
              </a:rPr>
              <a:t>figures</a:t>
            </a:r>
            <a:r>
              <a:rPr lang="cs-CZ" sz="1200" b="1" dirty="0" smtClean="0">
                <a:solidFill>
                  <a:schemeClr val="accent3">
                    <a:lumMod val="50000"/>
                  </a:schemeClr>
                </a:solidFill>
                <a:latin typeface="Times New Roman" pitchFamily="18" charset="0"/>
                <a:cs typeface="Times New Roman" pitchFamily="18" charset="0"/>
              </a:rPr>
              <a:t> </a:t>
            </a:r>
            <a:r>
              <a:rPr lang="cs-CZ" sz="1200" b="1" smtClean="0">
                <a:solidFill>
                  <a:schemeClr val="accent3">
                    <a:lumMod val="50000"/>
                  </a:schemeClr>
                </a:solidFill>
                <a:latin typeface="Times New Roman" pitchFamily="18" charset="0"/>
                <a:cs typeface="Times New Roman" pitchFamily="18" charset="0"/>
              </a:rPr>
              <a:t>were:</a:t>
            </a:r>
            <a:endParaRPr lang="cs-CZ" sz="1200" b="1" dirty="0" smtClean="0">
              <a:solidFill>
                <a:schemeClr val="accent3">
                  <a:lumMod val="50000"/>
                </a:schemeClr>
              </a:solidFill>
              <a:latin typeface="Times New Roman" pitchFamily="18" charset="0"/>
              <a:cs typeface="Times New Roman" pitchFamily="18" charset="0"/>
            </a:endParaRPr>
          </a:p>
          <a:p>
            <a:r>
              <a:rPr lang="cs-CZ" sz="1200" b="1" dirty="0">
                <a:solidFill>
                  <a:schemeClr val="accent3">
                    <a:lumMod val="50000"/>
                  </a:schemeClr>
                </a:solidFill>
                <a:latin typeface="Times New Roman" pitchFamily="18" charset="0"/>
                <a:cs typeface="Times New Roman" pitchFamily="18" charset="0"/>
              </a:rPr>
              <a:t> </a:t>
            </a:r>
            <a:r>
              <a:rPr lang="cs-CZ" sz="1200" b="1" dirty="0" smtClean="0">
                <a:solidFill>
                  <a:schemeClr val="accent3">
                    <a:lumMod val="50000"/>
                  </a:schemeClr>
                </a:solidFill>
                <a:latin typeface="Times New Roman" pitchFamily="18" charset="0"/>
                <a:cs typeface="Times New Roman" pitchFamily="18" charset="0"/>
              </a:rPr>
              <a:t>             </a:t>
            </a:r>
            <a:r>
              <a:rPr lang="cs-CZ" sz="1200" dirty="0" smtClean="0">
                <a:solidFill>
                  <a:schemeClr val="accent3">
                    <a:lumMod val="50000"/>
                  </a:schemeClr>
                </a:solidFill>
                <a:latin typeface="Times New Roman" pitchFamily="18" charset="0"/>
                <a:cs typeface="Times New Roman" pitchFamily="18" charset="0"/>
              </a:rPr>
              <a:t>a) Josef </a:t>
            </a:r>
            <a:r>
              <a:rPr lang="cs-CZ" sz="1200" dirty="0">
                <a:solidFill>
                  <a:schemeClr val="accent3">
                    <a:lumMod val="50000"/>
                  </a:schemeClr>
                </a:solidFill>
                <a:latin typeface="Times New Roman" pitchFamily="18" charset="0"/>
                <a:cs typeface="Times New Roman" pitchFamily="18" charset="0"/>
              </a:rPr>
              <a:t>D</a:t>
            </a:r>
            <a:r>
              <a:rPr lang="cs-CZ" sz="1200" dirty="0" smtClean="0">
                <a:solidFill>
                  <a:schemeClr val="accent3">
                    <a:lumMod val="50000"/>
                  </a:schemeClr>
                </a:solidFill>
                <a:latin typeface="Times New Roman" pitchFamily="18" charset="0"/>
                <a:cs typeface="Times New Roman" pitchFamily="18" charset="0"/>
              </a:rPr>
              <a:t>obrovský and Josef Jungmann</a:t>
            </a:r>
          </a:p>
          <a:p>
            <a:r>
              <a:rPr lang="cs-CZ" sz="1200" dirty="0">
                <a:solidFill>
                  <a:schemeClr val="accent3">
                    <a:lumMod val="50000"/>
                  </a:schemeClr>
                </a:solidFill>
                <a:latin typeface="Times New Roman" pitchFamily="18" charset="0"/>
                <a:cs typeface="Times New Roman" pitchFamily="18" charset="0"/>
              </a:rPr>
              <a:t> </a:t>
            </a:r>
            <a:r>
              <a:rPr lang="cs-CZ" sz="1200" dirty="0" smtClean="0">
                <a:solidFill>
                  <a:schemeClr val="accent3">
                    <a:lumMod val="50000"/>
                  </a:schemeClr>
                </a:solidFill>
                <a:latin typeface="Times New Roman" pitchFamily="18" charset="0"/>
                <a:cs typeface="Times New Roman" pitchFamily="18" charset="0"/>
              </a:rPr>
              <a:t>             b) Jan Hus and Jan </a:t>
            </a:r>
            <a:r>
              <a:rPr lang="cs-CZ" sz="1200" dirty="0" err="1" smtClean="0">
                <a:solidFill>
                  <a:schemeClr val="accent3">
                    <a:lumMod val="50000"/>
                  </a:schemeClr>
                </a:solidFill>
                <a:latin typeface="Times New Roman" pitchFamily="18" charset="0"/>
                <a:cs typeface="Times New Roman" pitchFamily="18" charset="0"/>
              </a:rPr>
              <a:t>Žizka</a:t>
            </a:r>
            <a:endParaRPr lang="cs-CZ" sz="1200" dirty="0" smtClean="0">
              <a:solidFill>
                <a:schemeClr val="accent3">
                  <a:lumMod val="50000"/>
                </a:schemeClr>
              </a:solidFill>
              <a:latin typeface="Times New Roman" pitchFamily="18" charset="0"/>
              <a:cs typeface="Times New Roman" pitchFamily="18" charset="0"/>
            </a:endParaRPr>
          </a:p>
          <a:p>
            <a:r>
              <a:rPr lang="cs-CZ" sz="1200" dirty="0" smtClean="0">
                <a:solidFill>
                  <a:schemeClr val="accent3">
                    <a:lumMod val="50000"/>
                  </a:schemeClr>
                </a:solidFill>
                <a:latin typeface="Times New Roman" pitchFamily="18" charset="0"/>
                <a:cs typeface="Times New Roman" pitchFamily="18" charset="0"/>
              </a:rPr>
              <a:t>              c) Maria Theresa and Josef II</a:t>
            </a:r>
          </a:p>
        </p:txBody>
      </p:sp>
      <p:sp>
        <p:nvSpPr>
          <p:cNvPr id="6" name="TextovéPole 5"/>
          <p:cNvSpPr txBox="1"/>
          <p:nvPr/>
        </p:nvSpPr>
        <p:spPr>
          <a:xfrm>
            <a:off x="4644008" y="2787774"/>
            <a:ext cx="2331087" cy="907941"/>
          </a:xfrm>
          <a:prstGeom prst="rect">
            <a:avLst/>
          </a:prstGeom>
          <a:solidFill>
            <a:schemeClr val="bg1"/>
          </a:solidFill>
          <a:ln w="25400">
            <a:solidFill>
              <a:srgbClr val="C00000"/>
            </a:solidFill>
          </a:ln>
        </p:spPr>
        <p:txBody>
          <a:bodyPr wrap="none" rtlCol="0">
            <a:spAutoFit/>
          </a:bodyPr>
          <a:lstStyle/>
          <a:p>
            <a:pPr>
              <a:spcAft>
                <a:spcPts val="600"/>
              </a:spcAft>
            </a:pPr>
            <a:r>
              <a:rPr lang="cs-CZ" sz="1200" b="1" dirty="0">
                <a:solidFill>
                  <a:schemeClr val="accent3">
                    <a:lumMod val="50000"/>
                  </a:schemeClr>
                </a:solidFill>
                <a:latin typeface="Times New Roman" pitchFamily="18" charset="0"/>
                <a:cs typeface="Times New Roman" pitchFamily="18" charset="0"/>
              </a:rPr>
              <a:t>1</a:t>
            </a:r>
            <a:r>
              <a:rPr lang="cs-CZ" sz="1200" b="1" dirty="0" smtClean="0">
                <a:solidFill>
                  <a:schemeClr val="accent3">
                    <a:lumMod val="50000"/>
                  </a:schemeClr>
                </a:solidFill>
                <a:latin typeface="Times New Roman" pitchFamily="18" charset="0"/>
                <a:cs typeface="Times New Roman" pitchFamily="18" charset="0"/>
              </a:rPr>
              <a:t>.    Czech </a:t>
            </a:r>
            <a:r>
              <a:rPr lang="cs-CZ" sz="1200" b="1" dirty="0" err="1" smtClean="0">
                <a:solidFill>
                  <a:schemeClr val="accent3">
                    <a:lumMod val="50000"/>
                  </a:schemeClr>
                </a:solidFill>
                <a:latin typeface="Times New Roman" pitchFamily="18" charset="0"/>
                <a:cs typeface="Times New Roman" pitchFamily="18" charset="0"/>
              </a:rPr>
              <a:t>National</a:t>
            </a:r>
            <a:r>
              <a:rPr lang="cs-CZ" sz="1200" b="1" dirty="0" smtClean="0">
                <a:solidFill>
                  <a:schemeClr val="accent3">
                    <a:lumMod val="50000"/>
                  </a:schemeClr>
                </a:solidFill>
                <a:latin typeface="Times New Roman" pitchFamily="18" charset="0"/>
                <a:cs typeface="Times New Roman" pitchFamily="18" charset="0"/>
              </a:rPr>
              <a:t> </a:t>
            </a:r>
            <a:r>
              <a:rPr lang="cs-CZ" sz="1200" b="1" dirty="0" err="1" smtClean="0">
                <a:solidFill>
                  <a:schemeClr val="accent3">
                    <a:lumMod val="50000"/>
                  </a:schemeClr>
                </a:solidFill>
                <a:latin typeface="Times New Roman" pitchFamily="18" charset="0"/>
                <a:cs typeface="Times New Roman" pitchFamily="18" charset="0"/>
              </a:rPr>
              <a:t>Revival</a:t>
            </a:r>
            <a:r>
              <a:rPr lang="cs-CZ" sz="1200" b="1" dirty="0" smtClean="0">
                <a:solidFill>
                  <a:schemeClr val="accent3">
                    <a:lumMod val="50000"/>
                  </a:schemeClr>
                </a:solidFill>
                <a:latin typeface="Times New Roman" pitchFamily="18" charset="0"/>
                <a:cs typeface="Times New Roman" pitchFamily="18" charset="0"/>
              </a:rPr>
              <a:t> </a:t>
            </a:r>
            <a:r>
              <a:rPr lang="cs-CZ" sz="1200" b="1" dirty="0" err="1" smtClean="0">
                <a:solidFill>
                  <a:schemeClr val="accent3">
                    <a:lumMod val="50000"/>
                  </a:schemeClr>
                </a:solidFill>
                <a:latin typeface="Times New Roman" pitchFamily="18" charset="0"/>
                <a:cs typeface="Times New Roman" pitchFamily="18" charset="0"/>
              </a:rPr>
              <a:t>was</a:t>
            </a:r>
            <a:r>
              <a:rPr lang="cs-CZ" sz="1200" b="1" dirty="0">
                <a:solidFill>
                  <a:schemeClr val="accent3">
                    <a:lumMod val="50000"/>
                  </a:schemeClr>
                </a:solidFill>
                <a:latin typeface="Times New Roman" pitchFamily="18" charset="0"/>
                <a:cs typeface="Times New Roman" pitchFamily="18" charset="0"/>
              </a:rPr>
              <a:t>:</a:t>
            </a:r>
            <a:endParaRPr lang="cs-CZ" sz="1200" b="1" dirty="0" smtClean="0">
              <a:solidFill>
                <a:schemeClr val="accent3">
                  <a:lumMod val="50000"/>
                </a:schemeClr>
              </a:solidFill>
              <a:latin typeface="Times New Roman" pitchFamily="18" charset="0"/>
              <a:cs typeface="Times New Roman" pitchFamily="18" charset="0"/>
            </a:endParaRPr>
          </a:p>
          <a:p>
            <a:r>
              <a:rPr lang="cs-CZ" sz="1200" b="1" dirty="0">
                <a:solidFill>
                  <a:schemeClr val="accent3">
                    <a:lumMod val="50000"/>
                  </a:schemeClr>
                </a:solidFill>
                <a:latin typeface="Times New Roman" pitchFamily="18" charset="0"/>
                <a:cs typeface="Times New Roman" pitchFamily="18" charset="0"/>
              </a:rPr>
              <a:t> </a:t>
            </a:r>
            <a:r>
              <a:rPr lang="cs-CZ" sz="1200" b="1" dirty="0" smtClean="0">
                <a:solidFill>
                  <a:schemeClr val="accent3">
                    <a:lumMod val="50000"/>
                  </a:schemeClr>
                </a:solidFill>
                <a:latin typeface="Times New Roman" pitchFamily="18" charset="0"/>
                <a:cs typeface="Times New Roman" pitchFamily="18" charset="0"/>
              </a:rPr>
              <a:t>             </a:t>
            </a:r>
            <a:r>
              <a:rPr lang="cs-CZ" sz="1200" dirty="0" smtClean="0">
                <a:solidFill>
                  <a:schemeClr val="accent3">
                    <a:lumMod val="50000"/>
                  </a:schemeClr>
                </a:solidFill>
                <a:latin typeface="Times New Roman" pitchFamily="18" charset="0"/>
                <a:cs typeface="Times New Roman" pitchFamily="18" charset="0"/>
              </a:rPr>
              <a:t>a</a:t>
            </a:r>
            <a:r>
              <a:rPr lang="cs-CZ" sz="1200" dirty="0">
                <a:solidFill>
                  <a:schemeClr val="accent3">
                    <a:lumMod val="50000"/>
                  </a:schemeClr>
                </a:solidFill>
                <a:latin typeface="Times New Roman" pitchFamily="18" charset="0"/>
                <a:cs typeface="Times New Roman" pitchFamily="18" charset="0"/>
              </a:rPr>
              <a:t>) </a:t>
            </a:r>
            <a:r>
              <a:rPr lang="cs-CZ" sz="1200" dirty="0" smtClean="0">
                <a:solidFill>
                  <a:schemeClr val="accent3">
                    <a:lumMod val="50000"/>
                  </a:schemeClr>
                </a:solidFill>
                <a:latin typeface="Times New Roman" pitchFamily="18" charset="0"/>
                <a:cs typeface="Times New Roman" pitchFamily="18" charset="0"/>
              </a:rPr>
              <a:t>a </a:t>
            </a:r>
            <a:r>
              <a:rPr lang="cs-CZ" sz="1200" dirty="0" err="1" smtClean="0">
                <a:solidFill>
                  <a:schemeClr val="accent3">
                    <a:lumMod val="50000"/>
                  </a:schemeClr>
                </a:solidFill>
                <a:latin typeface="Times New Roman" pitchFamily="18" charset="0"/>
                <a:cs typeface="Times New Roman" pitchFamily="18" charset="0"/>
              </a:rPr>
              <a:t>cultural</a:t>
            </a:r>
            <a:r>
              <a:rPr lang="cs-CZ" sz="1200" dirty="0" smtClean="0">
                <a:solidFill>
                  <a:schemeClr val="accent3">
                    <a:lumMod val="50000"/>
                  </a:schemeClr>
                </a:solidFill>
                <a:latin typeface="Times New Roman" pitchFamily="18" charset="0"/>
                <a:cs typeface="Times New Roman" pitchFamily="18" charset="0"/>
              </a:rPr>
              <a:t> </a:t>
            </a:r>
            <a:r>
              <a:rPr lang="cs-CZ" sz="1200" dirty="0" err="1" smtClean="0">
                <a:solidFill>
                  <a:schemeClr val="accent3">
                    <a:lumMod val="50000"/>
                  </a:schemeClr>
                </a:solidFill>
                <a:latin typeface="Times New Roman" pitchFamily="18" charset="0"/>
                <a:cs typeface="Times New Roman" pitchFamily="18" charset="0"/>
              </a:rPr>
              <a:t>movement</a:t>
            </a:r>
            <a:endParaRPr lang="cs-CZ" sz="1200" dirty="0">
              <a:solidFill>
                <a:schemeClr val="accent3">
                  <a:lumMod val="50000"/>
                </a:schemeClr>
              </a:solidFill>
              <a:latin typeface="Times New Roman" pitchFamily="18" charset="0"/>
              <a:cs typeface="Times New Roman" pitchFamily="18" charset="0"/>
            </a:endParaRPr>
          </a:p>
          <a:p>
            <a:r>
              <a:rPr lang="cs-CZ" sz="1200" dirty="0">
                <a:solidFill>
                  <a:schemeClr val="accent3">
                    <a:lumMod val="50000"/>
                  </a:schemeClr>
                </a:solidFill>
                <a:latin typeface="Times New Roman" pitchFamily="18" charset="0"/>
                <a:cs typeface="Times New Roman" pitchFamily="18" charset="0"/>
              </a:rPr>
              <a:t>              b) </a:t>
            </a:r>
            <a:r>
              <a:rPr lang="cs-CZ" sz="1200" dirty="0" smtClean="0">
                <a:solidFill>
                  <a:schemeClr val="accent3">
                    <a:lumMod val="50000"/>
                  </a:schemeClr>
                </a:solidFill>
                <a:latin typeface="Times New Roman" pitchFamily="18" charset="0"/>
                <a:cs typeface="Times New Roman" pitchFamily="18" charset="0"/>
              </a:rPr>
              <a:t>a play</a:t>
            </a:r>
            <a:endParaRPr lang="cs-CZ" sz="1200" dirty="0">
              <a:solidFill>
                <a:schemeClr val="accent3">
                  <a:lumMod val="50000"/>
                </a:schemeClr>
              </a:solidFill>
              <a:latin typeface="Times New Roman" pitchFamily="18" charset="0"/>
              <a:cs typeface="Times New Roman" pitchFamily="18" charset="0"/>
            </a:endParaRPr>
          </a:p>
          <a:p>
            <a:r>
              <a:rPr lang="cs-CZ" sz="1200" dirty="0">
                <a:solidFill>
                  <a:schemeClr val="accent3">
                    <a:lumMod val="50000"/>
                  </a:schemeClr>
                </a:solidFill>
                <a:latin typeface="Times New Roman" pitchFamily="18" charset="0"/>
                <a:cs typeface="Times New Roman" pitchFamily="18" charset="0"/>
              </a:rPr>
              <a:t>              c) </a:t>
            </a:r>
            <a:r>
              <a:rPr lang="cs-CZ" sz="1200" dirty="0" smtClean="0">
                <a:solidFill>
                  <a:schemeClr val="accent3">
                    <a:lumMod val="50000"/>
                  </a:schemeClr>
                </a:solidFill>
                <a:latin typeface="Times New Roman" pitchFamily="18" charset="0"/>
                <a:cs typeface="Times New Roman" pitchFamily="18" charset="0"/>
              </a:rPr>
              <a:t>a </a:t>
            </a:r>
            <a:r>
              <a:rPr lang="cs-CZ" sz="1200" dirty="0" err="1" smtClean="0">
                <a:solidFill>
                  <a:schemeClr val="accent3">
                    <a:lumMod val="50000"/>
                  </a:schemeClr>
                </a:solidFill>
                <a:latin typeface="Times New Roman" pitchFamily="18" charset="0"/>
                <a:cs typeface="Times New Roman" pitchFamily="18" charset="0"/>
              </a:rPr>
              <a:t>joke</a:t>
            </a:r>
            <a:endParaRPr lang="en-US" sz="1200" b="1" dirty="0">
              <a:solidFill>
                <a:schemeClr val="accent3">
                  <a:lumMod val="50000"/>
                </a:schemeClr>
              </a:solidFill>
            </a:endParaRPr>
          </a:p>
        </p:txBody>
      </p:sp>
      <p:sp>
        <p:nvSpPr>
          <p:cNvPr id="7" name="TextovéPole 6"/>
          <p:cNvSpPr txBox="1"/>
          <p:nvPr/>
        </p:nvSpPr>
        <p:spPr>
          <a:xfrm>
            <a:off x="3059832" y="1059582"/>
            <a:ext cx="5198293" cy="1461939"/>
          </a:xfrm>
          <a:prstGeom prst="rect">
            <a:avLst/>
          </a:prstGeom>
          <a:solidFill>
            <a:schemeClr val="bg1"/>
          </a:solidFill>
          <a:ln w="25400">
            <a:solidFill>
              <a:srgbClr val="C00000"/>
            </a:solidFill>
          </a:ln>
        </p:spPr>
        <p:txBody>
          <a:bodyPr wrap="square" rtlCol="0">
            <a:spAutoFit/>
          </a:bodyPr>
          <a:lstStyle/>
          <a:p>
            <a:pPr>
              <a:spcAft>
                <a:spcPts val="600"/>
              </a:spcAft>
            </a:pPr>
            <a:r>
              <a:rPr lang="cs-CZ" sz="1400" b="1" u="sng" dirty="0" smtClean="0">
                <a:solidFill>
                  <a:schemeClr val="accent3">
                    <a:lumMod val="50000"/>
                  </a:schemeClr>
                </a:solidFill>
                <a:latin typeface="Times New Roman" pitchFamily="18" charset="0"/>
                <a:cs typeface="Times New Roman" pitchFamily="18" charset="0"/>
              </a:rPr>
              <a:t>Czech </a:t>
            </a:r>
            <a:r>
              <a:rPr lang="cs-CZ" sz="1400" b="1" u="sng" dirty="0" err="1" smtClean="0">
                <a:solidFill>
                  <a:schemeClr val="accent3">
                    <a:lumMod val="50000"/>
                  </a:schemeClr>
                </a:solidFill>
                <a:latin typeface="Times New Roman" pitchFamily="18" charset="0"/>
                <a:cs typeface="Times New Roman" pitchFamily="18" charset="0"/>
              </a:rPr>
              <a:t>National</a:t>
            </a:r>
            <a:r>
              <a:rPr lang="cs-CZ" sz="1400" b="1" u="sng" dirty="0" smtClean="0">
                <a:solidFill>
                  <a:schemeClr val="accent3">
                    <a:lumMod val="50000"/>
                  </a:schemeClr>
                </a:solidFill>
                <a:latin typeface="Times New Roman" pitchFamily="18" charset="0"/>
                <a:cs typeface="Times New Roman" pitchFamily="18" charset="0"/>
              </a:rPr>
              <a:t> </a:t>
            </a:r>
            <a:r>
              <a:rPr lang="cs-CZ" sz="1400" b="1" u="sng" dirty="0" err="1" smtClean="0">
                <a:solidFill>
                  <a:schemeClr val="accent3">
                    <a:lumMod val="50000"/>
                  </a:schemeClr>
                </a:solidFill>
                <a:latin typeface="Times New Roman" pitchFamily="18" charset="0"/>
                <a:cs typeface="Times New Roman" pitchFamily="18" charset="0"/>
              </a:rPr>
              <a:t>Revival</a:t>
            </a:r>
            <a:endParaRPr lang="cs-CZ" sz="1400" b="1" u="sng" dirty="0" smtClean="0">
              <a:solidFill>
                <a:schemeClr val="accent3">
                  <a:lumMod val="50000"/>
                </a:schemeClr>
              </a:solidFill>
              <a:latin typeface="Times New Roman" pitchFamily="18" charset="0"/>
              <a:cs typeface="Times New Roman" pitchFamily="18" charset="0"/>
            </a:endParaRPr>
          </a:p>
          <a:p>
            <a:pPr>
              <a:spcAft>
                <a:spcPts val="600"/>
              </a:spcAft>
            </a:pPr>
            <a:r>
              <a:rPr lang="en-US" sz="1400" dirty="0" smtClean="0">
                <a:solidFill>
                  <a:schemeClr val="accent3">
                    <a:lumMod val="50000"/>
                  </a:schemeClr>
                </a:solidFill>
                <a:latin typeface="Times New Roman" pitchFamily="18" charset="0"/>
                <a:cs typeface="Times New Roman" pitchFamily="18" charset="0"/>
              </a:rPr>
              <a:t>Czech </a:t>
            </a:r>
            <a:r>
              <a:rPr lang="en-US" sz="1400" dirty="0">
                <a:solidFill>
                  <a:schemeClr val="accent3">
                    <a:lumMod val="50000"/>
                  </a:schemeClr>
                </a:solidFill>
                <a:latin typeface="Times New Roman" pitchFamily="18" charset="0"/>
                <a:cs typeface="Times New Roman" pitchFamily="18" charset="0"/>
              </a:rPr>
              <a:t>National Revival was a cultural movement, which took part in the Czech lands during the 18th and 19th century. The purpose of this movement was to revive Czech language, culture and national identity. The most prominent figures of the revival movement were Josef </a:t>
            </a:r>
            <a:r>
              <a:rPr lang="en-US" sz="1400" dirty="0" err="1">
                <a:solidFill>
                  <a:schemeClr val="accent3">
                    <a:lumMod val="50000"/>
                  </a:schemeClr>
                </a:solidFill>
                <a:latin typeface="Times New Roman" pitchFamily="18" charset="0"/>
                <a:cs typeface="Times New Roman" pitchFamily="18" charset="0"/>
              </a:rPr>
              <a:t>Dobrovský</a:t>
            </a:r>
            <a:r>
              <a:rPr lang="en-US" sz="1400" dirty="0">
                <a:solidFill>
                  <a:schemeClr val="accent3">
                    <a:lumMod val="50000"/>
                  </a:schemeClr>
                </a:solidFill>
                <a:latin typeface="Times New Roman" pitchFamily="18" charset="0"/>
                <a:cs typeface="Times New Roman" pitchFamily="18" charset="0"/>
              </a:rPr>
              <a:t> and Josef </a:t>
            </a:r>
            <a:r>
              <a:rPr lang="en-US" sz="1400" dirty="0" err="1">
                <a:solidFill>
                  <a:schemeClr val="accent3">
                    <a:lumMod val="50000"/>
                  </a:schemeClr>
                </a:solidFill>
                <a:latin typeface="Times New Roman" pitchFamily="18" charset="0"/>
                <a:cs typeface="Times New Roman" pitchFamily="18" charset="0"/>
              </a:rPr>
              <a:t>Jungmann</a:t>
            </a:r>
            <a:r>
              <a:rPr lang="en-US" sz="1400" dirty="0">
                <a:solidFill>
                  <a:schemeClr val="accent3">
                    <a:lumMod val="50000"/>
                  </a:schemeClr>
                </a:solidFill>
                <a:latin typeface="Times New Roman" pitchFamily="18" charset="0"/>
                <a:cs typeface="Times New Roman" pitchFamily="18" charset="0"/>
              </a:rPr>
              <a:t>.</a:t>
            </a:r>
            <a:endParaRPr lang="cs-CZ" sz="1400" dirty="0" smtClean="0">
              <a:solidFill>
                <a:schemeClr val="accent3">
                  <a:lumMod val="50000"/>
                </a:schemeClr>
              </a:solidFill>
              <a:latin typeface="Times New Roman" pitchFamily="18" charset="0"/>
              <a:cs typeface="Times New Roman" pitchFamily="18" charset="0"/>
            </a:endParaRPr>
          </a:p>
        </p:txBody>
      </p:sp>
      <p:pic>
        <p:nvPicPr>
          <p:cNvPr id="8" name="Obrázek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512" y="1275606"/>
            <a:ext cx="2520000" cy="1855350"/>
          </a:xfrm>
          <a:prstGeom prst="rect">
            <a:avLst/>
          </a:prstGeom>
          <a:ln w="25400">
            <a:solidFill>
              <a:srgbClr val="C00000"/>
            </a:solidFill>
          </a:ln>
        </p:spPr>
      </p:pic>
      <p:sp>
        <p:nvSpPr>
          <p:cNvPr id="9" name="TextovéPole 8"/>
          <p:cNvSpPr txBox="1"/>
          <p:nvPr/>
        </p:nvSpPr>
        <p:spPr>
          <a:xfrm>
            <a:off x="367808" y="3179752"/>
            <a:ext cx="1972015" cy="400110"/>
          </a:xfrm>
          <a:prstGeom prst="rect">
            <a:avLst/>
          </a:prstGeom>
          <a:solidFill>
            <a:srgbClr val="CCFFCC"/>
          </a:solidFill>
        </p:spPr>
        <p:txBody>
          <a:bodyPr wrap="none" rtlCol="0">
            <a:spAutoFit/>
          </a:bodyPr>
          <a:lstStyle/>
          <a:p>
            <a:pPr algn="ctr"/>
            <a:r>
              <a:rPr lang="en-US" sz="1000" b="1" u="sng" dirty="0" smtClean="0">
                <a:solidFill>
                  <a:srgbClr val="C00000"/>
                </a:solidFill>
                <a:latin typeface="Times New Roman" pitchFamily="18" charset="0"/>
                <a:cs typeface="Times New Roman" pitchFamily="18" charset="0"/>
              </a:rPr>
              <a:t>The </a:t>
            </a:r>
            <a:r>
              <a:rPr lang="en-US" sz="1000" b="1" u="sng" dirty="0">
                <a:solidFill>
                  <a:srgbClr val="C00000"/>
                </a:solidFill>
                <a:latin typeface="Times New Roman" pitchFamily="18" charset="0"/>
                <a:cs typeface="Times New Roman" pitchFamily="18" charset="0"/>
              </a:rPr>
              <a:t>National </a:t>
            </a:r>
            <a:r>
              <a:rPr lang="en-US" sz="1000" b="1" u="sng" dirty="0" smtClean="0">
                <a:solidFill>
                  <a:srgbClr val="C00000"/>
                </a:solidFill>
                <a:latin typeface="Times New Roman" pitchFamily="18" charset="0"/>
                <a:cs typeface="Times New Roman" pitchFamily="18" charset="0"/>
              </a:rPr>
              <a:t>Museum</a:t>
            </a:r>
            <a:r>
              <a:rPr lang="cs-CZ" sz="1000" b="1" u="sng" dirty="0" smtClean="0">
                <a:solidFill>
                  <a:srgbClr val="C00000"/>
                </a:solidFill>
                <a:latin typeface="Times New Roman" pitchFamily="18" charset="0"/>
                <a:cs typeface="Times New Roman" pitchFamily="18" charset="0"/>
              </a:rPr>
              <a:t> in </a:t>
            </a:r>
            <a:r>
              <a:rPr lang="en-US" sz="1000" b="1" u="sng" dirty="0" smtClean="0">
                <a:solidFill>
                  <a:srgbClr val="C00000"/>
                </a:solidFill>
                <a:latin typeface="Times New Roman" pitchFamily="18" charset="0"/>
                <a:cs typeface="Times New Roman" pitchFamily="18" charset="0"/>
              </a:rPr>
              <a:t>Prague</a:t>
            </a:r>
            <a:endParaRPr lang="cs-CZ" sz="1000" b="1" u="sng" dirty="0" smtClean="0">
              <a:solidFill>
                <a:srgbClr val="C00000"/>
              </a:solidFill>
              <a:latin typeface="Times New Roman" pitchFamily="18" charset="0"/>
              <a:cs typeface="Times New Roman" pitchFamily="18" charset="0"/>
            </a:endParaRPr>
          </a:p>
          <a:p>
            <a:pPr algn="ctr"/>
            <a:r>
              <a:rPr lang="en-US" sz="1000" dirty="0" smtClean="0">
                <a:solidFill>
                  <a:srgbClr val="C00000"/>
                </a:solidFill>
                <a:latin typeface="Times New Roman" pitchFamily="18" charset="0"/>
                <a:cs typeface="Times New Roman" pitchFamily="18" charset="0"/>
              </a:rPr>
              <a:t>important </a:t>
            </a:r>
            <a:r>
              <a:rPr lang="cs-CZ" sz="1000" dirty="0" smtClean="0">
                <a:solidFill>
                  <a:srgbClr val="C00000"/>
                </a:solidFill>
                <a:latin typeface="Times New Roman" pitchFamily="18" charset="0"/>
                <a:cs typeface="Times New Roman" pitchFamily="18" charset="0"/>
              </a:rPr>
              <a:t>house</a:t>
            </a:r>
            <a:r>
              <a:rPr lang="en-US" sz="1000" dirty="0" smtClean="0">
                <a:solidFill>
                  <a:srgbClr val="C00000"/>
                </a:solidFill>
                <a:latin typeface="Times New Roman" pitchFamily="18" charset="0"/>
                <a:cs typeface="Times New Roman" pitchFamily="18" charset="0"/>
              </a:rPr>
              <a:t> </a:t>
            </a:r>
            <a:r>
              <a:rPr lang="en-US" sz="1000" dirty="0">
                <a:solidFill>
                  <a:srgbClr val="C00000"/>
                </a:solidFill>
                <a:latin typeface="Times New Roman" pitchFamily="18" charset="0"/>
                <a:cs typeface="Times New Roman" pitchFamily="18" charset="0"/>
              </a:rPr>
              <a:t>of the Revival</a:t>
            </a:r>
            <a:endParaRPr lang="cs-CZ" sz="1000" dirty="0" smtClean="0">
              <a:solidFill>
                <a:srgbClr val="C00000"/>
              </a:solidFill>
              <a:latin typeface="Times New Roman" pitchFamily="18" charset="0"/>
              <a:cs typeface="Times New Roman" pitchFamily="18" charset="0"/>
            </a:endParaRPr>
          </a:p>
        </p:txBody>
      </p:sp>
      <p:sp>
        <p:nvSpPr>
          <p:cNvPr id="10" name="TextovéPole 9"/>
          <p:cNvSpPr txBox="1"/>
          <p:nvPr/>
        </p:nvSpPr>
        <p:spPr>
          <a:xfrm>
            <a:off x="683568" y="4011910"/>
            <a:ext cx="492443" cy="646331"/>
          </a:xfrm>
          <a:prstGeom prst="rect">
            <a:avLst/>
          </a:prstGeom>
          <a:solidFill>
            <a:schemeClr val="bg1"/>
          </a:solidFill>
          <a:ln w="25400">
            <a:solidFill>
              <a:srgbClr val="C00000"/>
            </a:solidFill>
          </a:ln>
        </p:spPr>
        <p:txBody>
          <a:bodyPr wrap="none" rtlCol="0">
            <a:spAutoFit/>
          </a:bodyPr>
          <a:lstStyle/>
          <a:p>
            <a:pPr marL="228600" indent="-228600">
              <a:buAutoNum type="arabicPeriod"/>
            </a:pPr>
            <a:r>
              <a:rPr lang="cs-CZ" sz="1200" b="1" dirty="0" smtClean="0">
                <a:solidFill>
                  <a:schemeClr val="accent3">
                    <a:lumMod val="50000"/>
                  </a:schemeClr>
                </a:solidFill>
                <a:latin typeface="Times New Roman" pitchFamily="18" charset="0"/>
                <a:cs typeface="Times New Roman" pitchFamily="18" charset="0"/>
              </a:rPr>
              <a:t>a</a:t>
            </a:r>
          </a:p>
          <a:p>
            <a:pPr marL="228600" indent="-228600">
              <a:buAutoNum type="arabicPeriod"/>
            </a:pPr>
            <a:r>
              <a:rPr lang="cs-CZ" sz="1200" b="1" dirty="0">
                <a:solidFill>
                  <a:schemeClr val="accent3">
                    <a:lumMod val="50000"/>
                  </a:schemeClr>
                </a:solidFill>
                <a:latin typeface="Times New Roman" pitchFamily="18" charset="0"/>
                <a:cs typeface="Times New Roman" pitchFamily="18" charset="0"/>
              </a:rPr>
              <a:t>a</a:t>
            </a:r>
            <a:endParaRPr lang="cs-CZ" sz="1200" b="1" dirty="0" smtClean="0">
              <a:solidFill>
                <a:schemeClr val="accent3">
                  <a:lumMod val="50000"/>
                </a:schemeClr>
              </a:solidFill>
              <a:latin typeface="Times New Roman" pitchFamily="18" charset="0"/>
              <a:cs typeface="Times New Roman" pitchFamily="18" charset="0"/>
            </a:endParaRPr>
          </a:p>
          <a:p>
            <a:pPr marL="228600" indent="-228600">
              <a:buAutoNum type="arabicPeriod"/>
            </a:pPr>
            <a:r>
              <a:rPr lang="cs-CZ" sz="1200" b="1" dirty="0">
                <a:solidFill>
                  <a:schemeClr val="accent3">
                    <a:lumMod val="50000"/>
                  </a:schemeClr>
                </a:solidFill>
                <a:latin typeface="Times New Roman" pitchFamily="18" charset="0"/>
                <a:cs typeface="Times New Roman" pitchFamily="18" charset="0"/>
              </a:rPr>
              <a:t>a</a:t>
            </a:r>
            <a:endParaRPr lang="cs-CZ" sz="1200" b="1" dirty="0" smtClean="0">
              <a:solidFill>
                <a:schemeClr val="accent3">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20151" y="498603"/>
            <a:ext cx="2916832" cy="594066"/>
          </a:xfrm>
        </p:spPr>
        <p:txBody>
          <a:bodyPr>
            <a:normAutofit/>
          </a:bodyPr>
          <a:lstStyle/>
          <a:p>
            <a:pPr algn="l"/>
            <a:r>
              <a:rPr lang="cs-CZ" sz="2500" b="1" dirty="0" smtClean="0">
                <a:latin typeface="Times New Roman" pitchFamily="18" charset="0"/>
                <a:cs typeface="Times New Roman" pitchFamily="18" charset="0"/>
              </a:rPr>
              <a:t>79.8 Test znalostí</a:t>
            </a:r>
            <a:endParaRPr lang="cs-CZ" sz="2500" b="1" dirty="0">
              <a:latin typeface="Times New Roman" pitchFamily="18" charset="0"/>
              <a:cs typeface="Times New Roman" pitchFamily="18" charset="0"/>
            </a:endParaRPr>
          </a:p>
        </p:txBody>
      </p:sp>
      <p:sp>
        <p:nvSpPr>
          <p:cNvPr id="13" name="TextovéPole 12"/>
          <p:cNvSpPr txBox="1"/>
          <p:nvPr/>
        </p:nvSpPr>
        <p:spPr>
          <a:xfrm>
            <a:off x="7364691" y="1203598"/>
            <a:ext cx="1728192" cy="307777"/>
          </a:xfrm>
          <a:prstGeom prst="rect">
            <a:avLst/>
          </a:prstGeom>
          <a:noFill/>
        </p:spPr>
        <p:txBody>
          <a:bodyPr wrap="square" rtlCol="0">
            <a:spAutoFit/>
          </a:bodyPr>
          <a:lstStyle/>
          <a:p>
            <a:pPr algn="ctr"/>
            <a:r>
              <a:rPr lang="cs-CZ" sz="1400" b="1" dirty="0" smtClean="0">
                <a:solidFill>
                  <a:srgbClr val="813763"/>
                </a:solidFill>
                <a:latin typeface="Times New Roman" pitchFamily="18" charset="0"/>
                <a:cs typeface="Times New Roman" pitchFamily="18" charset="0"/>
              </a:rPr>
              <a:t>Správné odpovědi:</a:t>
            </a:r>
            <a:endParaRPr lang="cs-CZ" sz="1400" b="1" dirty="0">
              <a:solidFill>
                <a:srgbClr val="813763"/>
              </a:solidFill>
              <a:latin typeface="Times New Roman" pitchFamily="18" charset="0"/>
              <a:cs typeface="Times New Roman" pitchFamily="18" charset="0"/>
            </a:endParaRPr>
          </a:p>
        </p:txBody>
      </p:sp>
      <p:graphicFrame>
        <p:nvGraphicFramePr>
          <p:cNvPr id="15" name="Tabulka 14"/>
          <p:cNvGraphicFramePr>
            <a:graphicFrameLocks noGrp="1"/>
          </p:cNvGraphicFramePr>
          <p:nvPr>
            <p:extLst>
              <p:ext uri="{D42A27DB-BD31-4B8C-83A1-F6EECF244321}">
                <p14:modId xmlns:p14="http://schemas.microsoft.com/office/powerpoint/2010/main" val="2498726335"/>
              </p:ext>
            </p:extLst>
          </p:nvPr>
        </p:nvGraphicFramePr>
        <p:xfrm>
          <a:off x="179510" y="1131590"/>
          <a:ext cx="7185180" cy="3552244"/>
        </p:xfrm>
        <a:graphic>
          <a:graphicData uri="http://schemas.openxmlformats.org/drawingml/2006/table">
            <a:tbl>
              <a:tblPr firstRow="1" bandRow="1">
                <a:effectLst>
                  <a:innerShdw blurRad="63500" dist="50800" dir="8100000">
                    <a:prstClr val="black">
                      <a:alpha val="50000"/>
                    </a:prstClr>
                  </a:innerShdw>
                </a:effectLst>
                <a:tableStyleId>{5C22544A-7EE6-4342-B048-85BDC9FD1C3A}</a:tableStyleId>
              </a:tblPr>
              <a:tblGrid>
                <a:gridCol w="3592590"/>
                <a:gridCol w="3592590"/>
              </a:tblGrid>
              <a:tr h="1776122">
                <a:tc>
                  <a:txBody>
                    <a:bodyPr/>
                    <a:lstStyle/>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cs-CZ" sz="14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Který vlastenec napsal v době NO </a:t>
                      </a:r>
                      <a:r>
                        <a:rPr kumimoji="0" lang="cs-CZ" sz="14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Česko-německý </a:t>
                      </a:r>
                      <a:r>
                        <a:rPr kumimoji="0" lang="cs-CZ" sz="14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slovník ?</a:t>
                      </a: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cs-CZ" sz="14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endParaRPr>
                    </a:p>
                    <a:p>
                      <a:pPr marL="342900" marR="0" lvl="0" indent="-342900" algn="l" defTabSz="914400" rtl="0" eaLnBrk="1" fontAlgn="auto" latinLnBrk="0" hangingPunct="1">
                        <a:lnSpc>
                          <a:spcPct val="100000"/>
                        </a:lnSpc>
                        <a:spcBef>
                          <a:spcPts val="0"/>
                        </a:spcBef>
                        <a:spcAft>
                          <a:spcPts val="0"/>
                        </a:spcAft>
                        <a:buClrTx/>
                        <a:buSzTx/>
                        <a:buFontTx/>
                        <a:buAutoNum type="alphaLcParenR"/>
                        <a:tabLst/>
                        <a:defRPr/>
                      </a:pPr>
                      <a:r>
                        <a:rPr kumimoji="0" lang="cs-CZ" sz="12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Václav Matěj Kramerius</a:t>
                      </a:r>
                    </a:p>
                    <a:p>
                      <a:pPr marL="342900" marR="0" lvl="0" indent="-342900" algn="l" defTabSz="914400" rtl="0" eaLnBrk="1" fontAlgn="auto" latinLnBrk="0" hangingPunct="1">
                        <a:lnSpc>
                          <a:spcPct val="100000"/>
                        </a:lnSpc>
                        <a:spcBef>
                          <a:spcPts val="0"/>
                        </a:spcBef>
                        <a:spcAft>
                          <a:spcPts val="0"/>
                        </a:spcAft>
                        <a:buClrTx/>
                        <a:buSzTx/>
                        <a:buFontTx/>
                        <a:buAutoNum type="alphaLcParenR"/>
                        <a:tabLst/>
                        <a:defRPr/>
                      </a:pPr>
                      <a:r>
                        <a:rPr kumimoji="0" lang="cs-CZ" sz="12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Josef Jungmann</a:t>
                      </a:r>
                    </a:p>
                    <a:p>
                      <a:pPr marL="342900" marR="0" lvl="0" indent="-342900" algn="l" defTabSz="914400" rtl="0" eaLnBrk="1" fontAlgn="auto" latinLnBrk="0" hangingPunct="1">
                        <a:lnSpc>
                          <a:spcPct val="100000"/>
                        </a:lnSpc>
                        <a:spcBef>
                          <a:spcPts val="0"/>
                        </a:spcBef>
                        <a:spcAft>
                          <a:spcPts val="0"/>
                        </a:spcAft>
                        <a:buClrTx/>
                        <a:buSzTx/>
                        <a:buFontTx/>
                        <a:buAutoNum type="alphaLcParenR"/>
                        <a:tabLst/>
                        <a:defRPr/>
                      </a:pPr>
                      <a:r>
                        <a:rPr kumimoji="0" lang="cs-CZ" sz="12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Josef Kajetán Tyl</a:t>
                      </a:r>
                    </a:p>
                    <a:p>
                      <a:pPr marL="342900" marR="0" lvl="0" indent="-342900" algn="l" defTabSz="914400" rtl="0" eaLnBrk="1" fontAlgn="auto" latinLnBrk="0" hangingPunct="1">
                        <a:lnSpc>
                          <a:spcPct val="100000"/>
                        </a:lnSpc>
                        <a:spcBef>
                          <a:spcPts val="0"/>
                        </a:spcBef>
                        <a:spcAft>
                          <a:spcPts val="0"/>
                        </a:spcAft>
                        <a:buClrTx/>
                        <a:buSzTx/>
                        <a:buFontTx/>
                        <a:buAutoNum type="alphaLcParenR"/>
                        <a:tabLst/>
                        <a:defRPr/>
                      </a:pPr>
                      <a:r>
                        <a:rPr kumimoji="0" lang="cs-CZ" sz="12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František Palacký</a:t>
                      </a:r>
                    </a:p>
                    <a:p>
                      <a:pPr marL="342900" marR="0" lvl="0" indent="-342900" algn="l" defTabSz="914400" rtl="0" eaLnBrk="1" fontAlgn="auto" latinLnBrk="0" hangingPunct="1">
                        <a:lnSpc>
                          <a:spcPct val="100000"/>
                        </a:lnSpc>
                        <a:spcBef>
                          <a:spcPts val="0"/>
                        </a:spcBef>
                        <a:spcAft>
                          <a:spcPts val="0"/>
                        </a:spcAft>
                        <a:buClrTx/>
                        <a:buSzTx/>
                        <a:buFontTx/>
                        <a:buAutoNum type="alphaLcParenR"/>
                        <a:tabLst/>
                        <a:defRPr/>
                      </a:pPr>
                      <a:endParaRPr kumimoji="0" lang="cs-CZ" sz="12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endParaRPr>
                    </a:p>
                  </a:txBody>
                  <a:tcPr>
                    <a:solidFill>
                      <a:srgbClr val="92D050"/>
                    </a:solidFill>
                  </a:tcPr>
                </a:tc>
                <a:tc>
                  <a:txBody>
                    <a:bodyPr/>
                    <a:lstStyle/>
                    <a:p>
                      <a:pPr marL="342900" indent="-342900" algn="l">
                        <a:buNone/>
                      </a:pPr>
                      <a:r>
                        <a:rPr lang="cs-CZ" sz="1400" b="1" dirty="0" smtClean="0">
                          <a:solidFill>
                            <a:schemeClr val="tx1"/>
                          </a:solidFill>
                          <a:latin typeface="Times New Roman" pitchFamily="18" charset="0"/>
                          <a:cs typeface="Times New Roman" pitchFamily="18" charset="0"/>
                        </a:rPr>
                        <a:t>3.</a:t>
                      </a:r>
                      <a:r>
                        <a:rPr lang="cs-CZ" sz="1400" b="1" baseline="0" dirty="0" smtClean="0">
                          <a:solidFill>
                            <a:schemeClr val="tx1"/>
                          </a:solidFill>
                          <a:latin typeface="Times New Roman" pitchFamily="18" charset="0"/>
                          <a:cs typeface="Times New Roman" pitchFamily="18" charset="0"/>
                        </a:rPr>
                        <a:t> Kdo napsal divadelní hru Fidlovačka?</a:t>
                      </a:r>
                    </a:p>
                    <a:p>
                      <a:pPr marL="342900" indent="-342900" algn="l">
                        <a:buNone/>
                      </a:pPr>
                      <a:endParaRPr lang="cs-CZ" sz="1400" b="1" baseline="0" dirty="0" smtClean="0">
                        <a:solidFill>
                          <a:schemeClr val="tx1"/>
                        </a:solidFill>
                        <a:latin typeface="Times New Roman" pitchFamily="18" charset="0"/>
                        <a:cs typeface="Times New Roman" pitchFamily="18" charset="0"/>
                      </a:endParaRPr>
                    </a:p>
                    <a:p>
                      <a:pPr marL="342900" indent="-342900" algn="l">
                        <a:buNone/>
                      </a:pPr>
                      <a:endParaRPr lang="cs-CZ" sz="1400" b="1" baseline="0" dirty="0" smtClean="0">
                        <a:solidFill>
                          <a:schemeClr val="tx1"/>
                        </a:solidFill>
                        <a:latin typeface="Times New Roman" pitchFamily="18" charset="0"/>
                        <a:cs typeface="Times New Roman" pitchFamily="18" charset="0"/>
                      </a:endParaRPr>
                    </a:p>
                    <a:p>
                      <a:pPr marL="342900" marR="0" lvl="0" indent="-342900" algn="l" defTabSz="914400" rtl="0" eaLnBrk="1" fontAlgn="auto" latinLnBrk="0" hangingPunct="1">
                        <a:lnSpc>
                          <a:spcPct val="100000"/>
                        </a:lnSpc>
                        <a:spcBef>
                          <a:spcPts val="0"/>
                        </a:spcBef>
                        <a:spcAft>
                          <a:spcPts val="0"/>
                        </a:spcAft>
                        <a:buClrTx/>
                        <a:buSzTx/>
                        <a:buFontTx/>
                        <a:buAutoNum type="alphaLcParenR"/>
                        <a:tabLst/>
                        <a:defRPr/>
                      </a:pPr>
                      <a:r>
                        <a:rPr kumimoji="0" lang="cs-CZ" sz="12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Václav Matěj Kramerius</a:t>
                      </a:r>
                    </a:p>
                    <a:p>
                      <a:pPr marL="342900" marR="0" lvl="0" indent="-342900" algn="l" defTabSz="914400" rtl="0" eaLnBrk="1" fontAlgn="auto" latinLnBrk="0" hangingPunct="1">
                        <a:lnSpc>
                          <a:spcPct val="100000"/>
                        </a:lnSpc>
                        <a:spcBef>
                          <a:spcPts val="0"/>
                        </a:spcBef>
                        <a:spcAft>
                          <a:spcPts val="0"/>
                        </a:spcAft>
                        <a:buClrTx/>
                        <a:buSzTx/>
                        <a:buFontTx/>
                        <a:buAutoNum type="alphaLcParenR"/>
                        <a:tabLst/>
                        <a:defRPr/>
                      </a:pPr>
                      <a:r>
                        <a:rPr kumimoji="0" lang="cs-CZ" sz="12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Josef Jungmann</a:t>
                      </a:r>
                    </a:p>
                    <a:p>
                      <a:pPr marL="342900" marR="0" lvl="0" indent="-342900" algn="l" defTabSz="914400" rtl="0" eaLnBrk="1" fontAlgn="auto" latinLnBrk="0" hangingPunct="1">
                        <a:lnSpc>
                          <a:spcPct val="100000"/>
                        </a:lnSpc>
                        <a:spcBef>
                          <a:spcPts val="0"/>
                        </a:spcBef>
                        <a:spcAft>
                          <a:spcPts val="0"/>
                        </a:spcAft>
                        <a:buClrTx/>
                        <a:buSzTx/>
                        <a:buFontTx/>
                        <a:buAutoNum type="alphaLcParenR"/>
                        <a:tabLst/>
                        <a:defRPr/>
                      </a:pPr>
                      <a:r>
                        <a:rPr kumimoji="0" lang="cs-CZ" sz="12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Josef Kajetán Tyl</a:t>
                      </a:r>
                    </a:p>
                    <a:p>
                      <a:pPr marL="342900" marR="0" lvl="0" indent="-342900" algn="l" defTabSz="914400" rtl="0" eaLnBrk="1" fontAlgn="auto" latinLnBrk="0" hangingPunct="1">
                        <a:lnSpc>
                          <a:spcPct val="100000"/>
                        </a:lnSpc>
                        <a:spcBef>
                          <a:spcPts val="0"/>
                        </a:spcBef>
                        <a:spcAft>
                          <a:spcPts val="0"/>
                        </a:spcAft>
                        <a:buClrTx/>
                        <a:buSzTx/>
                        <a:buFontTx/>
                        <a:buAutoNum type="alphaLcParenR"/>
                        <a:tabLst/>
                        <a:defRPr/>
                      </a:pPr>
                      <a:r>
                        <a:rPr kumimoji="0" lang="cs-CZ" sz="12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František Palacký</a:t>
                      </a:r>
                    </a:p>
                    <a:p>
                      <a:pPr marL="342900" indent="-342900" algn="l">
                        <a:buNone/>
                      </a:pPr>
                      <a:endParaRPr lang="cs-CZ" sz="1400" b="1" baseline="0" dirty="0" smtClean="0">
                        <a:solidFill>
                          <a:schemeClr val="tx1"/>
                        </a:solidFill>
                        <a:latin typeface="Times New Roman" pitchFamily="18" charset="0"/>
                        <a:cs typeface="Times New Roman" pitchFamily="18" charset="0"/>
                      </a:endParaRPr>
                    </a:p>
                  </a:txBody>
                  <a:tcPr>
                    <a:solidFill>
                      <a:srgbClr val="92D050"/>
                    </a:solidFill>
                  </a:tcPr>
                </a:tc>
              </a:tr>
              <a:tr h="17761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400" b="1" dirty="0" smtClean="0">
                          <a:solidFill>
                            <a:schemeClr val="tx1"/>
                          </a:solidFill>
                          <a:latin typeface="Times New Roman" pitchFamily="18" charset="0"/>
                          <a:cs typeface="Times New Roman" pitchFamily="18" charset="0"/>
                        </a:rPr>
                        <a:t>2.</a:t>
                      </a:r>
                      <a:r>
                        <a:rPr lang="cs-CZ" sz="1400" b="1" baseline="0" dirty="0" smtClean="0">
                          <a:solidFill>
                            <a:schemeClr val="tx1"/>
                          </a:solidFill>
                          <a:latin typeface="Times New Roman" pitchFamily="18" charset="0"/>
                          <a:cs typeface="Times New Roman" pitchFamily="18" charset="0"/>
                        </a:rPr>
                        <a:t> Jak se jmenoval muž, který vedl </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1400" b="1" baseline="0" dirty="0" smtClean="0">
                          <a:solidFill>
                            <a:schemeClr val="tx1"/>
                          </a:solidFill>
                          <a:latin typeface="Times New Roman" pitchFamily="18" charset="0"/>
                          <a:cs typeface="Times New Roman" pitchFamily="18" charset="0"/>
                        </a:rPr>
                        <a:t>    Českou  expedici?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4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endParaRPr>
                    </a:p>
                    <a:p>
                      <a:pPr marL="342900" marR="0" lvl="0" indent="-342900" algn="l" defTabSz="914400" rtl="0" eaLnBrk="1" fontAlgn="auto" latinLnBrk="0" hangingPunct="1">
                        <a:lnSpc>
                          <a:spcPct val="100000"/>
                        </a:lnSpc>
                        <a:spcBef>
                          <a:spcPts val="0"/>
                        </a:spcBef>
                        <a:spcAft>
                          <a:spcPts val="0"/>
                        </a:spcAft>
                        <a:buClrTx/>
                        <a:buSzTx/>
                        <a:buFontTx/>
                        <a:buAutoNum type="alphaLcParenR"/>
                        <a:tabLst/>
                        <a:defRPr/>
                      </a:pPr>
                      <a:r>
                        <a:rPr kumimoji="0" lang="cs-CZ" sz="12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Václav Matěj Kramerius</a:t>
                      </a:r>
                    </a:p>
                    <a:p>
                      <a:pPr marL="342900" marR="0" lvl="0" indent="-342900" algn="l" defTabSz="914400" rtl="0" eaLnBrk="1" fontAlgn="auto" latinLnBrk="0" hangingPunct="1">
                        <a:lnSpc>
                          <a:spcPct val="100000"/>
                        </a:lnSpc>
                        <a:spcBef>
                          <a:spcPts val="0"/>
                        </a:spcBef>
                        <a:spcAft>
                          <a:spcPts val="0"/>
                        </a:spcAft>
                        <a:buClrTx/>
                        <a:buSzTx/>
                        <a:buFontTx/>
                        <a:buAutoNum type="alphaLcParenR"/>
                        <a:tabLst/>
                        <a:defRPr/>
                      </a:pPr>
                      <a:r>
                        <a:rPr kumimoji="0" lang="cs-CZ" sz="12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Josef Jungmann</a:t>
                      </a:r>
                    </a:p>
                    <a:p>
                      <a:pPr marL="342900" marR="0" lvl="0" indent="-342900" algn="l" defTabSz="914400" rtl="0" eaLnBrk="1" fontAlgn="auto" latinLnBrk="0" hangingPunct="1">
                        <a:lnSpc>
                          <a:spcPct val="100000"/>
                        </a:lnSpc>
                        <a:spcBef>
                          <a:spcPts val="0"/>
                        </a:spcBef>
                        <a:spcAft>
                          <a:spcPts val="0"/>
                        </a:spcAft>
                        <a:buClrTx/>
                        <a:buSzTx/>
                        <a:buFontTx/>
                        <a:buAutoNum type="alphaLcParenR"/>
                        <a:tabLst/>
                        <a:defRPr/>
                      </a:pPr>
                      <a:r>
                        <a:rPr kumimoji="0" lang="cs-CZ" sz="12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Josef Kajetán Tyl</a:t>
                      </a:r>
                    </a:p>
                    <a:p>
                      <a:pPr marL="342900" marR="0" lvl="0" indent="-342900" algn="l" defTabSz="914400" rtl="0" eaLnBrk="1" fontAlgn="auto" latinLnBrk="0" hangingPunct="1">
                        <a:lnSpc>
                          <a:spcPct val="100000"/>
                        </a:lnSpc>
                        <a:spcBef>
                          <a:spcPts val="0"/>
                        </a:spcBef>
                        <a:spcAft>
                          <a:spcPts val="0"/>
                        </a:spcAft>
                        <a:buClrTx/>
                        <a:buSzTx/>
                        <a:buFontTx/>
                        <a:buAutoNum type="alphaLcParenR"/>
                        <a:tabLst/>
                        <a:defRPr/>
                      </a:pPr>
                      <a:r>
                        <a:rPr kumimoji="0" lang="cs-CZ" sz="12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František Palacký</a:t>
                      </a:r>
                    </a:p>
                  </a:txBody>
                  <a:tcPr>
                    <a:solidFill>
                      <a:srgbClr val="92D050"/>
                    </a:solidFill>
                  </a:tcPr>
                </a:tc>
                <a:tc>
                  <a:txBody>
                    <a:bodyPr/>
                    <a:lstStyle/>
                    <a:p>
                      <a:pPr marL="342900" marR="0" lvl="0" indent="-342900" algn="l" defTabSz="914400" rtl="0" eaLnBrk="1" fontAlgn="auto" latinLnBrk="0" hangingPunct="1">
                        <a:lnSpc>
                          <a:spcPct val="100000"/>
                        </a:lnSpc>
                        <a:spcBef>
                          <a:spcPts val="0"/>
                        </a:spcBef>
                        <a:spcAft>
                          <a:spcPts val="0"/>
                        </a:spcAft>
                        <a:buClrTx/>
                        <a:buSzTx/>
                        <a:buFontTx/>
                        <a:buNone/>
                        <a:tabLst/>
                        <a:defRPr/>
                      </a:pPr>
                      <a:r>
                        <a:rPr lang="cs-CZ" sz="1600" b="1" dirty="0" smtClean="0">
                          <a:solidFill>
                            <a:schemeClr val="tx1"/>
                          </a:solidFill>
                          <a:latin typeface="Times New Roman" pitchFamily="18" charset="0"/>
                          <a:cs typeface="Times New Roman" pitchFamily="18" charset="0"/>
                        </a:rPr>
                        <a:t>4.</a:t>
                      </a:r>
                      <a:r>
                        <a:rPr lang="cs-CZ" sz="1600" b="1" baseline="0" dirty="0" smtClean="0">
                          <a:solidFill>
                            <a:schemeClr val="tx1"/>
                          </a:solidFill>
                          <a:latin typeface="Times New Roman" pitchFamily="18" charset="0"/>
                          <a:cs typeface="Times New Roman" pitchFamily="18" charset="0"/>
                        </a:rPr>
                        <a:t> Kdo popsal dějiny českého národa?</a:t>
                      </a:r>
                      <a:endParaRPr kumimoji="0" lang="cs-CZ" sz="14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endParaRP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cs-CZ" sz="14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endParaRP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cs-CZ" sz="14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endParaRPr>
                    </a:p>
                    <a:p>
                      <a:pPr marL="342900" marR="0" lvl="0" indent="-342900" algn="l" defTabSz="914400" rtl="0" eaLnBrk="1" fontAlgn="auto" latinLnBrk="0" hangingPunct="1">
                        <a:lnSpc>
                          <a:spcPct val="100000"/>
                        </a:lnSpc>
                        <a:spcBef>
                          <a:spcPts val="0"/>
                        </a:spcBef>
                        <a:spcAft>
                          <a:spcPts val="0"/>
                        </a:spcAft>
                        <a:buClrTx/>
                        <a:buSzTx/>
                        <a:buFontTx/>
                        <a:buAutoNum type="alphaLcParenR"/>
                        <a:tabLst/>
                        <a:defRPr/>
                      </a:pPr>
                      <a:r>
                        <a:rPr kumimoji="0" lang="cs-CZ" sz="12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Václav Matěj Kramerius</a:t>
                      </a:r>
                    </a:p>
                    <a:p>
                      <a:pPr marL="342900" marR="0" lvl="0" indent="-342900" algn="l" defTabSz="914400" rtl="0" eaLnBrk="1" fontAlgn="auto" latinLnBrk="0" hangingPunct="1">
                        <a:lnSpc>
                          <a:spcPct val="100000"/>
                        </a:lnSpc>
                        <a:spcBef>
                          <a:spcPts val="0"/>
                        </a:spcBef>
                        <a:spcAft>
                          <a:spcPts val="0"/>
                        </a:spcAft>
                        <a:buClrTx/>
                        <a:buSzTx/>
                        <a:buFontTx/>
                        <a:buAutoNum type="alphaLcParenR"/>
                        <a:tabLst/>
                        <a:defRPr/>
                      </a:pPr>
                      <a:r>
                        <a:rPr kumimoji="0" lang="cs-CZ" sz="12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Josef Jungmann</a:t>
                      </a:r>
                    </a:p>
                    <a:p>
                      <a:pPr marL="342900" marR="0" lvl="0" indent="-342900" algn="l" defTabSz="914400" rtl="0" eaLnBrk="1" fontAlgn="auto" latinLnBrk="0" hangingPunct="1">
                        <a:lnSpc>
                          <a:spcPct val="100000"/>
                        </a:lnSpc>
                        <a:spcBef>
                          <a:spcPts val="0"/>
                        </a:spcBef>
                        <a:spcAft>
                          <a:spcPts val="0"/>
                        </a:spcAft>
                        <a:buClrTx/>
                        <a:buSzTx/>
                        <a:buFontTx/>
                        <a:buAutoNum type="alphaLcParenR"/>
                        <a:tabLst/>
                        <a:defRPr/>
                      </a:pPr>
                      <a:r>
                        <a:rPr kumimoji="0" lang="cs-CZ" sz="12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Josef Kajetán Tyl</a:t>
                      </a:r>
                    </a:p>
                    <a:p>
                      <a:pPr marL="342900" marR="0" lvl="0" indent="-342900" algn="l" defTabSz="914400" rtl="0" eaLnBrk="1" fontAlgn="auto" latinLnBrk="0" hangingPunct="1">
                        <a:lnSpc>
                          <a:spcPct val="100000"/>
                        </a:lnSpc>
                        <a:spcBef>
                          <a:spcPts val="0"/>
                        </a:spcBef>
                        <a:spcAft>
                          <a:spcPts val="0"/>
                        </a:spcAft>
                        <a:buClrTx/>
                        <a:buSzTx/>
                        <a:buFontTx/>
                        <a:buAutoNum type="alphaLcParenR"/>
                        <a:tabLst/>
                        <a:defRPr/>
                      </a:pPr>
                      <a:r>
                        <a:rPr kumimoji="0" lang="cs-CZ" sz="12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František Palacký</a:t>
                      </a: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cs-CZ" sz="14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endParaRPr>
                    </a:p>
                  </a:txBody>
                  <a:tcPr>
                    <a:solidFill>
                      <a:srgbClr val="92D050"/>
                    </a:solidFill>
                  </a:tcPr>
                </a:tc>
              </a:tr>
            </a:tbl>
          </a:graphicData>
        </a:graphic>
      </p:graphicFrame>
      <p:sp>
        <p:nvSpPr>
          <p:cNvPr id="16" name="TextovéPole 15"/>
          <p:cNvSpPr txBox="1"/>
          <p:nvPr/>
        </p:nvSpPr>
        <p:spPr>
          <a:xfrm>
            <a:off x="7976759" y="1511375"/>
            <a:ext cx="504056" cy="1815882"/>
          </a:xfrm>
          <a:prstGeom prst="rect">
            <a:avLst/>
          </a:prstGeom>
          <a:noFill/>
        </p:spPr>
        <p:txBody>
          <a:bodyPr wrap="square" rtlCol="0">
            <a:spAutoFit/>
          </a:bodyPr>
          <a:lstStyle/>
          <a:p>
            <a:pPr marL="228600" indent="-228600">
              <a:buAutoNum type="arabicPeriod"/>
            </a:pPr>
            <a:endParaRPr lang="cs-CZ" sz="1600" dirty="0" smtClean="0">
              <a:latin typeface="Times New Roman" pitchFamily="18" charset="0"/>
              <a:cs typeface="Times New Roman" pitchFamily="18" charset="0"/>
            </a:endParaRPr>
          </a:p>
          <a:p>
            <a:pPr marL="228600" indent="-228600">
              <a:buAutoNum type="arabicPeriod"/>
            </a:pPr>
            <a:r>
              <a:rPr lang="cs-CZ" sz="1600" dirty="0">
                <a:latin typeface="Times New Roman" pitchFamily="18" charset="0"/>
                <a:cs typeface="Times New Roman" pitchFamily="18" charset="0"/>
              </a:rPr>
              <a:t>b</a:t>
            </a:r>
            <a:endParaRPr lang="cs-CZ" sz="1600" dirty="0" smtClean="0">
              <a:latin typeface="Times New Roman" pitchFamily="18" charset="0"/>
              <a:cs typeface="Times New Roman" pitchFamily="18" charset="0"/>
            </a:endParaRPr>
          </a:p>
          <a:p>
            <a:pPr marL="228600" indent="-228600">
              <a:buAutoNum type="arabicPeriod"/>
            </a:pPr>
            <a:r>
              <a:rPr lang="cs-CZ" sz="1600" dirty="0">
                <a:latin typeface="Times New Roman" pitchFamily="18" charset="0"/>
                <a:cs typeface="Times New Roman" pitchFamily="18" charset="0"/>
              </a:rPr>
              <a:t>a</a:t>
            </a:r>
            <a:endParaRPr lang="cs-CZ" sz="1600" dirty="0" smtClean="0">
              <a:latin typeface="Times New Roman" pitchFamily="18" charset="0"/>
              <a:cs typeface="Times New Roman" pitchFamily="18" charset="0"/>
            </a:endParaRPr>
          </a:p>
          <a:p>
            <a:pPr marL="228600" indent="-228600">
              <a:buAutoNum type="arabicPeriod"/>
            </a:pPr>
            <a:r>
              <a:rPr lang="cs-CZ" sz="1600" dirty="0">
                <a:latin typeface="Times New Roman" pitchFamily="18" charset="0"/>
                <a:cs typeface="Times New Roman" pitchFamily="18" charset="0"/>
              </a:rPr>
              <a:t>c</a:t>
            </a:r>
            <a:endParaRPr lang="cs-CZ" sz="1600" dirty="0" smtClean="0">
              <a:latin typeface="Times New Roman" pitchFamily="18" charset="0"/>
              <a:cs typeface="Times New Roman" pitchFamily="18" charset="0"/>
            </a:endParaRPr>
          </a:p>
          <a:p>
            <a:pPr marL="228600" indent="-228600">
              <a:buAutoNum type="arabicPeriod"/>
            </a:pPr>
            <a:r>
              <a:rPr lang="cs-CZ" sz="1600" dirty="0">
                <a:latin typeface="Times New Roman" pitchFamily="18" charset="0"/>
                <a:cs typeface="Times New Roman" pitchFamily="18" charset="0"/>
              </a:rPr>
              <a:t>d</a:t>
            </a:r>
            <a:endParaRPr lang="cs-CZ" sz="1600" dirty="0" smtClean="0">
              <a:latin typeface="Times New Roman" pitchFamily="18" charset="0"/>
              <a:cs typeface="Times New Roman" pitchFamily="18" charset="0"/>
            </a:endParaRPr>
          </a:p>
          <a:p>
            <a:pPr marL="228600" indent="-228600">
              <a:buAutoNum type="arabicPeriod"/>
            </a:pPr>
            <a:endParaRPr lang="cs-CZ" sz="1600" dirty="0" smtClean="0">
              <a:latin typeface="Times New Roman" pitchFamily="18" charset="0"/>
              <a:cs typeface="Times New Roman" pitchFamily="18" charset="0"/>
            </a:endParaRPr>
          </a:p>
          <a:p>
            <a:pPr marL="228600" indent="-228600"/>
            <a:endParaRPr lang="cs-CZ" sz="1600" dirty="0">
              <a:latin typeface="Times New Roman" pitchFamily="18" charset="0"/>
              <a:cs typeface="Times New Roman" pitchFamily="18" charset="0"/>
            </a:endParaRPr>
          </a:p>
        </p:txBody>
      </p:sp>
      <p:sp>
        <p:nvSpPr>
          <p:cNvPr id="17" name="TextovéPole 16"/>
          <p:cNvSpPr txBox="1"/>
          <p:nvPr/>
        </p:nvSpPr>
        <p:spPr>
          <a:xfrm>
            <a:off x="7532712" y="4236318"/>
            <a:ext cx="1440160" cy="307777"/>
          </a:xfrm>
          <a:prstGeom prst="rect">
            <a:avLst/>
          </a:prstGeom>
          <a:noFill/>
        </p:spPr>
        <p:txBody>
          <a:bodyPr wrap="square" rtlCol="0">
            <a:spAutoFit/>
          </a:bodyPr>
          <a:lstStyle/>
          <a:p>
            <a:r>
              <a:rPr lang="cs-CZ" sz="1400" b="1" dirty="0" smtClean="0">
                <a:solidFill>
                  <a:srgbClr val="008000"/>
                </a:solidFill>
                <a:latin typeface="Times New Roman" pitchFamily="18" charset="0"/>
                <a:cs typeface="Times New Roman" pitchFamily="18" charset="0"/>
              </a:rPr>
              <a:t>Test  na známku</a:t>
            </a:r>
            <a:endParaRPr lang="cs-CZ" sz="1400" b="1" dirty="0">
              <a:solidFill>
                <a:srgbClr val="008000"/>
              </a:solidFill>
              <a:latin typeface="Times New Roman" pitchFamily="18" charset="0"/>
              <a:cs typeface="Times New Roman" pitchFamily="18" charset="0"/>
            </a:endParaRPr>
          </a:p>
        </p:txBody>
      </p:sp>
      <p:sp>
        <p:nvSpPr>
          <p:cNvPr id="14" name="TextovéPole 13"/>
          <p:cNvSpPr txBox="1"/>
          <p:nvPr/>
        </p:nvSpPr>
        <p:spPr>
          <a:xfrm>
            <a:off x="0" y="0"/>
            <a:ext cx="9144000" cy="492443"/>
          </a:xfrm>
          <a:prstGeom prst="rect">
            <a:avLst/>
          </a:prstGeom>
          <a:solidFill>
            <a:schemeClr val="accent6">
              <a:lumMod val="40000"/>
              <a:lumOff val="60000"/>
            </a:schemeClr>
          </a:solidFill>
        </p:spPr>
        <p:txBody>
          <a:bodyPr wrap="square" rtlCol="0">
            <a:spAutoFit/>
          </a:bodyPr>
          <a:lstStyle/>
          <a:p>
            <a:pPr lvl="0"/>
            <a:r>
              <a:rPr lang="cs-CZ" sz="1200" b="1" dirty="0" smtClean="0">
                <a:solidFill>
                  <a:schemeClr val="accent3">
                    <a:lumMod val="50000"/>
                  </a:schemeClr>
                </a:solidFill>
                <a:latin typeface="Times New Roman" pitchFamily="18" charset="0"/>
                <a:cs typeface="Times New Roman" pitchFamily="18" charset="0"/>
              </a:rPr>
              <a:t>Elektronická  učebnice - I. stupeň                      </a:t>
            </a:r>
            <a:r>
              <a:rPr lang="cs-CZ" sz="1000" dirty="0" smtClean="0">
                <a:solidFill>
                  <a:schemeClr val="accent3">
                    <a:lumMod val="50000"/>
                  </a:schemeClr>
                </a:solidFill>
                <a:latin typeface="Times New Roman" pitchFamily="18" charset="0"/>
                <a:cs typeface="Times New Roman" pitchFamily="18" charset="0"/>
              </a:rPr>
              <a:t>Základní škola Děčín VI, Na Stráni 879/2  – příspěvková organizace                       	          </a:t>
            </a:r>
            <a:r>
              <a:rPr lang="cs-CZ" sz="1600" b="1" dirty="0" smtClean="0">
                <a:solidFill>
                  <a:srgbClr val="9BBB59">
                    <a:lumMod val="50000"/>
                  </a:srgbClr>
                </a:solidFill>
                <a:latin typeface="Times New Roman" pitchFamily="18" charset="0"/>
                <a:cs typeface="Times New Roman" pitchFamily="18" charset="0"/>
              </a:rPr>
              <a:t>Svět </a:t>
            </a:r>
            <a:r>
              <a:rPr lang="cs-CZ" sz="1600" b="1" dirty="0">
                <a:solidFill>
                  <a:srgbClr val="9BBB59">
                    <a:lumMod val="50000"/>
                  </a:srgbClr>
                </a:solidFill>
                <a:latin typeface="Times New Roman" pitchFamily="18" charset="0"/>
                <a:cs typeface="Times New Roman" pitchFamily="18" charset="0"/>
              </a:rPr>
              <a:t>kolem nás</a:t>
            </a:r>
          </a:p>
          <a:p>
            <a:endParaRPr lang="cs-CZ" sz="1000" dirty="0">
              <a:latin typeface="Times New Roman" pitchFamily="18" charset="0"/>
              <a:cs typeface="Times New Roman" pitchFamily="18" charset="0"/>
            </a:endParaRPr>
          </a:p>
        </p:txBody>
      </p:sp>
    </p:spTree>
    <p:extLst>
      <p:ext uri="{BB962C8B-B14F-4D97-AF65-F5344CB8AC3E}">
        <p14:creationId xmlns:p14="http://schemas.microsoft.com/office/powerpoint/2010/main" val="1257118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7" presetClass="entr" presetSubtype="4"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additive="base">
                                        <p:cTn id="14" dur="5000" fill="hold"/>
                                        <p:tgtEl>
                                          <p:spTgt spid="16"/>
                                        </p:tgtEl>
                                        <p:attrNameLst>
                                          <p:attrName>ppt_x</p:attrName>
                                        </p:attrNameLst>
                                      </p:cBhvr>
                                      <p:tavLst>
                                        <p:tav tm="0">
                                          <p:val>
                                            <p:strVal val="#ppt_x"/>
                                          </p:val>
                                        </p:tav>
                                        <p:tav tm="100000">
                                          <p:val>
                                            <p:strVal val="#ppt_x"/>
                                          </p:val>
                                        </p:tav>
                                      </p:tavLst>
                                    </p:anim>
                                    <p:anim calcmode="lin" valueType="num">
                                      <p:cBhvr additive="base">
                                        <p:cTn id="15" dur="50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txBox="1">
            <a:spLocks/>
          </p:cNvSpPr>
          <p:nvPr/>
        </p:nvSpPr>
        <p:spPr>
          <a:xfrm>
            <a:off x="20150" y="498603"/>
            <a:ext cx="3831769" cy="594066"/>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2500" b="1" dirty="0" smtClean="0">
                <a:latin typeface="Times New Roman" pitchFamily="18" charset="0"/>
                <a:cs typeface="Times New Roman" pitchFamily="18" charset="0"/>
              </a:rPr>
              <a:t>79.9 Použité zdroje, citace</a:t>
            </a:r>
            <a:endParaRPr lang="cs-CZ" sz="2500" b="1" dirty="0">
              <a:latin typeface="Times New Roman" pitchFamily="18" charset="0"/>
              <a:cs typeface="Times New Roman" pitchFamily="18" charset="0"/>
            </a:endParaRPr>
          </a:p>
        </p:txBody>
      </p:sp>
      <p:sp>
        <p:nvSpPr>
          <p:cNvPr id="3" name="TextovéPole 2"/>
          <p:cNvSpPr txBox="1"/>
          <p:nvPr/>
        </p:nvSpPr>
        <p:spPr>
          <a:xfrm>
            <a:off x="0" y="0"/>
            <a:ext cx="9144000" cy="492443"/>
          </a:xfrm>
          <a:prstGeom prst="rect">
            <a:avLst/>
          </a:prstGeom>
          <a:solidFill>
            <a:schemeClr val="accent6">
              <a:lumMod val="40000"/>
              <a:lumOff val="60000"/>
            </a:schemeClr>
          </a:solidFill>
        </p:spPr>
        <p:txBody>
          <a:bodyPr wrap="square" rtlCol="0">
            <a:spAutoFit/>
          </a:bodyPr>
          <a:lstStyle/>
          <a:p>
            <a:r>
              <a:rPr lang="cs-CZ" sz="1200" b="1" dirty="0" smtClean="0">
                <a:solidFill>
                  <a:schemeClr val="accent3">
                    <a:lumMod val="50000"/>
                  </a:schemeClr>
                </a:solidFill>
                <a:latin typeface="Times New Roman" pitchFamily="18" charset="0"/>
                <a:cs typeface="Times New Roman" pitchFamily="18" charset="0"/>
              </a:rPr>
              <a:t>Elektronická  učebnice - I. stupeň                      </a:t>
            </a:r>
            <a:r>
              <a:rPr lang="cs-CZ" sz="1000" dirty="0" smtClean="0">
                <a:solidFill>
                  <a:schemeClr val="accent3">
                    <a:lumMod val="50000"/>
                  </a:schemeClr>
                </a:solidFill>
                <a:latin typeface="Times New Roman" pitchFamily="18" charset="0"/>
                <a:cs typeface="Times New Roman" pitchFamily="18" charset="0"/>
              </a:rPr>
              <a:t>Základní škola Děčín VI, Na Stráni 879/2  – příspěvková organizace                       	         </a:t>
            </a:r>
            <a:r>
              <a:rPr lang="cs-CZ" sz="1600" b="1" dirty="0" smtClean="0">
                <a:solidFill>
                  <a:schemeClr val="accent3">
                    <a:lumMod val="50000"/>
                  </a:schemeClr>
                </a:solidFill>
                <a:latin typeface="Times New Roman" pitchFamily="18" charset="0"/>
                <a:cs typeface="Times New Roman" pitchFamily="18" charset="0"/>
              </a:rPr>
              <a:t>Svět kolem nás</a:t>
            </a:r>
          </a:p>
          <a:p>
            <a:endParaRPr lang="cs-CZ" sz="1000" dirty="0">
              <a:latin typeface="Times New Roman" pitchFamily="18" charset="0"/>
              <a:cs typeface="Times New Roman" pitchFamily="18" charset="0"/>
            </a:endParaRPr>
          </a:p>
        </p:txBody>
      </p:sp>
      <p:sp>
        <p:nvSpPr>
          <p:cNvPr id="5" name="Obdélník 4"/>
          <p:cNvSpPr/>
          <p:nvPr/>
        </p:nvSpPr>
        <p:spPr>
          <a:xfrm>
            <a:off x="251520" y="1131590"/>
            <a:ext cx="8640960" cy="3528392"/>
          </a:xfrm>
          <a:prstGeom prst="rect">
            <a:avLst/>
          </a:prstGeom>
        </p:spPr>
        <p:style>
          <a:lnRef idx="1">
            <a:schemeClr val="accent1"/>
          </a:lnRef>
          <a:fillRef idx="2">
            <a:schemeClr val="accent1"/>
          </a:fillRef>
          <a:effectRef idx="1">
            <a:schemeClr val="accent1"/>
          </a:effectRef>
          <a:fontRef idx="minor">
            <a:schemeClr val="dk1"/>
          </a:fontRef>
        </p:style>
        <p:txBody>
          <a:bodyPr rtlCol="0" anchor="t" anchorCtr="0"/>
          <a:lstStyle/>
          <a:p>
            <a:pPr indent="-342900">
              <a:buAutoNum type="arabicPeriod"/>
            </a:pPr>
            <a:r>
              <a:rPr lang="cs-CZ" sz="1100" dirty="0" smtClean="0">
                <a:latin typeface="Times New Roman" pitchFamily="18" charset="0"/>
                <a:cs typeface="Times New Roman" pitchFamily="18" charset="0"/>
                <a:hlinkClick r:id="rId2"/>
              </a:rPr>
              <a:t>http</a:t>
            </a:r>
            <a:r>
              <a:rPr lang="cs-CZ" sz="1100" dirty="0">
                <a:latin typeface="Times New Roman" pitchFamily="18" charset="0"/>
                <a:cs typeface="Times New Roman" pitchFamily="18" charset="0"/>
                <a:hlinkClick r:id="rId2"/>
              </a:rPr>
              <a:t>://upload.wikimedia.org/wikipedia/commons/2/25/Jan_Vil%C3%ADmek_-_</a:t>
            </a:r>
            <a:r>
              <a:rPr lang="cs-CZ" sz="1100" dirty="0" smtClean="0">
                <a:latin typeface="Times New Roman" pitchFamily="18" charset="0"/>
                <a:cs typeface="Times New Roman" pitchFamily="18" charset="0"/>
                <a:hlinkClick r:id="rId2"/>
              </a:rPr>
              <a:t>Josef_Kajet%C3%A1n_Tyl.jpg</a:t>
            </a:r>
            <a:r>
              <a:rPr lang="cs-CZ" sz="1100" dirty="0" smtClean="0">
                <a:latin typeface="Times New Roman" pitchFamily="18" charset="0"/>
                <a:cs typeface="Times New Roman" pitchFamily="18" charset="0"/>
              </a:rPr>
              <a:t>  (</a:t>
            </a:r>
            <a:r>
              <a:rPr lang="cs-CZ" sz="1100" dirty="0" err="1" smtClean="0">
                <a:latin typeface="Times New Roman" pitchFamily="18" charset="0"/>
                <a:cs typeface="Times New Roman" pitchFamily="18" charset="0"/>
              </a:rPr>
              <a:t>slide</a:t>
            </a:r>
            <a:r>
              <a:rPr lang="cs-CZ" sz="1100" dirty="0" smtClean="0">
                <a:latin typeface="Times New Roman" pitchFamily="18" charset="0"/>
                <a:cs typeface="Times New Roman" pitchFamily="18" charset="0"/>
              </a:rPr>
              <a:t> 1,4,5)</a:t>
            </a:r>
          </a:p>
          <a:p>
            <a:pPr indent="-342900">
              <a:buAutoNum type="arabicPeriod"/>
            </a:pPr>
            <a:r>
              <a:rPr lang="cs-CZ" sz="1100" dirty="0">
                <a:latin typeface="Times New Roman" pitchFamily="18" charset="0"/>
                <a:cs typeface="Times New Roman" pitchFamily="18" charset="0"/>
                <a:hlinkClick r:id="rId3"/>
              </a:rPr>
              <a:t>http://upload.wikimedia.org/wikipedia/commons/5/5d/Jan_Vil%C3%ADmek_-_</a:t>
            </a:r>
            <a:r>
              <a:rPr lang="cs-CZ" sz="1100" dirty="0" smtClean="0">
                <a:latin typeface="Times New Roman" pitchFamily="18" charset="0"/>
                <a:cs typeface="Times New Roman" pitchFamily="18" charset="0"/>
                <a:hlinkClick r:id="rId3"/>
              </a:rPr>
              <a:t>Franti%C5%A1ek_Palack%C3%BD.jpg</a:t>
            </a:r>
            <a:r>
              <a:rPr lang="cs-CZ" sz="1100" dirty="0" smtClean="0">
                <a:latin typeface="Times New Roman" pitchFamily="18" charset="0"/>
                <a:cs typeface="Times New Roman" pitchFamily="18" charset="0"/>
              </a:rPr>
              <a:t> (</a:t>
            </a:r>
            <a:r>
              <a:rPr lang="cs-CZ" sz="1100" dirty="0" err="1" smtClean="0">
                <a:latin typeface="Times New Roman" pitchFamily="18" charset="0"/>
                <a:cs typeface="Times New Roman" pitchFamily="18" charset="0"/>
              </a:rPr>
              <a:t>slide</a:t>
            </a:r>
            <a:r>
              <a:rPr lang="cs-CZ" sz="1100" dirty="0" smtClean="0">
                <a:latin typeface="Times New Roman" pitchFamily="18" charset="0"/>
                <a:cs typeface="Times New Roman" pitchFamily="18" charset="0"/>
              </a:rPr>
              <a:t> 1,4,5)</a:t>
            </a:r>
          </a:p>
          <a:p>
            <a:pPr indent="-342900">
              <a:buAutoNum type="arabicPeriod"/>
            </a:pPr>
            <a:r>
              <a:rPr lang="cs-CZ" sz="1100" dirty="0">
                <a:latin typeface="Times New Roman" pitchFamily="18" charset="0"/>
                <a:cs typeface="Times New Roman" pitchFamily="18" charset="0"/>
                <a:hlinkClick r:id="rId4"/>
              </a:rPr>
              <a:t>http://</a:t>
            </a:r>
            <a:r>
              <a:rPr lang="cs-CZ" sz="1100" dirty="0" smtClean="0">
                <a:latin typeface="Times New Roman" pitchFamily="18" charset="0"/>
                <a:cs typeface="Times New Roman" pitchFamily="18" charset="0"/>
                <a:hlinkClick r:id="rId4"/>
              </a:rPr>
              <a:t>simonak.eu/images/obrazky_ostatni_strany/h_k/2_9_1.jpg</a:t>
            </a:r>
            <a:r>
              <a:rPr lang="cs-CZ" sz="1100" dirty="0" smtClean="0">
                <a:latin typeface="Times New Roman" pitchFamily="18" charset="0"/>
                <a:cs typeface="Times New Roman" pitchFamily="18" charset="0"/>
              </a:rPr>
              <a:t>  (</a:t>
            </a:r>
            <a:r>
              <a:rPr lang="cs-CZ" sz="1100" dirty="0" err="1" smtClean="0">
                <a:latin typeface="Times New Roman" pitchFamily="18" charset="0"/>
                <a:cs typeface="Times New Roman" pitchFamily="18" charset="0"/>
              </a:rPr>
              <a:t>slide</a:t>
            </a:r>
            <a:r>
              <a:rPr lang="cs-CZ" sz="1100" dirty="0" smtClean="0">
                <a:latin typeface="Times New Roman" pitchFamily="18" charset="0"/>
                <a:cs typeface="Times New Roman" pitchFamily="18" charset="0"/>
              </a:rPr>
              <a:t> 1,3,5)</a:t>
            </a:r>
          </a:p>
          <a:p>
            <a:pPr indent="-342900">
              <a:buAutoNum type="arabicPeriod"/>
            </a:pPr>
            <a:r>
              <a:rPr lang="cs-CZ" sz="1100" dirty="0">
                <a:latin typeface="Times New Roman" pitchFamily="18" charset="0"/>
                <a:cs typeface="Times New Roman" pitchFamily="18" charset="0"/>
                <a:hlinkClick r:id="rId5"/>
              </a:rPr>
              <a:t>http://</a:t>
            </a:r>
            <a:r>
              <a:rPr lang="cs-CZ" sz="1100" dirty="0" smtClean="0">
                <a:latin typeface="Times New Roman" pitchFamily="18" charset="0"/>
                <a:cs typeface="Times New Roman" pitchFamily="18" charset="0"/>
                <a:hlinkClick r:id="rId5"/>
              </a:rPr>
              <a:t>www.svornost.com/wp-content/uploads/Vaclav-Matej-Kramerius.jpg</a:t>
            </a:r>
            <a:r>
              <a:rPr lang="cs-CZ" sz="1100" dirty="0" smtClean="0">
                <a:latin typeface="Times New Roman" pitchFamily="18" charset="0"/>
                <a:cs typeface="Times New Roman" pitchFamily="18" charset="0"/>
              </a:rPr>
              <a:t> (</a:t>
            </a:r>
            <a:r>
              <a:rPr lang="cs-CZ" sz="1100" dirty="0" err="1" smtClean="0">
                <a:latin typeface="Times New Roman" pitchFamily="18" charset="0"/>
                <a:cs typeface="Times New Roman" pitchFamily="18" charset="0"/>
              </a:rPr>
              <a:t>slide</a:t>
            </a:r>
            <a:r>
              <a:rPr lang="cs-CZ" sz="1100" dirty="0" smtClean="0">
                <a:latin typeface="Times New Roman" pitchFamily="18" charset="0"/>
                <a:cs typeface="Times New Roman" pitchFamily="18" charset="0"/>
              </a:rPr>
              <a:t> 3)</a:t>
            </a:r>
          </a:p>
          <a:p>
            <a:pPr indent="-342900">
              <a:buAutoNum type="arabicPeriod"/>
            </a:pPr>
            <a:r>
              <a:rPr lang="cs-CZ" sz="1100" dirty="0">
                <a:latin typeface="Times New Roman" pitchFamily="18" charset="0"/>
                <a:cs typeface="Times New Roman" pitchFamily="18" charset="0"/>
                <a:hlinkClick r:id="rId6"/>
              </a:rPr>
              <a:t>http://www.tyden.cz/obrazek/201209/5051b73aa2487/crop-247392-profimedia-0006076623[1].</a:t>
            </a:r>
            <a:r>
              <a:rPr lang="cs-CZ" sz="1100" dirty="0" smtClean="0">
                <a:latin typeface="Times New Roman" pitchFamily="18" charset="0"/>
                <a:cs typeface="Times New Roman" pitchFamily="18" charset="0"/>
                <a:hlinkClick r:id="rId6"/>
              </a:rPr>
              <a:t>jpg</a:t>
            </a:r>
            <a:r>
              <a:rPr lang="cs-CZ" sz="1100" dirty="0" smtClean="0">
                <a:latin typeface="Times New Roman" pitchFamily="18" charset="0"/>
                <a:cs typeface="Times New Roman" pitchFamily="18" charset="0"/>
              </a:rPr>
              <a:t> (</a:t>
            </a:r>
            <a:r>
              <a:rPr lang="cs-CZ" sz="1100" dirty="0" err="1" smtClean="0">
                <a:latin typeface="Times New Roman" pitchFamily="18" charset="0"/>
                <a:cs typeface="Times New Roman" pitchFamily="18" charset="0"/>
              </a:rPr>
              <a:t>slide</a:t>
            </a:r>
            <a:r>
              <a:rPr lang="cs-CZ" sz="1100" dirty="0" smtClean="0">
                <a:latin typeface="Times New Roman" pitchFamily="18" charset="0"/>
                <a:cs typeface="Times New Roman" pitchFamily="18" charset="0"/>
              </a:rPr>
              <a:t> 1)</a:t>
            </a:r>
          </a:p>
          <a:p>
            <a:pPr indent="-342900">
              <a:buAutoNum type="arabicPeriod"/>
            </a:pPr>
            <a:r>
              <a:rPr lang="cs-CZ" sz="1100" dirty="0">
                <a:latin typeface="Times New Roman" pitchFamily="18" charset="0"/>
                <a:cs typeface="Times New Roman" pitchFamily="18" charset="0"/>
                <a:hlinkClick r:id="rId7"/>
              </a:rPr>
              <a:t>http://</a:t>
            </a:r>
            <a:r>
              <a:rPr lang="cs-CZ" sz="1100" dirty="0" smtClean="0">
                <a:latin typeface="Times New Roman" pitchFamily="18" charset="0"/>
                <a:cs typeface="Times New Roman" pitchFamily="18" charset="0"/>
                <a:hlinkClick r:id="rId7"/>
              </a:rPr>
              <a:t>www.digital-guide.cz/media/thumbs/digital_guide/selekce_realie/vyznamne_osobnosti/vedci-a-ucenci/josef_jungmann/jungmann_vilimek_jpg_340x267_q85.jpg</a:t>
            </a:r>
            <a:r>
              <a:rPr lang="cs-CZ" sz="1100" dirty="0" smtClean="0">
                <a:latin typeface="Times New Roman" pitchFamily="18" charset="0"/>
                <a:cs typeface="Times New Roman" pitchFamily="18" charset="0"/>
              </a:rPr>
              <a:t>  (</a:t>
            </a:r>
            <a:r>
              <a:rPr lang="cs-CZ" sz="1100" dirty="0" err="1" smtClean="0">
                <a:latin typeface="Times New Roman" pitchFamily="18" charset="0"/>
                <a:cs typeface="Times New Roman" pitchFamily="18" charset="0"/>
              </a:rPr>
              <a:t>slide</a:t>
            </a:r>
            <a:r>
              <a:rPr lang="cs-CZ" sz="1100" dirty="0" smtClean="0">
                <a:latin typeface="Times New Roman" pitchFamily="18" charset="0"/>
                <a:cs typeface="Times New Roman" pitchFamily="18" charset="0"/>
              </a:rPr>
              <a:t> 1,3,5)</a:t>
            </a:r>
          </a:p>
          <a:p>
            <a:pPr indent="-342900">
              <a:buAutoNum type="arabicPeriod"/>
            </a:pPr>
            <a:r>
              <a:rPr lang="cs-CZ" sz="1100" dirty="0">
                <a:latin typeface="Times New Roman" pitchFamily="18" charset="0"/>
                <a:cs typeface="Times New Roman" pitchFamily="18" charset="0"/>
                <a:hlinkClick r:id="rId8"/>
              </a:rPr>
              <a:t>http://</a:t>
            </a:r>
            <a:r>
              <a:rPr lang="cs-CZ" sz="1100" dirty="0" smtClean="0">
                <a:latin typeface="Times New Roman" pitchFamily="18" charset="0"/>
                <a:cs typeface="Times New Roman" pitchFamily="18" charset="0"/>
                <a:hlinkClick r:id="rId8"/>
              </a:rPr>
              <a:t>simonak.eu/images/obrazky_ostatni_strany/h_k/9_7.jpg</a:t>
            </a:r>
            <a:r>
              <a:rPr lang="cs-CZ" sz="1100" dirty="0" smtClean="0">
                <a:latin typeface="Times New Roman" pitchFamily="18" charset="0"/>
                <a:cs typeface="Times New Roman" pitchFamily="18" charset="0"/>
              </a:rPr>
              <a:t> (</a:t>
            </a:r>
            <a:r>
              <a:rPr lang="cs-CZ" sz="1100" dirty="0" err="1" smtClean="0">
                <a:latin typeface="Times New Roman" pitchFamily="18" charset="0"/>
                <a:cs typeface="Times New Roman" pitchFamily="18" charset="0"/>
              </a:rPr>
              <a:t>slide</a:t>
            </a:r>
            <a:r>
              <a:rPr lang="cs-CZ" sz="1100" dirty="0" smtClean="0">
                <a:latin typeface="Times New Roman" pitchFamily="18" charset="0"/>
                <a:cs typeface="Times New Roman" pitchFamily="18" charset="0"/>
              </a:rPr>
              <a:t> 2)</a:t>
            </a:r>
          </a:p>
          <a:p>
            <a:pPr indent="-342900">
              <a:buAutoNum type="arabicPeriod"/>
            </a:pPr>
            <a:r>
              <a:rPr lang="cs-CZ" sz="1100" dirty="0">
                <a:latin typeface="Times New Roman" pitchFamily="18" charset="0"/>
                <a:cs typeface="Times New Roman" pitchFamily="18" charset="0"/>
                <a:hlinkClick r:id="rId9"/>
              </a:rPr>
              <a:t>http://</a:t>
            </a:r>
            <a:r>
              <a:rPr lang="cs-CZ" sz="1100" dirty="0" smtClean="0">
                <a:latin typeface="Times New Roman" pitchFamily="18" charset="0"/>
                <a:cs typeface="Times New Roman" pitchFamily="18" charset="0"/>
                <a:hlinkClick r:id="rId9"/>
              </a:rPr>
              <a:t>nd01.jxs.cz/296/083/de02b12fa6_284632_o2.jpg</a:t>
            </a:r>
            <a:r>
              <a:rPr lang="cs-CZ" sz="1100" dirty="0" smtClean="0">
                <a:latin typeface="Times New Roman" pitchFamily="18" charset="0"/>
                <a:cs typeface="Times New Roman" pitchFamily="18" charset="0"/>
              </a:rPr>
              <a:t>  (</a:t>
            </a:r>
            <a:r>
              <a:rPr lang="cs-CZ" sz="1100" dirty="0" err="1" smtClean="0">
                <a:latin typeface="Times New Roman" pitchFamily="18" charset="0"/>
                <a:cs typeface="Times New Roman" pitchFamily="18" charset="0"/>
              </a:rPr>
              <a:t>slide</a:t>
            </a:r>
            <a:r>
              <a:rPr lang="cs-CZ" sz="1100" dirty="0" smtClean="0">
                <a:latin typeface="Times New Roman" pitchFamily="18" charset="0"/>
                <a:cs typeface="Times New Roman" pitchFamily="18" charset="0"/>
              </a:rPr>
              <a:t> 2)</a:t>
            </a:r>
          </a:p>
          <a:p>
            <a:pPr indent="-342900">
              <a:buAutoNum type="arabicPeriod"/>
            </a:pPr>
            <a:r>
              <a:rPr lang="cs-CZ" sz="1100" dirty="0" smtClean="0">
                <a:latin typeface="Times New Roman" pitchFamily="18" charset="0"/>
                <a:cs typeface="Times New Roman" pitchFamily="18" charset="0"/>
                <a:hlinkClick r:id="rId10"/>
              </a:rPr>
              <a:t>http</a:t>
            </a:r>
            <a:r>
              <a:rPr lang="cs-CZ" sz="1100" dirty="0">
                <a:latin typeface="Times New Roman" pitchFamily="18" charset="0"/>
                <a:cs typeface="Times New Roman" pitchFamily="18" charset="0"/>
                <a:hlinkClick r:id="rId10"/>
              </a:rPr>
              <a:t>://files.sz63tk.webnode.cz/system_preview_detail_200000356-228b823890/%C4%8CR%20-%</a:t>
            </a:r>
            <a:r>
              <a:rPr lang="cs-CZ" sz="1100" dirty="0" smtClean="0">
                <a:latin typeface="Times New Roman" pitchFamily="18" charset="0"/>
                <a:cs typeface="Times New Roman" pitchFamily="18" charset="0"/>
                <a:hlinkClick r:id="rId10"/>
              </a:rPr>
              <a:t>20hymna.jpg</a:t>
            </a:r>
            <a:r>
              <a:rPr lang="cs-CZ" sz="1100" dirty="0" smtClean="0">
                <a:latin typeface="Times New Roman" pitchFamily="18" charset="0"/>
                <a:cs typeface="Times New Roman" pitchFamily="18" charset="0"/>
              </a:rPr>
              <a:t> (</a:t>
            </a:r>
            <a:r>
              <a:rPr lang="cs-CZ" sz="1100" dirty="0" err="1" smtClean="0">
                <a:latin typeface="Times New Roman" pitchFamily="18" charset="0"/>
                <a:cs typeface="Times New Roman" pitchFamily="18" charset="0"/>
              </a:rPr>
              <a:t>slide</a:t>
            </a:r>
            <a:r>
              <a:rPr lang="cs-CZ" sz="1100" dirty="0" smtClean="0">
                <a:latin typeface="Times New Roman" pitchFamily="18" charset="0"/>
                <a:cs typeface="Times New Roman" pitchFamily="18" charset="0"/>
              </a:rPr>
              <a:t> 4)</a:t>
            </a:r>
          </a:p>
          <a:p>
            <a:pPr indent="-342900">
              <a:buAutoNum type="arabicPeriod"/>
            </a:pPr>
            <a:r>
              <a:rPr lang="cs-CZ" sz="1100" dirty="0">
                <a:latin typeface="Times New Roman" pitchFamily="18" charset="0"/>
                <a:cs typeface="Times New Roman" pitchFamily="18" charset="0"/>
                <a:hlinkClick r:id="rId11"/>
              </a:rPr>
              <a:t>http://</a:t>
            </a:r>
            <a:r>
              <a:rPr lang="cs-CZ" sz="1100" dirty="0" smtClean="0">
                <a:latin typeface="Times New Roman" pitchFamily="18" charset="0"/>
                <a:cs typeface="Times New Roman" pitchFamily="18" charset="0"/>
                <a:hlinkClick r:id="rId11"/>
              </a:rPr>
              <a:t>cs.wikipedia.org/wiki/Soubor:Prag_Museum_1900.jpg</a:t>
            </a:r>
            <a:r>
              <a:rPr lang="cs-CZ" sz="1100" dirty="0" smtClean="0">
                <a:latin typeface="Times New Roman" pitchFamily="18" charset="0"/>
                <a:cs typeface="Times New Roman" pitchFamily="18" charset="0"/>
              </a:rPr>
              <a:t> (</a:t>
            </a:r>
            <a:r>
              <a:rPr lang="cs-CZ" sz="1100" dirty="0" err="1" smtClean="0">
                <a:latin typeface="Times New Roman" pitchFamily="18" charset="0"/>
                <a:cs typeface="Times New Roman" pitchFamily="18" charset="0"/>
              </a:rPr>
              <a:t>slide</a:t>
            </a:r>
            <a:r>
              <a:rPr lang="cs-CZ" sz="1100" dirty="0" smtClean="0">
                <a:latin typeface="Times New Roman" pitchFamily="18" charset="0"/>
                <a:cs typeface="Times New Roman" pitchFamily="18" charset="0"/>
              </a:rPr>
              <a:t> 6,7)</a:t>
            </a:r>
          </a:p>
          <a:p>
            <a:r>
              <a:rPr lang="cs-CZ" sz="1100" dirty="0" smtClean="0">
                <a:latin typeface="Times New Roman" pitchFamily="18" charset="0"/>
                <a:cs typeface="Times New Roman" pitchFamily="18" charset="0"/>
              </a:rPr>
              <a:t>11.      </a:t>
            </a:r>
            <a:r>
              <a:rPr lang="cs-CZ" sz="1100" dirty="0">
                <a:latin typeface="Times New Roman" pitchFamily="18" charset="0"/>
                <a:cs typeface="Times New Roman" pitchFamily="18" charset="0"/>
                <a:hlinkClick r:id="rId12"/>
              </a:rPr>
              <a:t>http://</a:t>
            </a:r>
            <a:r>
              <a:rPr lang="cs-CZ" sz="1100" dirty="0" smtClean="0">
                <a:latin typeface="Times New Roman" pitchFamily="18" charset="0"/>
                <a:cs typeface="Times New Roman" pitchFamily="18" charset="0"/>
                <a:hlinkClick r:id="rId12"/>
              </a:rPr>
              <a:t>www.youtube.com/watch?v=J3AxtXROEKA</a:t>
            </a:r>
            <a:r>
              <a:rPr lang="cs-CZ" sz="1100" dirty="0" smtClean="0">
                <a:latin typeface="Times New Roman" pitchFamily="18" charset="0"/>
                <a:cs typeface="Times New Roman" pitchFamily="18" charset="0"/>
              </a:rPr>
              <a:t> </a:t>
            </a:r>
            <a:r>
              <a:rPr lang="cs-CZ" sz="1100" dirty="0" err="1" smtClean="0">
                <a:latin typeface="Times New Roman" pitchFamily="18" charset="0"/>
                <a:cs typeface="Times New Roman" pitchFamily="18" charset="0"/>
              </a:rPr>
              <a:t>slide</a:t>
            </a:r>
            <a:r>
              <a:rPr lang="cs-CZ" sz="1100" dirty="0" smtClean="0">
                <a:latin typeface="Times New Roman" pitchFamily="18" charset="0"/>
                <a:cs typeface="Times New Roman" pitchFamily="18" charset="0"/>
              </a:rPr>
              <a:t> č.4</a:t>
            </a:r>
          </a:p>
          <a:p>
            <a:endParaRPr lang="cs-CZ" sz="1100" dirty="0" smtClean="0">
              <a:latin typeface="Times New Roman" pitchFamily="18" charset="0"/>
              <a:cs typeface="Times New Roman" pitchFamily="18" charset="0"/>
            </a:endParaRPr>
          </a:p>
          <a:p>
            <a:pPr indent="-342900">
              <a:buAutoNum type="arabicPeriod"/>
            </a:pPr>
            <a:endParaRPr lang="cs-CZ" sz="1400" dirty="0" smtClean="0">
              <a:latin typeface="Times New Roman" pitchFamily="18" charset="0"/>
              <a:cs typeface="Times New Roman" pitchFamily="18" charset="0"/>
            </a:endParaRPr>
          </a:p>
          <a:p>
            <a:endParaRPr lang="cs-CZ" sz="1400" dirty="0" smtClean="0">
              <a:latin typeface="Times New Roman" pitchFamily="18" charset="0"/>
              <a:cs typeface="Times New Roman" pitchFamily="18" charset="0"/>
            </a:endParaRPr>
          </a:p>
          <a:p>
            <a:pPr indent="-342900">
              <a:buAutoNum type="arabicPeriod"/>
            </a:pPr>
            <a:endParaRPr lang="cs-CZ" sz="1400" dirty="0" smtClean="0">
              <a:latin typeface="Times New Roman" pitchFamily="18" charset="0"/>
              <a:cs typeface="Times New Roman" pitchFamily="18" charset="0"/>
            </a:endParaRPr>
          </a:p>
          <a:p>
            <a:pPr indent="-342900">
              <a:buAutoNum type="arabicPeriod"/>
            </a:pPr>
            <a:endParaRPr lang="cs-CZ" sz="1400" dirty="0" smtClean="0">
              <a:latin typeface="Times New Roman" pitchFamily="18" charset="0"/>
              <a:cs typeface="Times New Roman" pitchFamily="18" charset="0"/>
            </a:endParaRPr>
          </a:p>
          <a:p>
            <a:pPr indent="-342900">
              <a:buAutoNum type="arabicPeriod"/>
            </a:pPr>
            <a:endParaRPr lang="cs-CZ" sz="1400" dirty="0" smtClean="0">
              <a:latin typeface="Times New Roman" pitchFamily="18" charset="0"/>
              <a:cs typeface="Times New Roman" pitchFamily="18" charset="0"/>
            </a:endParaRPr>
          </a:p>
          <a:p>
            <a:pPr indent="-342900">
              <a:buAutoNum type="arabicPeriod"/>
            </a:pPr>
            <a:endParaRPr lang="cs-CZ" sz="1400" dirty="0" smtClean="0">
              <a:latin typeface="Times New Roman" pitchFamily="18" charset="0"/>
              <a:cs typeface="Times New Roman" pitchFamily="18" charset="0"/>
            </a:endParaRPr>
          </a:p>
          <a:p>
            <a:pPr indent="-342900">
              <a:buAutoNum type="arabicPeriod"/>
            </a:pPr>
            <a:endParaRPr lang="cs-CZ" sz="1400" dirty="0" smtClean="0">
              <a:latin typeface="Times New Roman" pitchFamily="18" charset="0"/>
              <a:cs typeface="Times New Roman" pitchFamily="18" charset="0"/>
            </a:endParaRPr>
          </a:p>
          <a:p>
            <a:pPr indent="-342900">
              <a:buAutoNum type="arabicPeriod"/>
            </a:pPr>
            <a:endParaRPr lang="cs-CZ" sz="1400" dirty="0" smtClean="0">
              <a:latin typeface="Times New Roman" pitchFamily="18" charset="0"/>
              <a:cs typeface="Times New Roman" pitchFamily="18" charset="0"/>
            </a:endParaRPr>
          </a:p>
          <a:p>
            <a:pPr indent="-342900">
              <a:buAutoNum type="arabicPeriod"/>
            </a:pPr>
            <a:endParaRPr lang="cs-CZ" sz="1400" dirty="0" smtClean="0">
              <a:latin typeface="Times New Roman" pitchFamily="18" charset="0"/>
              <a:cs typeface="Times New Roman" pitchFamily="18" charset="0"/>
            </a:endParaRPr>
          </a:p>
          <a:p>
            <a:pPr indent="-342900">
              <a:buAutoNum type="arabicPeriod"/>
            </a:pPr>
            <a:endParaRPr lang="cs-CZ" sz="1400" dirty="0" smtClean="0">
              <a:latin typeface="Times New Roman" pitchFamily="18" charset="0"/>
              <a:cs typeface="Times New Roman" pitchFamily="18" charset="0"/>
            </a:endParaRPr>
          </a:p>
          <a:p>
            <a:endParaRPr lang="cs-CZ" sz="1400" dirty="0" smtClean="0">
              <a:latin typeface="Times New Roman" pitchFamily="18" charset="0"/>
              <a:cs typeface="Times New Roman" pitchFamily="18" charset="0"/>
            </a:endParaRPr>
          </a:p>
          <a:p>
            <a:pPr indent="-342900">
              <a:buAutoNum type="arabicPeriod"/>
            </a:pPr>
            <a:endParaRPr lang="cs-CZ" sz="1400" dirty="0" smtClean="0">
              <a:latin typeface="Times New Roman" pitchFamily="18" charset="0"/>
              <a:cs typeface="Times New Roman" pitchFamily="18" charset="0"/>
            </a:endParaRPr>
          </a:p>
          <a:p>
            <a:endParaRPr lang="cs-CZ" sz="1400" dirty="0" smtClean="0">
              <a:latin typeface="Times New Roman" pitchFamily="18" charset="0"/>
              <a:cs typeface="Times New Roman" pitchFamily="18" charset="0"/>
            </a:endParaRPr>
          </a:p>
          <a:p>
            <a:endParaRPr lang="cs-CZ" sz="1400" dirty="0" smtClean="0">
              <a:latin typeface="Times New Roman" pitchFamily="18" charset="0"/>
              <a:cs typeface="Times New Roman" pitchFamily="18" charset="0"/>
            </a:endParaRPr>
          </a:p>
          <a:p>
            <a:pPr marL="342900" indent="-342900">
              <a:buAutoNum type="arabicPeriod"/>
            </a:pPr>
            <a:endParaRPr lang="cs-CZ" sz="1400" dirty="0" smtClean="0">
              <a:latin typeface="Times New Roman" pitchFamily="18" charset="0"/>
              <a:cs typeface="Times New Roman" pitchFamily="18" charset="0"/>
            </a:endParaRPr>
          </a:p>
          <a:p>
            <a:pPr marL="342900" indent="-342900">
              <a:buAutoNum type="arabicPeriod"/>
            </a:pPr>
            <a:endParaRPr lang="cs-CZ" sz="1400" dirty="0" smtClean="0">
              <a:latin typeface="Times New Roman" pitchFamily="18" charset="0"/>
              <a:cs typeface="Times New Roman" pitchFamily="18" charset="0"/>
            </a:endParaRPr>
          </a:p>
          <a:p>
            <a:pPr marL="342900" indent="-342900">
              <a:buAutoNum type="arabicPeriod"/>
            </a:pPr>
            <a:endParaRPr lang="cs-CZ" sz="1400" dirty="0" smtClean="0">
              <a:latin typeface="Times New Roman" pitchFamily="18" charset="0"/>
              <a:cs typeface="Times New Roman" pitchFamily="18" charset="0"/>
            </a:endParaRPr>
          </a:p>
          <a:p>
            <a:pPr marL="342900" indent="-342900">
              <a:buAutoNum type="arabicPeriod"/>
            </a:pPr>
            <a:endParaRPr lang="cs-CZ" sz="1400" dirty="0" smtClean="0">
              <a:latin typeface="Times New Roman" pitchFamily="18" charset="0"/>
              <a:cs typeface="Times New Roman" pitchFamily="18" charset="0"/>
            </a:endParaRPr>
          </a:p>
          <a:p>
            <a:pPr marL="342900" indent="-342900">
              <a:buAutoNum type="arabicPeriod"/>
            </a:pPr>
            <a:endParaRPr lang="cs-CZ" sz="1400" dirty="0" smtClean="0">
              <a:latin typeface="Times New Roman" pitchFamily="18" charset="0"/>
              <a:cs typeface="Times New Roman" pitchFamily="18" charset="0"/>
            </a:endParaRPr>
          </a:p>
          <a:p>
            <a:pPr marL="342900" indent="-342900">
              <a:buAutoNum type="arabicPeriod"/>
            </a:pPr>
            <a:endParaRPr lang="cs-CZ" sz="1400" dirty="0" smtClean="0">
              <a:latin typeface="Times New Roman" pitchFamily="18" charset="0"/>
              <a:cs typeface="Times New Roman" pitchFamily="18" charset="0"/>
            </a:endParaRPr>
          </a:p>
          <a:p>
            <a:pPr marL="342900" indent="-342900">
              <a:buAutoNum type="arabicPeriod"/>
            </a:pPr>
            <a:endParaRPr lang="cs-CZ" sz="1400" dirty="0" smtClean="0">
              <a:latin typeface="Times New Roman" pitchFamily="18" charset="0"/>
              <a:cs typeface="Times New Roman" pitchFamily="18" charset="0"/>
            </a:endParaRPr>
          </a:p>
          <a:p>
            <a:pPr marL="342900" indent="-342900">
              <a:buAutoNum type="arabicPeriod"/>
            </a:pPr>
            <a:endParaRPr lang="cs-CZ" sz="1400" dirty="0" smtClean="0">
              <a:latin typeface="Times New Roman" pitchFamily="18" charset="0"/>
              <a:cs typeface="Times New Roman" pitchFamily="18" charset="0"/>
            </a:endParaRPr>
          </a:p>
          <a:p>
            <a:pPr marL="342900" indent="-342900">
              <a:buAutoNum type="arabicPeriod"/>
            </a:pPr>
            <a:endParaRPr lang="cs-CZ" sz="1400" dirty="0" smtClean="0">
              <a:latin typeface="Times New Roman" pitchFamily="18" charset="0"/>
              <a:cs typeface="Times New Roman" pitchFamily="18" charset="0"/>
            </a:endParaRPr>
          </a:p>
          <a:p>
            <a:pPr marL="342900" indent="-342900">
              <a:buAutoNum type="arabicPeriod"/>
            </a:pPr>
            <a:endParaRPr lang="cs-CZ" sz="1400" dirty="0" smtClean="0">
              <a:latin typeface="Times New Roman" pitchFamily="18" charset="0"/>
              <a:cs typeface="Times New Roman" pitchFamily="18" charset="0"/>
            </a:endParaRPr>
          </a:p>
          <a:p>
            <a:pPr marL="342900" indent="-342900">
              <a:buAutoNum type="arabicPeriod"/>
            </a:pPr>
            <a:endParaRPr lang="cs-CZ" sz="1400" dirty="0">
              <a:latin typeface="Times New Roman" pitchFamily="18" charset="0"/>
              <a:cs typeface="Times New Roman" pitchFamily="18" charset="0"/>
            </a:endParaRPr>
          </a:p>
        </p:txBody>
      </p:sp>
    </p:spTree>
    <p:extLst>
      <p:ext uri="{BB962C8B-B14F-4D97-AF65-F5344CB8AC3E}">
        <p14:creationId xmlns:p14="http://schemas.microsoft.com/office/powerpoint/2010/main" val="1563686795"/>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accent6">
            <a:lumMod val="40000"/>
            <a:lumOff val="60000"/>
          </a:schemeClr>
        </a:solidFill>
      </a:spPr>
      <a:bodyPr wrap="square" rtlCol="0">
        <a:spAutoFit/>
      </a:bodyPr>
      <a:lstStyle>
        <a:defPPr>
          <a:defRPr sz="1200" b="1" dirty="0" smtClean="0">
            <a:solidFill>
              <a:schemeClr val="accent3">
                <a:lumMod val="50000"/>
              </a:schemeClr>
            </a:solidFill>
          </a:defRPr>
        </a:defPPr>
      </a:lstStyle>
    </a:txDef>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TotalTime>
  <Words>1355</Words>
  <Application>Microsoft Office PowerPoint</Application>
  <PresentationFormat>Předvádění na obrazovce (16:9)</PresentationFormat>
  <Paragraphs>245</Paragraphs>
  <Slides>10</Slides>
  <Notes>8</Notes>
  <HiddenSlides>0</HiddenSlides>
  <MMClips>0</MMClips>
  <ScaleCrop>false</ScaleCrop>
  <HeadingPairs>
    <vt:vector size="4" baseType="variant">
      <vt:variant>
        <vt:lpstr>Motiv</vt:lpstr>
      </vt:variant>
      <vt:variant>
        <vt:i4>1</vt:i4>
      </vt:variant>
      <vt:variant>
        <vt:lpstr>Nadpisy snímků</vt:lpstr>
      </vt:variant>
      <vt:variant>
        <vt:i4>10</vt:i4>
      </vt:variant>
    </vt:vector>
  </HeadingPairs>
  <TitlesOfParts>
    <vt:vector size="11" baseType="lpstr">
      <vt:lpstr>Motiv sady Office</vt:lpstr>
      <vt:lpstr>79.1 Národní obrození</vt:lpstr>
      <vt:lpstr>79.2 Co už víš?</vt:lpstr>
      <vt:lpstr>78.3 Jaké si řekneme nové termíny a názvy?</vt:lpstr>
      <vt:lpstr>78.4 Co si řekneme nového?</vt:lpstr>
      <vt:lpstr>78.5 Co si pamatujete?</vt:lpstr>
      <vt:lpstr>78.6 Něco navíc pro šikovné</vt:lpstr>
      <vt:lpstr>78.7 CLIL</vt:lpstr>
      <vt:lpstr>79.8 Test znalostí</vt:lpstr>
      <vt:lpstr>Prezentace aplikace PowerPoint</vt:lpstr>
      <vt:lpstr>Prezentace aplikace PowerPoint</vt:lpstr>
    </vt:vector>
  </TitlesOfParts>
  <Company>Základní škla Děčín VI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prusa</dc:creator>
  <cp:lastModifiedBy>kadlecova</cp:lastModifiedBy>
  <cp:revision>277</cp:revision>
  <dcterms:created xsi:type="dcterms:W3CDTF">2010-10-18T18:21:56Z</dcterms:created>
  <dcterms:modified xsi:type="dcterms:W3CDTF">2013-04-19T17:08:25Z</dcterms:modified>
</cp:coreProperties>
</file>