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62" autoAdjust="0"/>
  </p:normalViewPr>
  <p:slideViewPr>
    <p:cSldViewPr>
      <p:cViewPr>
        <p:scale>
          <a:sx n="86" d="100"/>
          <a:sy n="86" d="100"/>
        </p:scale>
        <p:origin x="-90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4stav.cz/img-foto/001/927_m.jpg" TargetMode="External"/><Relationship Id="rId13" Type="http://schemas.openxmlformats.org/officeDocument/2006/relationships/hyperlink" Target="http://img7.ceskatelevize.cz/program/porady/1048873939/foto/02.jpg" TargetMode="External"/><Relationship Id="rId3" Type="http://schemas.openxmlformats.org/officeDocument/2006/relationships/hyperlink" Target="http://i.iinfo.cz/urs/praded-128109279932419.jpg" TargetMode="External"/><Relationship Id="rId7" Type="http://schemas.openxmlformats.org/officeDocument/2006/relationships/hyperlink" Target="http://i.lidovky.cz/05/112/lngal/BLHef50b_ed.jpg" TargetMode="External"/><Relationship Id="rId12" Type="http://schemas.openxmlformats.org/officeDocument/2006/relationships/hyperlink" Target="http://www.mining.cz/TEXTY/Kounov/K02.jpg" TargetMode="External"/><Relationship Id="rId2" Type="http://schemas.openxmlformats.org/officeDocument/2006/relationships/hyperlink" Target="http://upload.wikimedia.org/wikipedia/commons/thumb/2/2d/Ostrava,_pohled_z_Nov%C3%A9_radnice_2.jpg/254px-Ostrava,_pohled_z_Nov%C3%A9_radnice_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enzionkamenec.cz/pics/foto-ostrava.jpg" TargetMode="External"/><Relationship Id="rId11" Type="http://schemas.openxmlformats.org/officeDocument/2006/relationships/hyperlink" Target="http://www.vysokeskoly24.cz/wp-content/uploads/2010/03/univerzita_palackeho5.jpg" TargetMode="External"/><Relationship Id="rId5" Type="http://schemas.openxmlformats.org/officeDocument/2006/relationships/hyperlink" Target="http://regiony.ic.cz/clanky/slezsko/uhli.jpg" TargetMode="External"/><Relationship Id="rId10" Type="http://schemas.openxmlformats.org/officeDocument/2006/relationships/hyperlink" Target="http://i.idnes.cz/08/103/gal/MAF1e6cc8_letadlo04.jpg" TargetMode="External"/><Relationship Id="rId4" Type="http://schemas.openxmlformats.org/officeDocument/2006/relationships/hyperlink" Target="http://t3.gstatic.com/images?q=tbn:ANd9GcT9F5WLOpGnf15YDhx-9qU9v1t6bzEG5Q_XUOVTubagtQ7Z-xMKTt1ueYlWhA" TargetMode="External"/><Relationship Id="rId9" Type="http://schemas.openxmlformats.org/officeDocument/2006/relationships/hyperlink" Target="http://www.edb.cz/grmat/nabidky/9633x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14561"/>
            <a:ext cx="770485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50.1  Moravskoslezský kraj –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oznáš jeho dominanty?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57036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realit.cz/files/imagecache/dust_filerenderer_big/files/upload/story_online/ostrava_49af7a903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03599"/>
            <a:ext cx="224222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fotozletadla.cz/files/album/AAMAPA/Praded/Prade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544" y="1203599"/>
            <a:ext cx="242863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.lidovky.cz/05/112/lngal/BLHef50b_ed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003798"/>
            <a:ext cx="1417178" cy="141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orage0.dms.mediafax.cz/media/1/1/1686/3162101/1/tezba-uhli.jpg?width=300&amp;height=30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52" y="2990981"/>
            <a:ext cx="1745281" cy="1308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mojemesto.sedmicka.cz/data/image/mesta/ostrava/nova_radnice_ostrava_denik_clanek_solo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368" y="3025279"/>
            <a:ext cx="1719662" cy="12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penzionvanek.com/fota/79_foto2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203599"/>
            <a:ext cx="2232248" cy="144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3638912" y="2639659"/>
            <a:ext cx="98296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Praděd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049571" y="4242599"/>
            <a:ext cx="21916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ěžba černého uhlí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39471" y="2575481"/>
            <a:ext cx="106631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Ostrava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022782" y="4240464"/>
            <a:ext cx="213391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adnice v Ostravě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852372" y="2571750"/>
            <a:ext cx="111120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Beskydy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638271" y="4299942"/>
            <a:ext cx="7681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Odra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21493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povrch, vodstvo,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podmínky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Moravskoslezského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68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212412" cy="88209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C:\Documents and Settings\033.OEMPC\Plocha\Metodika\240px-Moravskoslezsky_kraj_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39702"/>
            <a:ext cx="3127375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9662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9056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868144" cy="88209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163944" y="2745148"/>
            <a:ext cx="485164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Jeseníky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Beskydy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Odra</a:t>
            </a:r>
          </a:p>
          <a:p>
            <a:r>
              <a:rPr lang="cs-CZ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Opava </a:t>
            </a:r>
          </a:p>
          <a:p>
            <a:r>
              <a:rPr lang="cs-CZ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Moravice </a:t>
            </a:r>
          </a:p>
          <a:p>
            <a:r>
              <a:rPr lang="cs-CZ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Ostravice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32" y="1823484"/>
            <a:ext cx="3267456" cy="27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2305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163944" y="1823484"/>
            <a:ext cx="238558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–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Ostrava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1510"/>
            <a:ext cx="6336704" cy="858439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251520" y="1588327"/>
            <a:ext cx="7217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–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Ostrava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(3.největší město ČR, průmysl,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                       těžba černého uhlí)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Nový Jičín 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Frýdek Místek 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Bruntál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Krnov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Třinec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Praděd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radnice v Ostravě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ěžba černého uhlí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letiště Mošnov</a:t>
            </a:r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ecpm.cz/files/clanky/1526/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347" y="2931790"/>
            <a:ext cx="27908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zstupesy.cz/images/bigimg/1252909775-prad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224" y="675883"/>
            <a:ext cx="2433184" cy="182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48472" cy="73808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467544" y="1347614"/>
            <a:ext cx="2707793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Moravskoslezského kraje.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04" y="2189410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23928" y="1779662"/>
            <a:ext cx="420846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Vyhledej na mapě pohoří Beskydy a Jeseníky,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urči nejvyšší vrcholy a srovnej jejich výšku.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23927" y="3368480"/>
            <a:ext cx="499046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Jaké nerostné bohatství najdeme na území tohoto kraje?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23928" y="2680589"/>
            <a:ext cx="279435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Jak se říká Ostravsku a proč?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7544" y="4250380"/>
            <a:ext cx="715612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Jedinečnou CHKO je Praděd. Zjisti, na jakém území se rozkládá a proč je chráněn.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464496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50.6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4148709"/>
            <a:ext cx="73236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850499"/>
            <a:ext cx="700704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Urči, které řeky na Moravě patří do povodí Odry a které do povodí řeky Moravy.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2620099"/>
            <a:ext cx="458330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Zkus popsat rozdíly mezi černým a hnědým uhlím.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3363838"/>
            <a:ext cx="611173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Velká část kraje leží na historickém území Slezska. Co o Slezsku víš?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6753"/>
            <a:ext cx="4208476" cy="594066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50.7  Region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14376" y="4293257"/>
            <a:ext cx="1816523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uhlí, letiště, letadlo,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univerzita, těžba </a:t>
            </a:r>
          </a:p>
        </p:txBody>
      </p:sp>
      <p:pic>
        <p:nvPicPr>
          <p:cNvPr id="1026" name="Picture 2" descr="http://www.topnews.in/files/Coal-min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46" y="1256155"/>
            <a:ext cx="1661170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cf-centrumfasad.cz/C.F.%20centrum%20fas%C3%A1d%20-%20Povrchov%C3%A9%20%C3%BApravy%20budov,%20KEIM,%20PARA,%20Paul%C3%ADn,%20Tollens/zkou%C5%A1ka/slides/Z39%20Opava,%20Slezsk%C3%A1%20univerzit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472" y="981256"/>
            <a:ext cx="2135856" cy="160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.idnes.cz/08/103/gal/MAF1e6cc8_letadlo0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308" y="1609196"/>
            <a:ext cx="2472660" cy="139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ecpm.cz/files/clanky/1526/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576" y="3210113"/>
            <a:ext cx="1975040" cy="1280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caelusgreenroom.com/wp-content/uploads/2011/06/coal_wallpape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06" y="3071174"/>
            <a:ext cx="1745132" cy="116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995921" y="2533585"/>
            <a:ext cx="95250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mining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145685" y="4185534"/>
            <a:ext cx="62549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coal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847238" y="2535460"/>
            <a:ext cx="127951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university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102138" y="4477922"/>
            <a:ext cx="9669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airport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875053" y="2947060"/>
            <a:ext cx="10951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airplane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83518"/>
            <a:ext cx="3276872" cy="81009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50.8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znalostí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16372"/>
              </p:ext>
            </p:extLst>
          </p:nvPr>
        </p:nvGraphicFramePr>
        <p:xfrm>
          <a:off x="899592" y="4356582"/>
          <a:ext cx="3672408" cy="52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527204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1.b , 2.c , 3.d , 4.b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110779"/>
              </p:ext>
            </p:extLst>
          </p:nvPr>
        </p:nvGraphicFramePr>
        <p:xfrm>
          <a:off x="611560" y="1347614"/>
          <a:ext cx="7209184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371599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Sídlem kraje je: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Brno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Ostrava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Opava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Jihlava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tomto kraji neleží:</a:t>
                      </a:r>
                    </a:p>
                    <a:p>
                      <a:endParaRPr lang="cs-CZ" sz="1400" b="1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Opava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Třinec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Havířov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Český Krumlov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Nejvyšší horou kraje je: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Sněžník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Praotec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Praděd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Plechý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Tento kraj je spojován s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zemědělstvím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b) těžbou černého uhlí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c) rybníkářstvím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d) lesnictvím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3"/>
          <p:cNvSpPr txBox="1"/>
          <p:nvPr/>
        </p:nvSpPr>
        <p:spPr>
          <a:xfrm>
            <a:off x="0" y="969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/>
        </p:nvSpPr>
        <p:spPr>
          <a:xfrm>
            <a:off x="457200" y="1347614"/>
            <a:ext cx="8229600" cy="33944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://upload.wikimedia.org/wikipedia/commons/thumb/2/2d/Ostrava,_pohled_z_Nov%C3%A9_radnice_2.jpg/254px-Ostrava,_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pohled_z_Nov%C3%A9_radnice_2.jpg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i.iinfo.cz/urs/praded-128109279932419.jpg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t3.gstatic.com/images?q=tbn:ANd9GcT9F5WLOpGnf15YDhx-9qU9v1t6bzEG5Q_XUOVTubagtQ7Z-xMKTt1ueYlWhA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regiony.ic.cz/clanky/slezsko/uhli.jpg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www.penzionkamenec.cz/pics/foto-ostrava.jpg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i.lidovky.cz/05/112/lngal/BLHef50b_ed.jpg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www.4stav.cz/img-foto/001/927_m.jpg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http://i.iinfo.cz/urs/praded-128109279932419.jpg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www.edb.cz/grmat/nabidky/9633x1.jpg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i.idnes.cz/08/103/gal/MAF1e6cc8_letadlo04.jpg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www.vysokeskoly24.cz/wp-content/uploads/2010/03/univerzita_palackeho5.jpg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2"/>
              </a:rPr>
              <a:t>www.mining.cz/TEXTY/Kounov/K02.jpg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3"/>
              </a:rPr>
              <a:t>img7.ceskatelevize.cz/program/porady/1048873939/foto/02.jpg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14) Místo, kde žijeme – učebnice pro 4. a 5. ročník ZŠ ( PRODOS ) 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15) Soubor námětů, úkolů  a zajímavostí pro 4. ročník -  Hana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16) Vlastivěda pro 4. ročník – M. Hronek , L. Konečná ( PRODOS) 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17)Vlastivěda – Naše Vlast – Petr Chalupa ( ALTER)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18) Vlastivěda – Putování po České republice – Petr Chalupa ( ALTER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>
            <a:spLocks noGrp="1"/>
          </p:cNvSpPr>
          <p:nvPr/>
        </p:nvSpPr>
        <p:spPr>
          <a:xfrm>
            <a:off x="4780" y="498931"/>
            <a:ext cx="396044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50.9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467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2191</TotalTime>
  <Words>1004</Words>
  <Application>Microsoft Office PowerPoint</Application>
  <PresentationFormat>Předvádění na obrazovce (16:9)</PresentationFormat>
  <Paragraphs>143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50.1  Moravskoslezský kraj – poznáš jeho dominanty?</vt:lpstr>
      <vt:lpstr>50.2  Poloha v republice</vt:lpstr>
      <vt:lpstr>50.3  Sídlo, povrch a vodstvo kraje</vt:lpstr>
      <vt:lpstr>50.4  Významná města a pamětihodnosti</vt:lpstr>
      <vt:lpstr>50.5  Procvičení a příklady</vt:lpstr>
      <vt:lpstr>50.6  Něco navíc pro šikovné</vt:lpstr>
      <vt:lpstr> 50.7  Region</vt:lpstr>
      <vt:lpstr>50.8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263</cp:revision>
  <dcterms:created xsi:type="dcterms:W3CDTF">2010-10-18T18:21:56Z</dcterms:created>
  <dcterms:modified xsi:type="dcterms:W3CDTF">2012-02-24T19:36:59Z</dcterms:modified>
</cp:coreProperties>
</file>