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0403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2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ohemianfantasy.cz/files/2_73.jpg" TargetMode="External"/><Relationship Id="rId3" Type="http://schemas.openxmlformats.org/officeDocument/2006/relationships/hyperlink" Target="http://t2.gstatic.com/images?q=tbn:ANd9GcSLKvR0weoLkyD-3irKc2M5mhINQR7lo6sG_igq4uYJ_RYlwQ22r-MY4piw" TargetMode="External"/><Relationship Id="rId7" Type="http://schemas.openxmlformats.org/officeDocument/2006/relationships/hyperlink" Target="http://inovacnipodnikani.cz/files/new648/673-Bata_2.jpg" TargetMode="External"/><Relationship Id="rId2" Type="http://schemas.openxmlformats.org/officeDocument/2006/relationships/hyperlink" Target="http://www.treking.cz/regiony/karpaty-bil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raviasilesia.cz/images/fotoweb/folklor/kroje/valassko1.jpg" TargetMode="External"/><Relationship Id="rId11" Type="http://schemas.openxmlformats.org/officeDocument/2006/relationships/hyperlink" Target="http://www.zamky-hrady.cz/1/img/vizovice_poz.jpg" TargetMode="External"/><Relationship Id="rId5" Type="http://schemas.openxmlformats.org/officeDocument/2006/relationships/hyperlink" Target="http://www.horydoly.cz/pictures/morava_straznice.jpg" TargetMode="External"/><Relationship Id="rId10" Type="http://schemas.openxmlformats.org/officeDocument/2006/relationships/hyperlink" Target="http://www.fslipina.ic.cz/images/kroj/kroje1.jpg" TargetMode="External"/><Relationship Id="rId4" Type="http://schemas.openxmlformats.org/officeDocument/2006/relationships/hyperlink" Target="http://upload.wikimedia.org/wikipedia/commons/thumb/9/98/Zlin-CZ.jpg/254px-Zlin-CZ.jpg" TargetMode="External"/><Relationship Id="rId9" Type="http://schemas.openxmlformats.org/officeDocument/2006/relationships/hyperlink" Target="http://www.sportyysh.estranky.cz/img/mid/22/246265_sport-hokej-nhl-nashville-era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68762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49.1  Zlínský kraj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cms.parlamentnilisty.cz/content/images/0/1295286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895" y="1914477"/>
            <a:ext cx="2697475" cy="161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ourism.cz/fotky/obr.php?name=foto-94---folklor.JP&amp;id=14963&amp;width=57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397" y="2787774"/>
            <a:ext cx="1997407" cy="142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vychodni-morava.cz/photo/202/download/preview32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0" y="2993836"/>
            <a:ext cx="2016224" cy="129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ukrajinaweb.cz/wp-content/gallery/karpaty/karpaty-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1662"/>
            <a:ext cx="1910959" cy="129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vychodni-morava.cz/lokalita/6484/cms/12565/element/33733/download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219" y="843558"/>
            <a:ext cx="1606169" cy="120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570139" y="4287764"/>
            <a:ext cx="23907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zámek ve Vizovicích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466669" y="3566257"/>
            <a:ext cx="6399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Zlín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518282" y="4153214"/>
            <a:ext cx="11437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Valašsko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012240" y="2521999"/>
            <a:ext cx="11095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Karpaty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438353" y="2067693"/>
            <a:ext cx="10534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Morava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1794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Zlínského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258892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49.2 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033.OEMPC\Plocha\Metodika\240px-Zlins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975" y="1992724"/>
            <a:ext cx="35718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196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868144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49.3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330056" y="2787774"/>
            <a:ext cx="4128572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Bílé Karpaty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Beskydy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Morava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Bečva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Rožnovská Bečva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Dřevnice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37387"/>
            <a:ext cx="3122960" cy="298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-6048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346464" y="1637387"/>
            <a:ext cx="207781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Zlín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6588224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49.4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251520" y="1479788"/>
            <a:ext cx="7217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Zlín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(obuvnický průmysl)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Kroměříž 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Vsetín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(sport-lední hokej)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Valašské Meziříčí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(národopisný a kult. region)    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Uherské Hradiště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cs-C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Baťa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(světová obuvnická firma)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Karpaty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Valašsko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(Soutěsky)</a:t>
            </a: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ámek ve Vizovicích, Kroměříži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lázně Luhačovice</a:t>
            </a:r>
          </a:p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treking.cz/regiony/karpaty-bi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569" y="3464452"/>
            <a:ext cx="2227963" cy="147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darky-dekorace.cz/zbozi/229_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553" y="843558"/>
            <a:ext cx="161297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437046" cy="738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49.5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395536" y="1347614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Zlínského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26" y="2067694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25441" y="1830184"/>
            <a:ext cx="457368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Popiš rozmanité přírodní podmínky zdejšího kraje.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79912" y="3357915"/>
            <a:ext cx="453598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Vyhledej na mapě největší řeku kraje a její přítoky.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68864" y="2567414"/>
            <a:ext cx="492955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Které oblasti mají příznivé podmínky pro zemědělství?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18326" y="4299942"/>
            <a:ext cx="750955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Vyhledej na mapě nejvyšší vrcholy zdejšího kraje a porovnej jejich nadmořskou výšku.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680520" cy="738082"/>
          </a:xfrm>
        </p:spPr>
        <p:txBody>
          <a:bodyPr>
            <a:norm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147215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563638"/>
            <a:ext cx="667548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Zjisti typické tradice národopisného regionu Valašsko (nářečí, zvyky, kroje).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2233196"/>
            <a:ext cx="740055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Popiš, co je skanzen. Vyhledej ten, který je nejbližší tvému bydlišti, a zjisti, co nabízí.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3496605"/>
            <a:ext cx="427232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Zjisti, jaký název neslo v minulosti město Zlín.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3568" y="2842252"/>
            <a:ext cx="488787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Čím je zajímavé městečko Štramberk (u Kopřivnice)?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627534"/>
            <a:ext cx="2627785" cy="458974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49.7  Region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381334" y="4684020"/>
            <a:ext cx="275216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buv, hokej, zámek, kroj, lázně</a:t>
            </a:r>
          </a:p>
        </p:txBody>
      </p:sp>
      <p:pic>
        <p:nvPicPr>
          <p:cNvPr id="1026" name="Picture 2" descr="http://www.zoo-lesna-zlin.cz/photos/okoli/zamek-kromeri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662" y="2874014"/>
            <a:ext cx="1655171" cy="135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darky-dekorace.cz/zbozi/229_lar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658" y="699542"/>
            <a:ext cx="1099180" cy="1570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.gstatic.com/images?q=tbn:ANd9GcTLeyvgnYrecWmEc7KX3rsv4HDmsSzR4DPmuX8wodslqcyPeCsJq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54437"/>
            <a:ext cx="1905000" cy="130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valasskekroje.com/obrazky/kroj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658" y="1344431"/>
            <a:ext cx="179840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entroprojekt.cz/images/rb-dum-dusana-jurkovice-luhacovice_0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0676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3971787" y="3898672"/>
            <a:ext cx="157126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folk </a:t>
            </a:r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costume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977877" y="4553502"/>
            <a:ext cx="13163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ice</a:t>
            </a:r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hockey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42503" y="4218801"/>
            <a:ext cx="79541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castle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360191" y="2673959"/>
            <a:ext cx="55175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339544" y="2212874"/>
            <a:ext cx="79541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shoes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1425"/>
            <a:ext cx="331236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49.8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367749"/>
              </p:ext>
            </p:extLst>
          </p:nvPr>
        </p:nvGraphicFramePr>
        <p:xfrm>
          <a:off x="467544" y="4557367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1.d , 2.a , 3.a , 4.c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94652"/>
              </p:ext>
            </p:extLst>
          </p:nvPr>
        </p:nvGraphicFramePr>
        <p:xfrm>
          <a:off x="459160" y="1220286"/>
          <a:ext cx="720918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Valašsko je: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region na severu Čech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region na západě Čech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region na jihu Čech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region na  Moravě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pohoří ve zdejším kraji nenajdeš?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Orlické hory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Beskydy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Javorníky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Bílé Karpaty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584959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Hlavním vodním tokem v kraji je: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Morava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Jihlava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Vltava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Labe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Mezi hlavní dominanty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nemůžeme    zařadit: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lázně Luhačovice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b) zámek u Kroměříže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c) náměstí v Telči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d) Karpaty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21425"/>
            <a:ext cx="4932040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49.9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32446" y="1275606"/>
            <a:ext cx="8229600" cy="32814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http://www.treking.cz/regiony/karpaty-bile.jpg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http://t2.gstatic.com/images?q=tbn:ANd9GcSLKvR0weoLkyD-3irKc2M5mhINQR7lo6sG_igq4uYJ_RYlwQ22r-MY4piw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upload.wikimedia.org/wikipedia/commons/thumb/9/98/Zlin-CZ.jpg/254px-Zlin-CZ.jpg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www.horydoly.cz/pictures/morava_straznice.jpg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www.moraviasilesia.cz/images/fotoweb/folklor/kroje/valassko1.jpg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inovacnipodnikani.cz/files/new648/673-Bata_2.jpg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2"/>
              </a:rPr>
              <a:t> 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www.treking.cz/regiony/karpaty-bile.jpg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www.bohemianfantasy.cz/files/2_73.jpg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www.sportyysh.estranky.cz/img/mid/22/246265_sport-hokej-nhl-nashville-erat.jpg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www.fslipina.ic.cz/images/kroj/kroje1.jpg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11)</a:t>
            </a:r>
            <a:r>
              <a:rPr lang="cs-CZ" sz="1600" dirty="0">
                <a:latin typeface="Times New Roman" pitchFamily="18" charset="0"/>
                <a:cs typeface="Times New Roman" pitchFamily="18" charset="0"/>
                <a:hlinkClick r:id="rId7"/>
              </a:rPr>
              <a:t> 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7"/>
              </a:rPr>
              <a:t>inovacnipodnikani.cz/files/new648/673-Bata_2.jpg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http://www.zamky-hrady.cz/1/img/vizovice_poz.jpg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16)Vlastivěda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41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1034</Words>
  <Application>Microsoft Office PowerPoint</Application>
  <PresentationFormat>Předvádění na obrazovce (16:9)</PresentationFormat>
  <Paragraphs>140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49.1  Zlínský kraj – poznáš jeho dominanty?</vt:lpstr>
      <vt:lpstr> 49.2   Poloha v republice</vt:lpstr>
      <vt:lpstr> 49.3  Sídlo, povrch a vodstvo kraje</vt:lpstr>
      <vt:lpstr> 49.4  Významná města a pamětihodnosti</vt:lpstr>
      <vt:lpstr> 49.5  Procvičení a příklady</vt:lpstr>
      <vt:lpstr>1.6  Něco navíc pro šikovné</vt:lpstr>
      <vt:lpstr> 49.7  Region</vt:lpstr>
      <vt:lpstr> 49.8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262</cp:revision>
  <dcterms:created xsi:type="dcterms:W3CDTF">2010-10-18T18:21:56Z</dcterms:created>
  <dcterms:modified xsi:type="dcterms:W3CDTF">2012-02-24T19:39:53Z</dcterms:modified>
</cp:coreProperties>
</file>