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62" autoAdjust="0"/>
  </p:normalViewPr>
  <p:slideViewPr>
    <p:cSldViewPr>
      <p:cViewPr>
        <p:scale>
          <a:sx n="86" d="100"/>
          <a:sy n="86" d="100"/>
        </p:scale>
        <p:origin x="-90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ysoke-myto.cz/portal/images/stories/zpravy/namestivm.jpg" TargetMode="External"/><Relationship Id="rId13" Type="http://schemas.openxmlformats.org/officeDocument/2006/relationships/hyperlink" Target="http://www.whitegadget.com/attachments/pc-wallpapers/74437d1315223108-train-train-pics.jpg" TargetMode="External"/><Relationship Id="rId3" Type="http://schemas.openxmlformats.org/officeDocument/2006/relationships/hyperlink" Target="http://www.hrady-zamky.cz/hrad-kuneticka-hora/kunetice.jpg" TargetMode="External"/><Relationship Id="rId7" Type="http://schemas.openxmlformats.org/officeDocument/2006/relationships/hyperlink" Target="http://gym669ova.cz/glossarium/wp-content/uploads/2011/10/velka-pardubicka.jpg" TargetMode="External"/><Relationship Id="rId12" Type="http://schemas.openxmlformats.org/officeDocument/2006/relationships/hyperlink" Target="http://wallpapers.in-world.info/horse/horse-08.jpg" TargetMode="External"/><Relationship Id="rId2" Type="http://schemas.openxmlformats.org/officeDocument/2006/relationships/hyperlink" Target="http://www.cestykrajem.cz/dynamic/galleries/2011/01/pardubice6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rchiv.dopravni.net/storage/200701260518_Regionova.jpg" TargetMode="External"/><Relationship Id="rId11" Type="http://schemas.openxmlformats.org/officeDocument/2006/relationships/hyperlink" Target="http://www.castolovice.info/fotky/home_2.jpg" TargetMode="External"/><Relationship Id="rId5" Type="http://schemas.openxmlformats.org/officeDocument/2006/relationships/hyperlink" Target="http://files.jearandeli.webnode.cz/200000718-0870a096a7/Velk%C3%A1%20pardubick%C3%A1.jpg" TargetMode="External"/><Relationship Id="rId10" Type="http://schemas.openxmlformats.org/officeDocument/2006/relationships/hyperlink" Target="http://www.mediabistro.com/unbeige/files/original/Gingerbread.jpg" TargetMode="External"/><Relationship Id="rId4" Type="http://schemas.openxmlformats.org/officeDocument/2006/relationships/hyperlink" Target="http://www.travelguide.cz/facilities/tg/full/87-3.jpg" TargetMode="External"/><Relationship Id="rId9" Type="http://schemas.openxmlformats.org/officeDocument/2006/relationships/hyperlink" Target="http://www.horseracegame.com/new/slideshows/slide01/game_05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14561"/>
            <a:ext cx="732764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47.1  Pardubický kraj –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oznáš jeho dominanty?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6695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122" y="4657036"/>
            <a:ext cx="3039878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i.pravda.sk/06/08/skcl/P2013a543a62b_Bratislava_hrad_mest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68" y="1235672"/>
            <a:ext cx="216024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hrady-zamky.cz/hrad-kuneticka-hora/kunetic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2981456"/>
            <a:ext cx="1885215" cy="1245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legrestour.com/fotogalerie/ceska-republika/kraje/pardubicky/detail/velka-pardubicka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031" y="1228578"/>
            <a:ext cx="1951235" cy="134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topzine.cz/wp-content/uploads/2010/06/Litomyslzamek-460x265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733" y="1955752"/>
            <a:ext cx="2599598" cy="176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bezdruzickalokalka.cz/plekvar/plekvar/desiro_bdz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915" y="2955261"/>
            <a:ext cx="1779466" cy="121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026020" y="2581346"/>
            <a:ext cx="130997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Pardubice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945655" y="4174504"/>
            <a:ext cx="30893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oderní vlakové soupravy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390520" y="3846216"/>
            <a:ext cx="21900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ámek v Litomyšli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237380" y="2573566"/>
            <a:ext cx="21344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Velká pardubická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31067" y="4252098"/>
            <a:ext cx="189988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Kunětická hora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6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67754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Sídla,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povrch, vodstvo, významná místa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přírodní podmínky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Pardubického kraje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2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5027404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47.2  Poloha v republice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6353954" y="3507854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3" descr="C:\Documents and Settings\033.OEMPC\Plocha\Metodika\240px-Pardubicky_kraj_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280" y="2045786"/>
            <a:ext cx="3429000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:\Users\prusovab\Desktop\Nová složka\krajecr_small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20" y="1771650"/>
            <a:ext cx="4151108" cy="276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18288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744" y="483518"/>
            <a:ext cx="5688632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47.3  Sídlo, povrch a vodstvo kraje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923928" y="2517090"/>
            <a:ext cx="485164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Povrch a reliéf    </a:t>
            </a: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-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Železné hory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Žďárské vrchy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Orlické hory</a:t>
            </a:r>
          </a:p>
          <a:p>
            <a:endParaRPr lang="cs-CZ" sz="16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Vodstvo    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Orlice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Labe 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Chrudimka 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Tichá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U:\Průšová\DUM\obrázek00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15075"/>
            <a:ext cx="2883408" cy="265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02893" y="1335052"/>
            <a:ext cx="264207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Sídlo kraje 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–    </a:t>
            </a:r>
            <a:r>
              <a:rPr lang="cs-CZ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Pardubice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6878" y="570042"/>
            <a:ext cx="633670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47.4  Významná města a pamětihodnosti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328470" y="1355867"/>
            <a:ext cx="72172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Města     –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Pardubice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(Velká pardubická,</a:t>
            </a:r>
          </a:p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                                        pardubický perník)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L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itomyšl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(zámek-památka UNESCO)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Chrudim 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Vysoké Mýto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Ústí nad Orlicí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Svitavy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Památky, zajímavosti  -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Velká pardubická</a:t>
            </a:r>
          </a:p>
          <a:p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náměstí ve </a:t>
            </a:r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vitavách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zámek v Litomyšli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Kunětická hora</a:t>
            </a:r>
          </a:p>
          <a:p>
            <a:endParaRPr lang="cs-CZ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img.aktualne.centrum.cz/335/37/3353716-velka-pardubic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029468"/>
            <a:ext cx="2685678" cy="1791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zwittau.cz/PICTURE/NAMESTI/Oc%20194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582" y="1235839"/>
            <a:ext cx="2304256" cy="146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248472" cy="738082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47.5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2"/>
          <p:cNvSpPr txBox="1"/>
          <p:nvPr/>
        </p:nvSpPr>
        <p:spPr>
          <a:xfrm>
            <a:off x="403871" y="1419622"/>
            <a:ext cx="27975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ve slepé mapě sídlo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Pardubického kraje.</a:t>
            </a:r>
          </a:p>
        </p:txBody>
      </p:sp>
      <p:pic>
        <p:nvPicPr>
          <p:cNvPr id="7" name="Picture 2" descr="http://t3.gstatic.com/images?q=tbn:ANd9GcS11IR5G3RyVdaLUtp1AzriL84OiC_LyI3whTbFi2AOp-HNxjH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71" y="2211710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681231" y="1897196"/>
            <a:ext cx="3924472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Pomocí mapy popiš polohu a povrch kraje.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07903" y="2571750"/>
            <a:ext cx="4059125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Který průmysl má v kraji největší význam a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kde je soustředěn?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707904" y="3501931"/>
            <a:ext cx="3716082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Co víš o krajském městě zdejšího kraje?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83879" y="4376342"/>
            <a:ext cx="615264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5. Která památka Pardubického kraje je zapsána na seznamu UNESCO?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464496" cy="738082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47.6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854827"/>
            <a:ext cx="744556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Vyber si jeden, pro tebe zajímavý, turistický cíl zdejšího kraje a vytvoř jednoduchou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prezentaci, díky které nalákáš spolužáky k jeho návštěvě.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707654"/>
            <a:ext cx="546495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Se jménem kterého českého velikána se pojí město Litomyšl?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0744" y="2369154"/>
            <a:ext cx="694613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Zjisti co nejvíce informací o seznamu světového kulturního dědictví UNESCO.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Které známé české památky jsou zde zapsány?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0744" y="3241308"/>
            <a:ext cx="542084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Co se ti vybaví, když se řekne Velká pardubická?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Co o ní víš?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55526"/>
            <a:ext cx="4304848" cy="66607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47.7  Region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75360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376758" y="4731007"/>
            <a:ext cx="291246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ámek, kůň, dostihy, perník, vlak</a:t>
            </a:r>
          </a:p>
        </p:txBody>
      </p:sp>
      <p:pic>
        <p:nvPicPr>
          <p:cNvPr id="8" name="Picture 12" descr="http://bezdruzickalokalka.cz/plekvar/plekvar/desiro_bd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035302"/>
            <a:ext cx="1779466" cy="121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img.aktualne.centrum.cz/335/37/3353716-velka-pardubick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16" y="1419994"/>
            <a:ext cx="1801858" cy="120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border-kolie.wz.cz/Yorkshirsky%20ku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979" y="988115"/>
            <a:ext cx="1340701" cy="1447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restaurace.cz/images/content/restaurant/022347/022347-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52" y="3197335"/>
            <a:ext cx="1513585" cy="134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www.topzine.cz/wp-content/uploads/2010/06/Litomyslzamek-460x26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563638"/>
            <a:ext cx="2599598" cy="176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/>
          <p:cNvSpPr/>
          <p:nvPr/>
        </p:nvSpPr>
        <p:spPr>
          <a:xfrm>
            <a:off x="7331038" y="2366397"/>
            <a:ext cx="78258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horse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827584" y="2571750"/>
            <a:ext cx="141577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horse</a:t>
            </a:r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races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475560" y="4181528"/>
            <a:ext cx="72487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train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211960" y="3266219"/>
            <a:ext cx="101873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castle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809267" y="4478423"/>
            <a:ext cx="151855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gingerbread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3384376" cy="66607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47.8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0390"/>
              </p:ext>
            </p:extLst>
          </p:nvPr>
        </p:nvGraphicFramePr>
        <p:xfrm>
          <a:off x="611560" y="1347614"/>
          <a:ext cx="7209184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00"/>
                <a:gridCol w="3532584"/>
              </a:tblGrid>
              <a:tr h="1371599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Litomyšli se narodil: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Bedřich Smetana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Ferda Mravenec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Karel Gott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Václav Havel</a:t>
                      </a: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Mezi dominanty kraje nepatří:</a:t>
                      </a:r>
                    </a:p>
                    <a:p>
                      <a:endParaRPr lang="cs-CZ" sz="1400" b="1" i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zámek v Litomyšli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Sněžka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Železné hory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Kunětická hora</a:t>
                      </a:r>
                      <a:endParaRPr lang="cs-CZ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1260141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Důležitou funkci zde plní:</a:t>
                      </a:r>
                    </a:p>
                    <a:p>
                      <a:pPr marL="0" indent="0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letecká doprava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autobusová doprava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železniční doprava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lodní doprava</a:t>
                      </a:r>
                      <a:endParaRPr lang="cs-CZ" sz="14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4)  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Pardubice proslavila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endParaRPr lang="cs-CZ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Velká pardubická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b) výroba letadel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c) zemědělská výroba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d) výroba automobilů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92141"/>
              </p:ext>
            </p:extLst>
          </p:nvPr>
        </p:nvGraphicFramePr>
        <p:xfrm>
          <a:off x="611560" y="4515966"/>
          <a:ext cx="36724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Správné řešení: 1.a , 2.c , 3.b , 4.a 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483518"/>
            <a:ext cx="4716016" cy="66607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47.9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/>
        </p:nvSpPr>
        <p:spPr>
          <a:xfrm>
            <a:off x="425880" y="1128865"/>
            <a:ext cx="8229600" cy="35350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www.cestykrajem.cz/dynamic/galleries/2011/01/pardubice6.jpg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www.hrady-zamky.cz/hrad-kuneticka-hora/kunetice.jpg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www.travelguide.cz/facilities/tg/full/87-3.jpg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files.jearandeli.webnode.cz/200000718-0870a096a7/Velk%C3%A1%20pardubick%C3%A1.jpg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archiv.dopravni.net/storage/200701260518_Regionova.jpg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gym669ova.cz/glossarium/wp-content/uploads/2011/10/velka-pardubicka.jpg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www.vysoke-myto.cz/portal/images/stories/zpravy/namestivm.jpg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www.horseracegame.com/new/slideshows/slide01/game_05.jpg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www.mediabistro.com/unbeige/files/original/Gingerbread.jpg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www.castolovice.info/fotky/home_2.jpg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2"/>
              </a:rPr>
              <a:t>wallpapers.in-world.info/horse/horse-08.jpg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3"/>
              </a:rPr>
              <a:t>www.whitegadget.com/attachments/pc-wallpapers/74437d1315223108-train-train-pics.jpg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Místo, kde žijeme – učebnice pro 4. a 5. ročník ZŠ ( PRODOS ) 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14) </a:t>
            </a: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Soubor námětů, úkolů  a zajímavostí pro 4. ročník -  Hana 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</a:rPr>
              <a:t>Muhlhauserová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15) </a:t>
            </a: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Vlastivěda pro 4. ročník – M. Hronek , L. Konečná ( PRODOS) 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16)Vlastivěda </a:t>
            </a: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– Naše Vlast – Petr Chalupa ( ALTER)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17) </a:t>
            </a: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Vlastivěda – Putování po České republice – Petr Chalupa ( ALTER)</a:t>
            </a:r>
          </a:p>
          <a:p>
            <a:pPr lvl="0"/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826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2392</TotalTime>
  <Words>1016</Words>
  <Application>Microsoft Office PowerPoint</Application>
  <PresentationFormat>Předvádění na obrazovce (16:9)</PresentationFormat>
  <Paragraphs>143</Paragraphs>
  <Slides>10</Slides>
  <Notes>8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47.1  Pardubický kraj – poznáš jeho dominanty?</vt:lpstr>
      <vt:lpstr> 47.2  Poloha v republice</vt:lpstr>
      <vt:lpstr> 47.3  Sídlo, povrch a vodstvo kraje</vt:lpstr>
      <vt:lpstr> 47.4  Významná města a pamětihodnosti</vt:lpstr>
      <vt:lpstr> 47.5  Procvičení a příklady</vt:lpstr>
      <vt:lpstr> 47.6  Něco navíc pro šikovné</vt:lpstr>
      <vt:lpstr> 47.7  Region</vt:lpstr>
      <vt:lpstr> 47.8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262</cp:revision>
  <dcterms:created xsi:type="dcterms:W3CDTF">2010-10-18T18:21:56Z</dcterms:created>
  <dcterms:modified xsi:type="dcterms:W3CDTF">2012-02-24T19:45:55Z</dcterms:modified>
</cp:coreProperties>
</file>