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62" autoAdjust="0"/>
  </p:normalViewPr>
  <p:slideViewPr>
    <p:cSldViewPr>
      <p:cViewPr>
        <p:scale>
          <a:sx n="86" d="100"/>
          <a:sy n="86" d="100"/>
        </p:scale>
        <p:origin x="-1698" y="-6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17.1.2016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17.1.2016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17.1.2016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ellnessnoviny.cz/image/1073/moravsky-kras-a-speleo-wellness.jpg" TargetMode="External"/><Relationship Id="rId13" Type="http://schemas.openxmlformats.org/officeDocument/2006/relationships/hyperlink" Target="http://images.pictureshunt.com/pics/s/sliced_cucumbers-5601.jpg" TargetMode="External"/><Relationship Id="rId3" Type="http://schemas.openxmlformats.org/officeDocument/2006/relationships/hyperlink" Target="http://www.kras.unas.cz/obr/nove/kras3.jpg" TargetMode="External"/><Relationship Id="rId7" Type="http://schemas.openxmlformats.org/officeDocument/2006/relationships/hyperlink" Target="http://www.rumpal.cz/storage/200907120915_DSC_0045_0678.jpg" TargetMode="External"/><Relationship Id="rId12" Type="http://schemas.openxmlformats.org/officeDocument/2006/relationships/hyperlink" Target="http://www.deviantart.com/download/119503374/highway_1_by_Jesnec.jpg" TargetMode="External"/><Relationship Id="rId2" Type="http://schemas.openxmlformats.org/officeDocument/2006/relationships/hyperlink" Target="http://www.zamky-hrady.cz/3/img/brno_letecky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otelhappystar.cz/img/vinice7.jpg" TargetMode="External"/><Relationship Id="rId11" Type="http://schemas.openxmlformats.org/officeDocument/2006/relationships/hyperlink" Target="http://upload.wikimedia.org/wikipedia/commons/e/e5/Chrysler_Building_Midtown_Manhattan_New_York_City_1932.jpg" TargetMode="External"/><Relationship Id="rId5" Type="http://schemas.openxmlformats.org/officeDocument/2006/relationships/hyperlink" Target="http://www.moravskykras.net/foto/hrebenac02.jpg" TargetMode="External"/><Relationship Id="rId10" Type="http://schemas.openxmlformats.org/officeDocument/2006/relationships/hyperlink" Target="http://www.information-and-facts.com/wp-content/uploads/2011/12/grow-grapes.jpg" TargetMode="External"/><Relationship Id="rId4" Type="http://schemas.openxmlformats.org/officeDocument/2006/relationships/hyperlink" Target="http://www.lednicko-valticky-areal.cz/fotky/valtice/valtice4.jpg" TargetMode="External"/><Relationship Id="rId9" Type="http://schemas.openxmlformats.org/officeDocument/2006/relationships/hyperlink" Target="http://www.juicing-for-health.com/images/apricots3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84604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45.1  Jihomoravský kraj – poznáš jeho dominanty?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6695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8267"/>
            <a:ext cx="3039878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6" name="Picture 12" descr="http://i.iinfo.cz/urs/Brno-11804319656887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90" y="1163100"/>
            <a:ext cx="2311509" cy="145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ubarona.cz/foto/kras01_bi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99" y="2957442"/>
            <a:ext cx="2016085" cy="132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2.gstatic.com/images?q=tbn:ANd9GcTPAf6nkrkkPxpEUjoacHmrZRhuru0Xz4lBv-UCPlU-O_2UudU7gw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1956410"/>
            <a:ext cx="2238956" cy="141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bp3.blogger.com/_8rixyi-6VwE/Ru9vZwO3BMI/AAAAAAAAAH0/aSgJJprmC2A/s200/sparr_vinic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5" y="3041341"/>
            <a:ext cx="2088233" cy="133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t1.gstatic.com/images?q=tbn:ANd9GcTX23GIL-chuKEexyUD8cOUUyf9MSg-q0W8TzBqNH8WUZWmyKwyJQ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37" y="1245133"/>
            <a:ext cx="2232211" cy="141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096437" y="2603347"/>
            <a:ext cx="74090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Brno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83777" y="4264125"/>
            <a:ext cx="185576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Moravský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kras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109875" y="4312226"/>
            <a:ext cx="88838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inice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315491" y="2571750"/>
            <a:ext cx="247715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Rotunda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sv. Kateřiny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057982" y="3746602"/>
            <a:ext cx="281872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Lednicko-valtický</a:t>
            </a:r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areál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6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306554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Sídla,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povrch, vodstvo, významná místa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podmínky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Jihomoravského kraje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45.10 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67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932040" cy="73808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45.2  Poloha v republice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6353954" y="3507854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2" descr="C:\Documents and Settings\033.OEMPC\Plocha\Metodika\240px-Jihomoravsky_kraj_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23678"/>
            <a:ext cx="3503612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:\Users\prusovab\Desktop\Nová složka\krajecr_small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00" y="1580015"/>
            <a:ext cx="4151108" cy="27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8008" y="-6096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868144" cy="81009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45.3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Sídlo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povrch a vodstvo kraje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139952" y="2200929"/>
            <a:ext cx="4851648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Povrch a reliéf    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Bílé Karpaty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(CHKO)</a:t>
            </a: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Moravský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kras </a:t>
            </a:r>
          </a:p>
          <a:p>
            <a:r>
              <a:rPr lang="cs-CZ" sz="16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Pálava</a:t>
            </a: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 -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Podyjí</a:t>
            </a:r>
          </a:p>
          <a:p>
            <a:endParaRPr lang="cs-CZ" sz="16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Vodstvo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Morava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Dyje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(přehrada Vranov)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Svratka 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Jihlava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:\Průšová\DUM\obrázek000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83718"/>
            <a:ext cx="3306636" cy="247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-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411760" y="1397453"/>
            <a:ext cx="252028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Sídlo kraje 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cs-CZ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Brno</a:t>
            </a:r>
            <a:endParaRPr lang="cs-CZ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3929"/>
            <a:ext cx="651621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45.4  Významná města a pamětihodnosti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379096" y="1216397"/>
            <a:ext cx="72172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Města     –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Brno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(2.největší město ČR, 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                          středisko průmyslu, vědy, školství a kultury)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Znojmo 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vinařství, meruňky, okurky)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Hodonín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(vinařství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meruňky,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okurky)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Vyškov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Břeclav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Blansko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Památky, zajímavosti        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Rotunda sv. Kateřiny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 Znojmo ) 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Lednicko </a:t>
            </a:r>
            <a:r>
              <a:rPr lang="cs-CZ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valtický areál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(UNESCO)</a:t>
            </a:r>
          </a:p>
          <a:p>
            <a:r>
              <a:rPr lang="cs-CZ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Moravský kras</a:t>
            </a:r>
          </a:p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dálnice D1</a:t>
            </a:r>
            <a:endParaRPr lang="cs-CZ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72d523f0c16fa2bf5d6b6e072536e38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818" y="483518"/>
            <a:ext cx="1964854" cy="130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969505c8f20918bbe40eda76f601b99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818" y="1995686"/>
            <a:ext cx="194421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bd79c25b37b8b93b1529e83194d9757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137" y="3532938"/>
            <a:ext cx="1944216" cy="145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248472" cy="738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45.5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2"/>
          <p:cNvSpPr txBox="1"/>
          <p:nvPr/>
        </p:nvSpPr>
        <p:spPr>
          <a:xfrm>
            <a:off x="474777" y="1275606"/>
            <a:ext cx="27975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ve slepé mapě sídlo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Jihomoravského kraje</a:t>
            </a:r>
            <a:r>
              <a:rPr lang="cs-CZ" sz="1600" dirty="0" smtClean="0"/>
              <a:t>.</a:t>
            </a:r>
          </a:p>
        </p:txBody>
      </p:sp>
      <p:pic>
        <p:nvPicPr>
          <p:cNvPr id="7" name="Picture 2" descr="http://t3.gstatic.com/images?q=tbn:ANd9GcS11IR5G3RyVdaLUtp1AzriL84OiC_LyI3whTbFi2AOp-HNxjH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77" y="1995686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r>
              <a:rPr lang="cs-CZ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63888" y="2231431"/>
            <a:ext cx="511256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Proč je tento kraj nejúrodnější oblastí České republiky?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Které plodiny se zde pěstují?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563888" y="1691104"/>
            <a:ext cx="447590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 soutoku jakých řek leží Brno? Ukaž na mapě.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88272" y="3003798"/>
            <a:ext cx="328006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Jak se nazývá brněnská univerzita?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59050" y="4227934"/>
            <a:ext cx="476925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Kam mohou vyjet Brňané za odpočinkem a rekreací?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562712" y="3624461"/>
            <a:ext cx="419858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Zamysli se nad významem Brněnské přehrady.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11510"/>
            <a:ext cx="4464496" cy="810090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45.6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62464" y="4011910"/>
            <a:ext cx="74262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  Vyber si jeden, pro tebe zajímavý, turistický cíl zdejšího kraje a vytvoř jednoduchou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prezentaci, díky které nalákáš spolužáky k jeho návštěvě.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491629"/>
            <a:ext cx="695094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Proč se do Brna každoročně sjíždějí obchodníci a podnikatelé z celého světa?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Vysvětli, co je veletržní centrum.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2379958"/>
            <a:ext cx="258756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   Co víš o hradu Špilberk?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3219822"/>
            <a:ext cx="426751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   Co víš o vzniku jeskyní, propastí a krápníků?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081312" cy="71345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45.7  Region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5989724" y="392008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14799" y="4544292"/>
            <a:ext cx="415370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álnice</a:t>
            </a:r>
            <a:r>
              <a:rPr lang="cs-CZ" sz="1600" smtClean="0">
                <a:latin typeface="Times New Roman" pitchFamily="18" charset="0"/>
                <a:cs typeface="Times New Roman" pitchFamily="18" charset="0"/>
              </a:rPr>
              <a:t>, hroznové víno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okurka, meruňka, město</a:t>
            </a:r>
          </a:p>
        </p:txBody>
      </p:sp>
      <p:pic>
        <p:nvPicPr>
          <p:cNvPr id="8" name="Picture 12" descr="http://i.iinfo.cz/urs/Brno-11804319656887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891" y="1823345"/>
            <a:ext cx="2821119" cy="197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data:image/jpg;base64,/9j/4AAQSkZJRgABAQAAAQABAAD/2wCEAAkGBhQSEBUUEhQVFRUUFxUaGBgYGBQYGBgXHBgXFxcXFRcXHCYeGB8jGhcaHy8gIycpLCwsGB4xNTAqNSYrLCkBCQoKDgwOGg8PGiwcHB0pKSkpLCkqKSkpKSksKSkpLCkpKSksLCkpKSkpKSkpKSwpLCwpKSwpKSkpKSwsLCkpKf/AABEIALcBFAMBIgACEQEDEQH/xAAcAAABBQEBAQAAAAAAAAAAAAAFAAEDBAYCBwj/xABGEAABAwIEAwYDBAcFBgcAAAABAgMRACEEEjFBBVFhBhMicYGRMqHBQrHR8AcUIzNSYuFTcoKS8RUkQ2Nzohd0g4TC0uL/xAAaAQADAQEBAQAAAAAAAAAAAAAAAQIDBAUG/8QAKhEAAgICAgEDAwMFAAAAAAAAAAECEQMhEjEEE0FRIjJxBWGRI0JSgcH/2gAMAwEAAhEDEQA/AN0BSilFKrIFSpUqYCmmpU1ADimS8FDcRz86VJKQEiBGvWpGPTzTU1MR3TU1KKAERTRTxSigBop66iuaLGNNKlNNNAhRT0xpUAdUgK5p5pgPFI01PQA00gaVPFIY0V22BNczSCqGM7Ub6UlEVGTXM0qHYimlFMaVMkVPFc09MQ9NTxSpWOjulXmnDO3D4VDigrNcSNBYWrUYrtm2mCkFSSDHMq5dB1rJZYsRo5pTVDhnFA6hJJSFEE5QRt0q9Nap2App65pTQAnFQD5GocKmBqTYa/SuMetQbJTHWZ0g6RvTszmGYAeHb/SgdlqmNIGlNAhqVKaeaAGp6alQA9NSpTQAqVNNKaAFSpE000APT0wp6AHpU009ACpwquaVAzommmmpUAKmIpTTGgQqanpqAFSpUppgKlSmlQOzwhxwmIUABry86L4JwrQqNBcyRvEQN50nagnfJP7MaRrufyam4a3lXeSBE3iDF/QxXBQGk4XjVg2UUjXaY11/OlbrhPaVt4hFwrS8XNgdOtecIxkG9+p25QJq1gO0ZacshBIiCoE35iNB+b1WObQHq81zNefYLtQ+SVZ7JF50NyYA3JO/SieD7YqI8aFEmYgfFBvEjzk10eogo1GMV4D1ge5iukzN+R+lUX+LNForJUE5iJixPiCcp6KFz0obwzi6y5ClBwmAEpABk31gcqPUQ3GjSA0+ahDPGgsqUhaMqRcFUSfFcKURuOVTO8WQhoLJSRmynItCvFvEG9VyRIQmlNCE9pWsuYkgSAZgETJJIJ0Ea0TaXmEpIIPIimmBLNKagXiUgwTf88qGcS7TtsLyqBPhCpSUkX9aYrDU000HwvaZlwgJJzEExGkTqdBpVdXa9AJltcbG1zvryNqm0OzQUqqNcRQoAhQuAY3E8xtUwdH5mnYElQu4xKVZSQDlKvQb/f7VnOK9qg28IMpgi29xJA30P5NAeI9pS48tQGUFMRP2dIt6n1rKWVID0Vt4K0M6H3Ej5V2DXnnBO2BQAmJBJkfhvUmP7Zu5iQco2H0mj1ohR6BNPXnWE7aOIkGTmveSdtOVtKtOfpBWCfAAABrR60QN3Smsbg+3wI8aATzBo3h+0rSme9JyiSIOtuQqlki/cAvTUGT2sYInMfKLiunO1DCV5Sog+VtJp84/IBc01VeH8RS8kqRMAxVkiqTvYDGmmniuZpgPNKuc1PNAh6VNmpUwPntpMmL+n0ojhiqQEm+8/wBPzehbSMxGgPmfyKK4VsJukydCfrbSuKZaLYIiV3nrp6UR4K8ylKlrOZQJ8BByqTAkAgWVN72ttWbxGIVnKQRt5c6lQhRCYv8ATS9QlWws2R7TlObuQltKokJSBMQBNp2rS9m+0inFK74i4EGE3iARXmBKkpJFwNd+lutWE40QJ6e9FtbFZ6xxDjrKJbcCDpICUnW3L16RT/rTeZAUprNCY/dybCNp0ryVeOzXE6+s8jzqwviUC9yQd+W16tzb9hptBXtNiQcQtNghJ8KUhIGgmwsfFO+9DW3gLAdZ0vaDUKX0K8RVcjSBHneq2KfGki8ecdb8qXbCwzwtXePJzm18xuQY10BJ9BWvXiVJKWyMoSUJECNSkke1qF9nlJDKQtR7tIUQotrInUJmNyLmdAa7bCe9ASsuSUyoiDMZlC87xWsLQ9F447wg+IDLbLbMZIO4iYN4O1qBdpeGrcKS3BixCTfWcyo6URXiiW24OUQpN9JSQqfZdW8E533gTAXESALi5CiLTexIvYGqTuNmLhLlaoyGFWUBSRNrSdZsfpVVzEEn4vWZq/i8CsOLRqqxJE7AAnSALULcZAOUwes6xWNpsuqC3BOLBl2VzBERv531/rR7tB2tKkoDWVIUDMAgwRYE5tY5VkMDioKyAMxSqCbx5AaHr5cqjFrG5j36mlKT6RXsLEvSZOpnnzvUTy49udPiFzEiPpVZ1NyJta+8zBioSET4V1I5TAE/eY+VWXm+8EG3K1+e9UcOkAwkib3PKrOJVlvMgaCbmpkt6GJ8JBBOomBOo2E1TdxIV4lE22HP8mmxCi4bWNtfuiqquGLvArWKXuKi+3iDMJgiBYa127jVFNtD7xzoSkK2GUC031+tXVuJBSSZULX09hQ4oRZTir3O+g+81OcXPiUddPLrUTbCUphW/vOsc4rhzKLDToDJH4VGrHQWwfGloTlbUEjUmBmPKfK9aThfbFKQkOZlAfErKkn0g7ddawK3AE+Kx2iZ/wBK6ZfiZzSdRHlpVJyXQHqHC+2DDzwbgoJzQVBMGIIjxDUT7dag4r2kDa1AZgRoqAQeUQoiII/CvLziilc3BPMSZ1g0QxOIKiVLJKlQTsPWtJTaQWaQdrnsylBRTraPDpy3PKonu2GIJ+I3iYgaVly+ZghRA/P31KMRaVe1ZNy+QNAntS6NVKJvurn50qzKnV7aUqW/kYBViVGJOlXcE6Yi2vOqTbnlPWrbLJUYJCQNRA97VvLokuvIQTO4nlyAvNQN8Qi0C88vrXeITlIiBXfdN7G+tve1ZaAgcf2SSAdd/Lap8MqE5Yn1qq8ADA6a1K0q4A106DcmKtrQBLBcCxL6EuIZcKSbKCFFMTBggXrdYT9HqA1ldQpar+IFadzFgdqyXGfDh8PkMHup8M3l1Y/PlUXCuMk+FwGegUB8qLSVlIl4z2WXh/CrxAqiRMpm48JvHWrPAey5dWlLiXMypAhCiEgbkC50O1X8KyoEqKgU2lKp3Gx59DRLvkJSFOoUrN8CEOlohMwpZUBpYgDe52qYOUn+xVIv4vBK/V04dtLq2sPClqGfKn41H9moDKoAyZN786FYRY74EEkQ4vMYBIyqMkC0xHOp8DxRTOHcQ3lAdUrwl9YWCoZZKR8djMkRY1UwCApThiIad9AU5R99b+zDTO23ycPIsUOJFtCFI/FIqfhmKShSiV91CDlKWyvOYkJVrE865wzIDTzYv4c/qkgkDySSPShmQWXum2+n5kVGP7QDmHey5FmFJIMGOdlAjmNPnQXtVwVDbIxCSfGtScloAleluQFWsFiQJQowhdwf4FbHy2I5eQqfiWBW4hKXAoJQsKBiUk3+FWhBBOlZZIOL5I1jJOLTMfisG41qkwYhWxkDQkddKgDCpKoBMbkW863+G4EMS2vvFEEqGUTZICQNN5M1kOO8LcwjgbJSZuCJuJ87Gso5LdEzxOK5exRewyiJEeYn6iqCUkkm1hPnrcVbffWd7D2PW9UsPKlH5jmJt0ia1jZiXeHYbQ7qixtbnUodkkxAqNglSgkA67THKI686ixjCtufyvSZRYDqQR4bc6SHgTztoLVynDlSL3yzp5ge2tRFYBgC8DymBNKgOH1lQiTbUgRenaUlIFp5G+u5qVK7X16HntSEqO0dY/Io5EjLQCZM07GIHwjUaGdfz9KjxDmXQ87beZqq3eVExyoqxll9skDPOuu/kYrl3EmLeXvTIem5Hpe9WOG4dx5zu20FRiwHz+KNOdNfBLOuG8DcxOYoyQ3GcrWlAvMXVaTB9jRPDdkXU6qw5/8AcNSeWqqPdmuBOtNuFbRlTuHVlzNnMlAdzRCv5h7ii4aUI/3ZRIVM5G7gqBiL6AEDXU8q6Y4047ODL5MoSpf9MM52axSjf9Xj/wAwx5X8dDMdwpxheVzwqsSBcRqCCLEda9AwGBdROdhZlST+7BtCwRcW+IacqpcY4G4e7Iwzjh7ltJ8Jyi1xEa1OWHFaH43kyyupKjD9+RSq6vhSZPi9CdOmlPXLyR3mcw+GSrmfIQPUk1ZQoxdOVI3geg61WZJCSYMfLz61wvFKnUgDQf0NdVNiLjiIMSCDebVy69JASBI5b+Y2qmHb0a4NwlDhla1oTvkbC1ekqSKccbfQm6KDSTJkwfzra9WMGwnNKpHlW0bwGASIAxqvNLHuL1y5wXCKShbQeEKhXeFu2U+LwoF+etKWPIu1Q00+iktPeBkNIJyNBBnnnWqPXNXpWGXwlptJJYDmUSCtOYKIuDmVz5maznZ/BYReJaQh15yVpyp7ru0m8/FntpXprnAcGk+JtqTuUNz6kiaiOOuy0eWlSBLiwnKSShCbZuVtQjS+p0G5FFb5UrOskyRpGnICQBAiBYUd7eYhKXg2httCBeUpRK9MplIsOlZ3DMF1YQmJPMhIAublUAWm9arQ2dZk3IzAaDMAJnoFGLdaucNs0+rkhI9VOI+gNTPdnV5JS6wogTkS6hSzuSEpJ23nQTVdsRg1mYzvNJH+FDiz94qcjqLBFnhDaS8kk2dBChaBmzIJ6a0My5VFKrag9CD9DVjh76bIzAuDOIGoE5hb1qbtE1+0Do0eSF/4rpcH+YE+orHDLtDa0DoglJo6ntMpeHRhFoCEJgBzMTdN05kxudSNNpoF8Q6pHuB+H3Vykg2P+n9K6GkyUG2cQtpcG2h2gj+IEWuNxao+3uAccZZUAYCpMREFNio7QbR1qnhcbENuDMja8KSTuhR0nkbH50Y4dxhTaSQe9YBymfs9FAnwHzsYME1zyw75I3jlfHg+jy/GMZBM35X301qLCtKWnkk6nc9K9WxnZbC4wFTKghZ1SdJ/unT0rO4/sq7hRPd5kibpHhHKetQ5uKMHBoDcL4E+pKlNpJiAJIsNRqfWkvs8+bwCTsFo39a3/wCjpKFsOlxQSS7YFaU+HIOetaocAw2UnNMDZ4ROwNYv127UU1+TWMcbX1N2eIlstJUglJN86cwJBzCdL6gGqOFXKoI06x/rXpfbXhwTgnT4kQpBT+2ZcSSpy4yoQFWzG815glABmSPz710vrfZnIIl7cJA8xUCsZOnrtXTGIkWsOn1BqQMhAK5kkHaseuyStjmvBMG8e9Ue7JQBa5+/WrawSnzkmSSQelVUJOaZkwLa+1ax6AvpYKANL7zfyNHOysd490w71vVA+tZlzNJGg3532860HYtHifsbYdYB2Iztj3p419SMc7/py/AewPCFOoUoFICZmc20HRIPMVJ/sFeUqzIjKlUjORfQAhME89hua4wTzx8DajYHw+GIsTZVjoOtrVaLeLjLCohIiEEXNvWd9RvXpO/k+VxrHKN8W/wRu9nHUTmKEhJMkqMADMc1hpCf6VAcGttbRJ+MpIgqNpF5iD6E10riOISopKlSkkEEBUElUgi4uVn3qNnFqcdaCzMLQBZIPxDcCT60tjbxf2pplfieC/bukN6uOHQ/xHrSo4125ZazNuFWZK3J8M/bURfyIp68l4t9n2KqjyZ5KicqgABrB/PKhy03IF63LXD8gupJB2j8RHzqgOGtpVISCSdNfQVUc6RLQC4Zw0uLSkAklSRYTrXqHZDtmzw1hTJw4eVnUouZkIBEwAAoEiINCeGYRbSkuEhrKcwGUKUTscpt71aRhWQM5BJzXSAgmxBElRFjJ09K6MMnN29Ey0ro0n/jajT9TJ83Gx9yKx2F43GJ79aQEd8XFI1ABgkGBBsOV6NPnCOOJCUOMp8WZWVo3JtIKrgC1ZBWMR34QhRVNydpygn8OQrolVBFu9o0qu2q8Q8lnCttZlqISpttKHLX8BACkzB2Fqsvdk+JqST3mLK80AeMeGPizZgNdoqlwNWV9syUXIC5AhWUiyjaQSPlWkcQQoJVxJ5KlaAOgDTQm4Redayui6syvF+GvYdxDb+cqUFKlZJVoNJvEipOH4xllXeYhJW3dJQkwTmESQLxB5i8a1X7X40NYhoKfW/lQslRVnVc2nlABqinjjLigFOONtiQlRSCUiSUiEnWmAd4h2pwCkRhsMtl42S53iiUpghX2rSPDB2NWHExhMMNe8cec8wMjafLRVZ1ePZDmUYnvDbLBzDrKvsxfzrT8ePdqwjehbw7ZI5KWpTh++sc+oMqIl4FKXy4rUEXzTCCBa6ZmSfarePw3eYZaRdTCu8HPu1Qlfsch96qPPhwrB8JgXMgxBM38vnRDAYgJcStUFBBCwL5kEZVzf8AhJPoK5oypplmB4hxBweFDblphSDEkxE65kgTaxub0Qa8SAsAiwzAgyk2HiMbmiWLw7eFxZRiCMjbkEkkBSZBEkAmCm/rUnE+LYMklrEhyTZopSEmTpmSAq1dyMqAeKhSYUSIuCIBnQXINun3V1wnEFolTa1Ek+KSDO0K2UDGhrjiOEWQhSHAmZNjJF4g7pNQ8PaWhSi4rOFEEiTJi1z5WmmFGjYxKHDKCGXBtJCCf5VfYPQ26jSjWF7TrbPd4lJMayPFHXYjrWQLUpzDSY1EzqJ39Yq1heKlKQhxIcbGgM+H/pqF0eQsdwamUEylKjZOcHwuKTKMv+GAZPMelZfHdhHmf3aisfP2qVlgnx4ZalRcp0dSOqRZY6p9QKLcM7XkQHRmH8Q19R+fKueWP4L0zEPMFUyFWABB0mIuPOaDcTVBygcrxXtn6th8Uk6Knlr69az+M/R8mFAEqnTSR0jf5VhUou3sl437Hk6nhpPh/Otdd8ZAIv8AZ120PKjr/DVNKUgt5fMXjp08qoP8PBWJBB5RaOcU/URk1QyUJF1GSR7gUOw6hnKjcJNhtRzEspISg6/xA8vv8qZjh7YMAqJkmIEf1o9RVsZWdakgm0X/AANGOzmMbQp5LjgQlxtSQpWYgKK0Kg5QSB4TtQzFLB/D8aoPskCZvrAvy12qsUt2TKKknF+5tsLxFhsqIxWGMgp8XfCJFyDkEGN+tX2u0gX8OIwZ8isbgq1H2iBPyivLMYvNr6aSYteKn4U6QYt9K7JZXV0cUfBhBVFtf7PSG+JqQVqGIw6e8Nz3kDRSYHSFadBUbLALyXVOsAFwLMOI0zZjlAvWJXxSDESeRmJ6VJjVlKUnMVFQF9pMGPLSs15EuqJf6fB9t6H4lh1l5agRClKI10JNKoG8OogEjWdQOZpVjs9AjwmKWtQzhUc0iT6CtBheJBIhtlxP86gkqPrPh9KkQofwx7fSi7HCAlAdxSi22RKUCO9cH8iT8Kf5lW861WOPwaJUUsBhHH1EISbCVKVASkbqWomAOpoN2jCm3cuH/bJhJK8qQnMNUpCrqTpcxPKjnEuOFae7QkNMg2bTuf4nFG61dT6RQwJmtUqE3YBL2KJB7lIjZKW0e8CocNwp/MVQUGDuPatQ2oAjMJANxMEjlO1O65KiQAmToNB0FVYqBuGwa4h1ZWIgJklIm5+dSp4O0T+7TVquHcMtaVFCkyi+XMgLiLlKSZV6U0rB6RIrgjSEAhKcxKswAEBNovN5vI0iKjOHTEZUxygfdQrC4UJWorOQpBPjKUTrGUH4r7Dyoq2qQDrIBokqEnfZ3h8EgqACEySAPCN7cq0/atObiTiQUjLkQCdsjaR99UOyWG7zGsJ/5iSfJJzH5CouK8QJxj7gJBLrhETpJFcvkfaaItpRlcMxIjNAi0wRO4hVd4MnugFCQmUnQwBI+k1Vwr5W6CJJyqiSSLCdVeVWy6UukKyFCxKCLE8+us69K5G210XqiXtJhu+wrL5ElP7F2Rum7aj5oI9qySsA3/Aj/KK9D4W0Hc+HURlxDcJtEPNypE+YkdawOPX3QJXIymCBEzIB15X9q9DHK0mQ1sssKyzKAQUkXBtyUkjQj8a5xGFUiMwIzAKT1B0I/OxqsXQgKVmbVliynWwtVgbBKzGvvypsHxDvU2mASIJmDMmDpy9q0aIVsnZRmMQfQEn5fm9XMVhhc5Fot8KknXeJ26X9ao4t13DOpPclS21AlBOUyLgGNv6VBjO3ONWILBA6FZ+ZUT86EBabcUggpJBBkESCD57UVa4oh6z9lf2qRf8A9VAsvzEK86BYTElaQVAhR1BEX3tUzjRBuCDyIigA04y7h4WlUpPwuIMoV0nY/wApE9KO8K7ZmweEj+IfUbentWQ4fxZbJOU2VZSSAULHJaTYiijbbL/7ohlw/wDDUf2av+ms/CT/AAqt1qHBMtSN4EM4lP2Vg6afI/Sh/EOzKFx4QY20MRz2rHBx3DuEHM2sag29wbEVoOH9uUiEv9YNyLXNtRbzrnliNE0wDh8SrCPOIbS2pKFQQ42hc6WkiR6HatPw7tbgHYGJwrbSufdpKPcCRWIcxHeLWvdayfczrXDupm/36VnF0exPxISSVU6PXmuy3D305k4fDrSrdIH3ihvEv0T4F0eBCmVc21GPVKpB9Iry5bpQklClJJI0JG/SuG8e7/aOf51fjVPJFexEP0pz2pL+A5xv9Cb6SSwpLqbW+BfWyvCf81AnOxj7B8bTqJ5pt5ZhI9ql/wBou/2jg/xr/GmPF35jvnY/vr/GoeS0N/o8v8l/ACfhtSu8SAbRfxEXvTY7EBCEmCQoTcQDfnWy4RwJDi/1h1WYoyhIN48IM31uTQ3ti6SbITocptcbgWtY6efOkpJyR5WTDwtX0A8PglupCkwOYnfXc3sRSo7wp1CGwCoJ3iJ2HMc6VDmYcUHFPsYT4MuIxA+3qy2f5En94ocz4eQNAcZjVurK1qK1KNyTJqEqmnSK9AQkoqRpQCgVAlM3AMSOUgGP9anwaG7qdNk6IHxLPKdkjc+gvVUmgCTEP51FUATskQANAAPKoqU0qAHiqXEuEIdUlQK0KAuQRcgmCLeHbc3FHMAhoNurdMqAytokglR+2Y+ykCepih5oGB3ez+cyt51R5qIJjlfzolhcMEJCQSY5makFOKLA1n6OGv8AfM50bbcWenhj61l0gkkk6km/W9a7sYnu8Jj3v4Wcg81T/wDmsk2DvXJ5HSLiWMMyQtG/iG1td6vqJCkrAg3SZHxZYg9N/aqTSiL3ty2opiVylyAAWlhXmDbTeyz8zvWELcWgVEzeMUjxCxbIWkdQQT9331X/AEkcGSt0OIJS3iUpdSU8z8Y9/vq1hkAkSYBsbc9qIv4bv+HOt6rwTmZPPuV3geU/9orbx5doJI8lV2W/5p/yir/CuGFkEZ8wN4yxeiKxXArsIonexClxnUVEAJE3hI0HpURFODV7ivEEvZVhGVyIciAlRGiwkfCSNdp86AB4VU7uLUoJCjOWwJiQOU6kDYbVApNcpNAiQ3rmSKmwj6Uq8aAtJEEaEdUnYj1HQ02ICQohBKk7EiD5ESbjTXamATwXaDwBt9PfNDQEwtH/AEl6p8rjpS4j2dDyO8w7hcSkEkCA62IIJcb3EfaTI8qCqRyrpGKy3vblM8oEUmtFR7RewuH8PrTPI1/PLeoMLxNJHgUDBIPS/wAqtpeCuk78/wAa4qo+h9S3ZQx32E8z9D9ajGvlUuOELzcoHuNaql2sJdnrePqGzorpBX5+f4VDnvXQV+fnSo15o0fDsYUtWA8UgzvBtQ/jrzi1pCUg3sEjS2uhJ3rRcP4Io4ZC0pSrMg2USMpzfEkjUwCIMa1EoFLmUIIUOYOn1HWpaa2z43yLlkl+WY3GPLSqEk2F4VHi3saVaDEcDzqKim51jQ9aVPkjm4MFgU6gRqDe46jnVjAONglToKso8KNlH+dWyRqYudLa1Fi8WpxZUsyT7ADQAaAAaAV6xJFSppppoA6rtpoqMJBJgmACTAuTbkKjorgeKoZwzqUA9874CrZLWqgk6yo2PQdaAoGE1yTSJrmaAHrpIrma7RS9ijb4NPd8CeV/avJHoCkfQ1kWVdRfetn2hAa4Ng0H7awsjp4lf/IVkG1CdhXF5L2kCHdaXlH82/T6VcwzWYwSP2qCknfdHpByiosSzI8BBjlb3B867wL37JKgP3ZWFKMeGQMnupX/AG1nj7BLZcwjhA0g7+e9aPhOKS3iWlq+DEDuXQd8w8M+RBHrWdzftVEGxhQHRQBn3mrL687C0j4kwoRrIvTxvhM0XugJ2i4UcPiXGj9lRg80m6T7EUJNb7tqz+s4TD41IuU9270UJF/UKHqKwahXoGQwVT1wDXQNMC8rhau4DwhSMxSqJlCtgsbSLg6VRUKtYDii2c4QRDiSlaSAUqT1B5G4O1VTQBzNSNtqV8ImKiXVJToF86hNlECCE3AFramgQY/UXP4fmPxqHMlBlYsmSQelZprgy3ZU2FqA3E/jSwa1NO5HCq9lJVNvQ1bQot2Fn0KcT3zcSSkBRIAVa6TtMqTfaa7wHFJORYyKmIVYT0NVnsKtIKWykIuShScwkxmi9pgVPw3g/fNeCO8B/dkyYBQlMTfUm2oArncTtj5HFaLTranDCElVsxiSYAMm3LWqYa603AsWFKXnU6lIlKFtiTB1SQLqtzq8zwNxaiUpdSgGBnypUesKi0Vhkhx22etg82DXGmcYotnL3aVJt4pVMnpyqDLFX3Ozj0eEOTf+yInb7VqDNpdzEKS4OpaXA9Rt1rNLl1s6F5OOGnaPauzhT+rNCcp7tNjvIBkTrrQVhkPcQfV9ltIT0zabW2VWSwGPWhMJcXlO2aU/4ZBy+lans3xRtDfdNnKSZIWRKjuQuL+RrfjSPnZSUpNoIjhQ6jyP40qJJdbI8RKTyNvvpVjxj8DMk4jgybF/Eg/3R/8AWgXHsEhp4paKi3CSlSolQUkKBsOShWsb/QOgCDiSbzPd38vj0qp2s4U3g0JZP7VQZQgOEqSUgKOWEiZMZRc7V6Dr2OXZjaYUq6QgkgASSYEUhjUjRrtFw1vDhtkXfSmXlTIClXDYGnhGp50EJoGKaVNSmkwHqVpMmohRTs7he8xTKP4nED0zX+VDGa/9JRDacGzEhDZt6JT9KxTAkgR+eVav9Kb2fHpTshpPzKj9xFZKL1weQ/rBMIvNKCbpCRBNje25v+ZqPh2HLrbiAlSlQHAlJvKLyQNQNxUbLalkJT81QPO/31xwrCOpxEZykLQtIUhWygRqNqzxv6gvYWfYzBDloy5T0AMo+81bwaBcKNymBaRPU0NGDyJUnvCVNJJKR8Kkt5UmdzzGlT4NYkXVHT6TTy6lZotMOdiD37OKwLlisFaJ56Ej1CD71hMUwUKKVCCkkEciLGth+t9xiGcTpkUEr1koNjIPSa4/SXwju8SHU/A+MwO2YQFe9j613QlyimQ1TMSRTA10oVwa0Ed0ppgaVMRPxDh7jXhcQUkpBE7gixBGoNY3iL5bhKoKiDmjT4jHrAB9a9N4Zjm8Qx+rYhQQUyWHVaIOpbWdkK+RrM4rBpJIUEn2PzoBmUwXaBxoENrU2NYSpQk6fnyqFXEStzMuSpRuokzPOtKrg7R/4afauBwZr+zTTskvpcBHMVXfw9wpKilY0ULeU1KywlIhIgUXwHEk5e6fSVtE2iM7ZOqmifmk2PzqSjJYXFO4VKszTL4UqZWkqItBje9varK/0jvFIS4y0UjQZQI2t4eVHMfwstwoELbXORY0PQ/wqG6TpVItzRSfaGm0D8P+kFSFSGWweiUfUUQw/bBrEqV+sICVqEBUqSnSwVlPh84ioy3Gw9hXSUpP2U+wpKKXSHzkwKC/hVQQQDcDVChzSRY+Yo7w7inefZUk+Rj0NHeC9p1Mo7pSUusHVpfwjqg/YPUUW/2C1iUleBUSRdWHWQHE/wBw/bHzqnshArD8ceQnKlxQA2mlVZxGUkKEEWIIgg8iDSrOv2L2bfDdrMHhsPLbmIeT3lytxyQopEDMUAxF4Arzjtf2pz4kqUCArLlSCVQOqiBNsop6VapEMq4XFhxOYAgdaK8F4r+rvJdyJWUSUhUwFRZVtY1ilSpPQIrP4hS1FSySpRJJOpJuTURNKlQMQpqVKkB0K1n6OMNn4g1/KFq9kkD5kUqVHuMr9v383En9YBSn2SBQZpd/9aVKvNzfexF9vFNpMhKlCBYxB66bxp86rtcVKXQq4Eg26GAPKlSqF2Jt2GuHFlt9bTZUSCkKCtlOqKilJ5ZYNV2sMpKlAQcpIv0pqVbZlo2vRK8kqQpJJMzuIB2PvWlUn9d4JJ/eYWb/ANzW/VB9xTUq18Z6aFM82dTUZFKlXUiGMDXVKlQAgacCnpUwOCK5IpUqZIwpwaVKgDrNTRSpUgGIqNSKelTAZK6sYfEKSoKSSlQMggkEHoRT0qBGoZ7eqKR3+HYfWLd44nxkbBRGvnSpUqAP/9k="/>
          <p:cNvSpPr>
            <a:spLocks noChangeAspect="1" noChangeArrowheads="1"/>
          </p:cNvSpPr>
          <p:nvPr/>
        </p:nvSpPr>
        <p:spPr bwMode="auto">
          <a:xfrm>
            <a:off x="269875" y="2751161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data:image/jpg;base64,/9j/4AAQSkZJRgABAQAAAQABAAD/2wCEAAkGBhQSEBUUEhQVFRUUFxUaGBgYGBQYGBgXHBgXFxcXFRcXHCYeGB8jGhcaHy8gIycpLCwsGB4xNTAqNSYrLCkBCQoKDgwOGg8PGiwcHB0pKSkpLCkqKSkpKSksKSkpLCkpKSksLCkpKSkpKSkpKSwpLCwpKSwpKSkpKSwsLCkpKf/AABEIALcBFAMBIgACEQEDEQH/xAAcAAABBQEBAQAAAAAAAAAAAAAFAAEDBAYCBwj/xABGEAABAwIEAwYDBAcFBgcAAAABAgMRACEEEjFBBVFhBhMicYGRMqHBQrHR8AcUIzNSYuFTcoKS8RUkQ2Nzohd0g4TC0uL/xAAaAQADAQEBAQAAAAAAAAAAAAAAAQIDBAUG/8QAKhEAAgICAgEDAwMFAAAAAAAAAAECEQMhEjEEE0FRIjJxBWGRI0JSgcH/2gAMAwEAAhEDEQA/AN0BSilFKrIFSpUqYCmmpU1ADimS8FDcRz86VJKQEiBGvWpGPTzTU1MR3TU1KKAERTRTxSigBop66iuaLGNNKlNNNAhRT0xpUAdUgK5p5pgPFI01PQA00gaVPFIY0V22BNczSCqGM7Ub6UlEVGTXM0qHYimlFMaVMkVPFc09MQ9NTxSpWOjulXmnDO3D4VDigrNcSNBYWrUYrtm2mCkFSSDHMq5dB1rJZYsRo5pTVDhnFA6hJJSFEE5QRt0q9Nap2App65pTQAnFQD5GocKmBqTYa/SuMetQbJTHWZ0g6RvTszmGYAeHb/SgdlqmNIGlNAhqVKaeaAGp6alQA9NSpTQAqVNNKaAFSpE000APT0wp6AHpU009ACpwquaVAzommmmpUAKmIpTTGgQqanpqAFSpUppgKlSmlQOzwhxwmIUABry86L4JwrQqNBcyRvEQN50nagnfJP7MaRrufyam4a3lXeSBE3iDF/QxXBQGk4XjVg2UUjXaY11/OlbrhPaVt4hFwrS8XNgdOtecIxkG9+p25QJq1gO0ZacshBIiCoE35iNB+b1WObQHq81zNefYLtQ+SVZ7JF50NyYA3JO/SieD7YqI8aFEmYgfFBvEjzk10eogo1GMV4D1ge5iukzN+R+lUX+LNForJUE5iJixPiCcp6KFz0obwzi6y5ClBwmAEpABk31gcqPUQ3GjSA0+ahDPGgsqUhaMqRcFUSfFcKURuOVTO8WQhoLJSRmynItCvFvEG9VyRIQmlNCE9pWsuYkgSAZgETJJIJ0Ea0TaXmEpIIPIimmBLNKagXiUgwTf88qGcS7TtsLyqBPhCpSUkX9aYrDU000HwvaZlwgJJzEExGkTqdBpVdXa9AJltcbG1zvryNqm0OzQUqqNcRQoAhQuAY3E8xtUwdH5mnYElQu4xKVZSQDlKvQb/f7VnOK9qg28IMpgi29xJA30P5NAeI9pS48tQGUFMRP2dIt6n1rKWVID0Vt4K0M6H3Ej5V2DXnnBO2BQAmJBJkfhvUmP7Zu5iQco2H0mj1ohR6BNPXnWE7aOIkGTmveSdtOVtKtOfpBWCfAAABrR60QN3Smsbg+3wI8aATzBo3h+0rSme9JyiSIOtuQqlki/cAvTUGT2sYInMfKLiunO1DCV5Sog+VtJp84/IBc01VeH8RS8kqRMAxVkiqTvYDGmmniuZpgPNKuc1PNAh6VNmpUwPntpMmL+n0ojhiqQEm+8/wBPzehbSMxGgPmfyKK4VsJukydCfrbSuKZaLYIiV3nrp6UR4K8ylKlrOZQJ8BByqTAkAgWVN72ttWbxGIVnKQRt5c6lQhRCYv8ATS9QlWws2R7TlObuQltKokJSBMQBNp2rS9m+0inFK74i4EGE3iARXmBKkpJFwNd+lutWE40QJ6e9FtbFZ6xxDjrKJbcCDpICUnW3L16RT/rTeZAUprNCY/dybCNp0ryVeOzXE6+s8jzqwviUC9yQd+W16tzb9hptBXtNiQcQtNghJ8KUhIGgmwsfFO+9DW3gLAdZ0vaDUKX0K8RVcjSBHneq2KfGki8ecdb8qXbCwzwtXePJzm18xuQY10BJ9BWvXiVJKWyMoSUJECNSkke1qF9nlJDKQtR7tIUQotrInUJmNyLmdAa7bCe9ASsuSUyoiDMZlC87xWsLQ9F447wg+IDLbLbMZIO4iYN4O1qBdpeGrcKS3BixCTfWcyo6URXiiW24OUQpN9JSQqfZdW8E533gTAXESALi5CiLTexIvYGqTuNmLhLlaoyGFWUBSRNrSdZsfpVVzEEn4vWZq/i8CsOLRqqxJE7AAnSALULcZAOUwes6xWNpsuqC3BOLBl2VzBERv531/rR7tB2tKkoDWVIUDMAgwRYE5tY5VkMDioKyAMxSqCbx5AaHr5cqjFrG5j36mlKT6RXsLEvSZOpnnzvUTy49udPiFzEiPpVZ1NyJta+8zBioSET4V1I5TAE/eY+VWXm+8EG3K1+e9UcOkAwkib3PKrOJVlvMgaCbmpkt6GJ8JBBOomBOo2E1TdxIV4lE22HP8mmxCi4bWNtfuiqquGLvArWKXuKi+3iDMJgiBYa127jVFNtD7xzoSkK2GUC031+tXVuJBSSZULX09hQ4oRZTir3O+g+81OcXPiUddPLrUTbCUphW/vOsc4rhzKLDToDJH4VGrHQWwfGloTlbUEjUmBmPKfK9aThfbFKQkOZlAfErKkn0g7ddawK3AE+Kx2iZ/wBK6ZfiZzSdRHlpVJyXQHqHC+2DDzwbgoJzQVBMGIIjxDUT7dag4r2kDa1AZgRoqAQeUQoiII/CvLziilc3BPMSZ1g0QxOIKiVLJKlQTsPWtJTaQWaQdrnsylBRTraPDpy3PKonu2GIJ+I3iYgaVly+ZghRA/P31KMRaVe1ZNy+QNAntS6NVKJvurn50qzKnV7aUqW/kYBViVGJOlXcE6Yi2vOqTbnlPWrbLJUYJCQNRA97VvLokuvIQTO4nlyAvNQN8Qi0C88vrXeITlIiBXfdN7G+tve1ZaAgcf2SSAdd/Lap8MqE5Yn1qq8ADA6a1K0q4A106DcmKtrQBLBcCxL6EuIZcKSbKCFFMTBggXrdYT9HqA1ldQpar+IFadzFgdqyXGfDh8PkMHup8M3l1Y/PlUXCuMk+FwGegUB8qLSVlIl4z2WXh/CrxAqiRMpm48JvHWrPAey5dWlLiXMypAhCiEgbkC50O1X8KyoEqKgU2lKp3Gx59DRLvkJSFOoUrN8CEOlohMwpZUBpYgDe52qYOUn+xVIv4vBK/V04dtLq2sPClqGfKn41H9moDKoAyZN786FYRY74EEkQ4vMYBIyqMkC0xHOp8DxRTOHcQ3lAdUrwl9YWCoZZKR8djMkRY1UwCApThiIad9AU5R99b+zDTO23ycPIsUOJFtCFI/FIqfhmKShSiV91CDlKWyvOYkJVrE865wzIDTzYv4c/qkgkDySSPShmQWXum2+n5kVGP7QDmHey5FmFJIMGOdlAjmNPnQXtVwVDbIxCSfGtScloAleluQFWsFiQJQowhdwf4FbHy2I5eQqfiWBW4hKXAoJQsKBiUk3+FWhBBOlZZIOL5I1jJOLTMfisG41qkwYhWxkDQkddKgDCpKoBMbkW863+G4EMS2vvFEEqGUTZICQNN5M1kOO8LcwjgbJSZuCJuJ87Gso5LdEzxOK5exRewyiJEeYn6iqCUkkm1hPnrcVbffWd7D2PW9UsPKlH5jmJt0ia1jZiXeHYbQ7qixtbnUodkkxAqNglSgkA67THKI686ixjCtufyvSZRYDqQR4bc6SHgTztoLVynDlSL3yzp5ge2tRFYBgC8DymBNKgOH1lQiTbUgRenaUlIFp5G+u5qVK7X16HntSEqO0dY/Io5EjLQCZM07GIHwjUaGdfz9KjxDmXQ87beZqq3eVExyoqxll9skDPOuu/kYrl3EmLeXvTIem5Hpe9WOG4dx5zu20FRiwHz+KNOdNfBLOuG8DcxOYoyQ3GcrWlAvMXVaTB9jRPDdkXU6qw5/8AcNSeWqqPdmuBOtNuFbRlTuHVlzNnMlAdzRCv5h7ii4aUI/3ZRIVM5G7gqBiL6AEDXU8q6Y4047ODL5MoSpf9MM52axSjf9Xj/wAwx5X8dDMdwpxheVzwqsSBcRqCCLEda9AwGBdROdhZlST+7BtCwRcW+IacqpcY4G4e7Iwzjh7ltJ8Jyi1xEa1OWHFaH43kyyupKjD9+RSq6vhSZPi9CdOmlPXLyR3mcw+GSrmfIQPUk1ZQoxdOVI3geg61WZJCSYMfLz61wvFKnUgDQf0NdVNiLjiIMSCDebVy69JASBI5b+Y2qmHb0a4NwlDhla1oTvkbC1ekqSKccbfQm6KDSTJkwfzra9WMGwnNKpHlW0bwGASIAxqvNLHuL1y5wXCKShbQeEKhXeFu2U+LwoF+etKWPIu1Q00+iktPeBkNIJyNBBnnnWqPXNXpWGXwlptJJYDmUSCtOYKIuDmVz5maznZ/BYReJaQh15yVpyp7ru0m8/FntpXprnAcGk+JtqTuUNz6kiaiOOuy0eWlSBLiwnKSShCbZuVtQjS+p0G5FFb5UrOskyRpGnICQBAiBYUd7eYhKXg2httCBeUpRK9MplIsOlZ3DMF1YQmJPMhIAublUAWm9arQ2dZk3IzAaDMAJnoFGLdaucNs0+rkhI9VOI+gNTPdnV5JS6wogTkS6hSzuSEpJ23nQTVdsRg1mYzvNJH+FDiz94qcjqLBFnhDaS8kk2dBChaBmzIJ6a0My5VFKrag9CD9DVjh76bIzAuDOIGoE5hb1qbtE1+0Do0eSF/4rpcH+YE+orHDLtDa0DoglJo6ntMpeHRhFoCEJgBzMTdN05kxudSNNpoF8Q6pHuB+H3Vykg2P+n9K6GkyUG2cQtpcG2h2gj+IEWuNxao+3uAccZZUAYCpMREFNio7QbR1qnhcbENuDMja8KSTuhR0nkbH50Y4dxhTaSQe9YBymfs9FAnwHzsYME1zyw75I3jlfHg+jy/GMZBM35X301qLCtKWnkk6nc9K9WxnZbC4wFTKghZ1SdJ/unT0rO4/sq7hRPd5kibpHhHKetQ5uKMHBoDcL4E+pKlNpJiAJIsNRqfWkvs8+bwCTsFo39a3/wCjpKFsOlxQSS7YFaU+HIOetaocAw2UnNMDZ4ROwNYv127UU1+TWMcbX1N2eIlstJUglJN86cwJBzCdL6gGqOFXKoI06x/rXpfbXhwTgnT4kQpBT+2ZcSSpy4yoQFWzG815glABmSPz710vrfZnIIl7cJA8xUCsZOnrtXTGIkWsOn1BqQMhAK5kkHaseuyStjmvBMG8e9Ue7JQBa5+/WrawSnzkmSSQelVUJOaZkwLa+1ax6AvpYKANL7zfyNHOysd490w71vVA+tZlzNJGg3532860HYtHifsbYdYB2Iztj3p419SMc7/py/AewPCFOoUoFICZmc20HRIPMVJ/sFeUqzIjKlUjORfQAhME89hua4wTzx8DajYHw+GIsTZVjoOtrVaLeLjLCohIiEEXNvWd9RvXpO/k+VxrHKN8W/wRu9nHUTmKEhJMkqMADMc1hpCf6VAcGttbRJ+MpIgqNpF5iD6E10riOISopKlSkkEEBUElUgi4uVn3qNnFqcdaCzMLQBZIPxDcCT60tjbxf2pplfieC/bukN6uOHQ/xHrSo4125ZazNuFWZK3J8M/bURfyIp68l4t9n2KqjyZ5KicqgABrB/PKhy03IF63LXD8gupJB2j8RHzqgOGtpVISCSdNfQVUc6RLQC4Zw0uLSkAklSRYTrXqHZDtmzw1hTJw4eVnUouZkIBEwAAoEiINCeGYRbSkuEhrKcwGUKUTscpt71aRhWQM5BJzXSAgmxBElRFjJ09K6MMnN29Ey0ro0n/jajT9TJ83Gx9yKx2F43GJ79aQEd8XFI1ABgkGBBsOV6NPnCOOJCUOMp8WZWVo3JtIKrgC1ZBWMR34QhRVNydpygn8OQrolVBFu9o0qu2q8Q8lnCttZlqISpttKHLX8BACkzB2Fqsvdk+JqST3mLK80AeMeGPizZgNdoqlwNWV9syUXIC5AhWUiyjaQSPlWkcQQoJVxJ5KlaAOgDTQm4Redayui6syvF+GvYdxDb+cqUFKlZJVoNJvEipOH4xllXeYhJW3dJQkwTmESQLxB5i8a1X7X40NYhoKfW/lQslRVnVc2nlABqinjjLigFOONtiQlRSCUiSUiEnWmAd4h2pwCkRhsMtl42S53iiUpghX2rSPDB2NWHExhMMNe8cec8wMjafLRVZ1ePZDmUYnvDbLBzDrKvsxfzrT8ePdqwjehbw7ZI5KWpTh++sc+oMqIl4FKXy4rUEXzTCCBa6ZmSfarePw3eYZaRdTCu8HPu1Qlfsch96qPPhwrB8JgXMgxBM38vnRDAYgJcStUFBBCwL5kEZVzf8AhJPoK5oypplmB4hxBweFDblphSDEkxE65kgTaxub0Qa8SAsAiwzAgyk2HiMbmiWLw7eFxZRiCMjbkEkkBSZBEkAmCm/rUnE+LYMklrEhyTZopSEmTpmSAq1dyMqAeKhSYUSIuCIBnQXINun3V1wnEFolTa1Ek+KSDO0K2UDGhrjiOEWQhSHAmZNjJF4g7pNQ8PaWhSi4rOFEEiTJi1z5WmmFGjYxKHDKCGXBtJCCf5VfYPQ26jSjWF7TrbPd4lJMayPFHXYjrWQLUpzDSY1EzqJ39Yq1heKlKQhxIcbGgM+H/pqF0eQsdwamUEylKjZOcHwuKTKMv+GAZPMelZfHdhHmf3aisfP2qVlgnx4ZalRcp0dSOqRZY6p9QKLcM7XkQHRmH8Q19R+fKueWP4L0zEPMFUyFWABB0mIuPOaDcTVBygcrxXtn6th8Uk6Knlr69az+M/R8mFAEqnTSR0jf5VhUou3sl437Hk6nhpPh/Otdd8ZAIv8AZ120PKjr/DVNKUgt5fMXjp08qoP8PBWJBB5RaOcU/URk1QyUJF1GSR7gUOw6hnKjcJNhtRzEspISg6/xA8vv8qZjh7YMAqJkmIEf1o9RVsZWdakgm0X/AANGOzmMbQp5LjgQlxtSQpWYgKK0Kg5QSB4TtQzFLB/D8aoPskCZvrAvy12qsUt2TKKknF+5tsLxFhsqIxWGMgp8XfCJFyDkEGN+tX2u0gX8OIwZ8isbgq1H2iBPyivLMYvNr6aSYteKn4U6QYt9K7JZXV0cUfBhBVFtf7PSG+JqQVqGIw6e8Nz3kDRSYHSFadBUbLALyXVOsAFwLMOI0zZjlAvWJXxSDESeRmJ6VJjVlKUnMVFQF9pMGPLSs15EuqJf6fB9t6H4lh1l5agRClKI10JNKoG8OogEjWdQOZpVjs9AjwmKWtQzhUc0iT6CtBheJBIhtlxP86gkqPrPh9KkQofwx7fSi7HCAlAdxSi22RKUCO9cH8iT8Kf5lW861WOPwaJUUsBhHH1EISbCVKVASkbqWomAOpoN2jCm3cuH/bJhJK8qQnMNUpCrqTpcxPKjnEuOFae7QkNMg2bTuf4nFG61dT6RQwJmtUqE3YBL2KJB7lIjZKW0e8CocNwp/MVQUGDuPatQ2oAjMJANxMEjlO1O65KiQAmToNB0FVYqBuGwa4h1ZWIgJklIm5+dSp4O0T+7TVquHcMtaVFCkyi+XMgLiLlKSZV6U0rB6RIrgjSEAhKcxKswAEBNovN5vI0iKjOHTEZUxygfdQrC4UJWorOQpBPjKUTrGUH4r7Dyoq2qQDrIBokqEnfZ3h8EgqACEySAPCN7cq0/atObiTiQUjLkQCdsjaR99UOyWG7zGsJ/5iSfJJzH5CouK8QJxj7gJBLrhETpJFcvkfaaItpRlcMxIjNAi0wRO4hVd4MnugFCQmUnQwBI+k1Vwr5W6CJJyqiSSLCdVeVWy6UukKyFCxKCLE8+us69K5G210XqiXtJhu+wrL5ElP7F2Rum7aj5oI9qySsA3/Aj/KK9D4W0Hc+HURlxDcJtEPNypE+YkdawOPX3QJXIymCBEzIB15X9q9DHK0mQ1sssKyzKAQUkXBtyUkjQj8a5xGFUiMwIzAKT1B0I/OxqsXQgKVmbVliynWwtVgbBKzGvvypsHxDvU2mASIJmDMmDpy9q0aIVsnZRmMQfQEn5fm9XMVhhc5Fot8KknXeJ26X9ao4t13DOpPclS21AlBOUyLgGNv6VBjO3ONWILBA6FZ+ZUT86EBabcUggpJBBkESCD57UVa4oh6z9lf2qRf8A9VAsvzEK86BYTElaQVAhR1BEX3tUzjRBuCDyIigA04y7h4WlUpPwuIMoV0nY/wApE9KO8K7ZmweEj+IfUbentWQ4fxZbJOU2VZSSAULHJaTYiijbbL/7ohlw/wDDUf2av+ms/CT/AAqt1qHBMtSN4EM4lP2Vg6afI/Sh/EOzKFx4QY20MRz2rHBx3DuEHM2sag29wbEVoOH9uUiEv9YNyLXNtRbzrnliNE0wDh8SrCPOIbS2pKFQQ42hc6WkiR6HatPw7tbgHYGJwrbSufdpKPcCRWIcxHeLWvdayfczrXDupm/36VnF0exPxISSVU6PXmuy3D305k4fDrSrdIH3ihvEv0T4F0eBCmVc21GPVKpB9Iry5bpQklClJJI0JG/SuG8e7/aOf51fjVPJFexEP0pz2pL+A5xv9Cb6SSwpLqbW+BfWyvCf81AnOxj7B8bTqJ5pt5ZhI9ql/wBou/2jg/xr/GmPF35jvnY/vr/GoeS0N/o8v8l/ACfhtSu8SAbRfxEXvTY7EBCEmCQoTcQDfnWy4RwJDi/1h1WYoyhIN48IM31uTQ3ti6SbITocptcbgWtY6efOkpJyR5WTDwtX0A8PglupCkwOYnfXc3sRSo7wp1CGwCoJ3iJ2HMc6VDmYcUHFPsYT4MuIxA+3qy2f5En94ocz4eQNAcZjVurK1qK1KNyTJqEqmnSK9AQkoqRpQCgVAlM3AMSOUgGP9anwaG7qdNk6IHxLPKdkjc+gvVUmgCTEP51FUATskQANAAPKoqU0qAHiqXEuEIdUlQK0KAuQRcgmCLeHbc3FHMAhoNurdMqAytokglR+2Y+ykCepih5oGB3ez+cyt51R5qIJjlfzolhcMEJCQSY5makFOKLA1n6OGv8AfM50bbcWenhj61l0gkkk6km/W9a7sYnu8Jj3v4Wcg81T/wDmsk2DvXJ5HSLiWMMyQtG/iG1td6vqJCkrAg3SZHxZYg9N/aqTSiL3ty2opiVylyAAWlhXmDbTeyz8zvWELcWgVEzeMUjxCxbIWkdQQT9331X/AEkcGSt0OIJS3iUpdSU8z8Y9/vq1hkAkSYBsbc9qIv4bv+HOt6rwTmZPPuV3geU/9orbx5doJI8lV2W/5p/yir/CuGFkEZ8wN4yxeiKxXArsIonexClxnUVEAJE3hI0HpURFODV7ivEEvZVhGVyIciAlRGiwkfCSNdp86AB4VU7uLUoJCjOWwJiQOU6kDYbVApNcpNAiQ3rmSKmwj6Uq8aAtJEEaEdUnYj1HQ02ICQohBKk7EiD5ESbjTXamATwXaDwBt9PfNDQEwtH/AEl6p8rjpS4j2dDyO8w7hcSkEkCA62IIJcb3EfaTI8qCqRyrpGKy3vblM8oEUmtFR7RewuH8PrTPI1/PLeoMLxNJHgUDBIPS/wAqtpeCuk78/wAa4qo+h9S3ZQx32E8z9D9ajGvlUuOELzcoHuNaql2sJdnrePqGzorpBX5+f4VDnvXQV+fnSo15o0fDsYUtWA8UgzvBtQ/jrzi1pCUg3sEjS2uhJ3rRcP4Io4ZC0pSrMg2USMpzfEkjUwCIMa1EoFLmUIIUOYOn1HWpaa2z43yLlkl+WY3GPLSqEk2F4VHi3saVaDEcDzqKim51jQ9aVPkjm4MFgU6gRqDe46jnVjAONglToKso8KNlH+dWyRqYudLa1Fi8WpxZUsyT7ADQAaAAaAV6xJFSppppoA6rtpoqMJBJgmACTAuTbkKjorgeKoZwzqUA9874CrZLWqgk6yo2PQdaAoGE1yTSJrmaAHrpIrma7RS9ijb4NPd8CeV/avJHoCkfQ1kWVdRfetn2hAa4Ng0H7awsjp4lf/IVkG1CdhXF5L2kCHdaXlH82/T6VcwzWYwSP2qCknfdHpByiosSzI8BBjlb3B867wL37JKgP3ZWFKMeGQMnupX/AG1nj7BLZcwjhA0g7+e9aPhOKS3iWlq+DEDuXQd8w8M+RBHrWdzftVEGxhQHRQBn3mrL687C0j4kwoRrIvTxvhM0XugJ2i4UcPiXGj9lRg80m6T7EUJNb7tqz+s4TD41IuU9270UJF/UKHqKwahXoGQwVT1wDXQNMC8rhau4DwhSMxSqJlCtgsbSLg6VRUKtYDii2c4QRDiSlaSAUqT1B5G4O1VTQBzNSNtqV8ImKiXVJToF86hNlECCE3AFramgQY/UXP4fmPxqHMlBlYsmSQelZprgy3ZU2FqA3E/jSwa1NO5HCq9lJVNvQ1bQot2Fn0KcT3zcSSkBRIAVa6TtMqTfaa7wHFJORYyKmIVYT0NVnsKtIKWykIuShScwkxmi9pgVPw3g/fNeCO8B/dkyYBQlMTfUm2oArncTtj5HFaLTranDCElVsxiSYAMm3LWqYa603AsWFKXnU6lIlKFtiTB1SQLqtzq8zwNxaiUpdSgGBnypUesKi0Vhkhx22etg82DXGmcYotnL3aVJt4pVMnpyqDLFX3Ozj0eEOTf+yInb7VqDNpdzEKS4OpaXA9Rt1rNLl1s6F5OOGnaPauzhT+rNCcp7tNjvIBkTrrQVhkPcQfV9ltIT0zabW2VWSwGPWhMJcXlO2aU/4ZBy+lans3xRtDfdNnKSZIWRKjuQuL+RrfjSPnZSUpNoIjhQ6jyP40qJJdbI8RKTyNvvpVjxj8DMk4jgybF/Eg/3R/8AWgXHsEhp4paKi3CSlSolQUkKBsOShWsb/QOgCDiSbzPd38vj0qp2s4U3g0JZP7VQZQgOEqSUgKOWEiZMZRc7V6Dr2OXZjaYUq6QgkgASSYEUhjUjRrtFw1vDhtkXfSmXlTIClXDYGnhGp50EJoGKaVNSmkwHqVpMmohRTs7he8xTKP4nED0zX+VDGa/9JRDacGzEhDZt6JT9KxTAkgR+eVav9Kb2fHpTshpPzKj9xFZKL1weQ/rBMIvNKCbpCRBNje25v+ZqPh2HLrbiAlSlQHAlJvKLyQNQNxUbLalkJT81QPO/31xwrCOpxEZykLQtIUhWygRqNqzxv6gvYWfYzBDloy5T0AMo+81bwaBcKNymBaRPU0NGDyJUnvCVNJJKR8Kkt5UmdzzGlT4NYkXVHT6TTy6lZotMOdiD37OKwLlisFaJ56Ej1CD71hMUwUKKVCCkkEciLGth+t9xiGcTpkUEr1koNjIPSa4/SXwju8SHU/A+MwO2YQFe9j613QlyimQ1TMSRTA10oVwa0Ed0ppgaVMRPxDh7jXhcQUkpBE7gixBGoNY3iL5bhKoKiDmjT4jHrAB9a9N4Zjm8Qx+rYhQQUyWHVaIOpbWdkK+RrM4rBpJIUEn2PzoBmUwXaBxoENrU2NYSpQk6fnyqFXEStzMuSpRuokzPOtKrg7R/4afauBwZr+zTTskvpcBHMVXfw9wpKilY0ULeU1KywlIhIgUXwHEk5e6fSVtE2iM7ZOqmifmk2PzqSjJYXFO4VKszTL4UqZWkqItBje9varK/0jvFIS4y0UjQZQI2t4eVHMfwstwoELbXORY0PQ/wqG6TpVItzRSfaGm0D8P+kFSFSGWweiUfUUQw/bBrEqV+sICVqEBUqSnSwVlPh84ioy3Gw9hXSUpP2U+wpKKXSHzkwKC/hVQQQDcDVChzSRY+Yo7w7inefZUk+Rj0NHeC9p1Mo7pSUusHVpfwjqg/YPUUW/2C1iUleBUSRdWHWQHE/wBw/bHzqnshArD8ceQnKlxQA2mlVZxGUkKEEWIIgg8iDSrOv2L2bfDdrMHhsPLbmIeT3lytxyQopEDMUAxF4Arzjtf2pz4kqUCArLlSCVQOqiBNsop6VapEMq4XFhxOYAgdaK8F4r+rvJdyJWUSUhUwFRZVtY1ilSpPQIrP4hS1FSySpRJJOpJuTURNKlQMQpqVKkB0K1n6OMNn4g1/KFq9kkD5kUqVHuMr9v383En9YBSn2SBQZpd/9aVKvNzfexF9vFNpMhKlCBYxB66bxp86rtcVKXQq4Eg26GAPKlSqF2Jt2GuHFlt9bTZUSCkKCtlOqKilJ5ZYNV2sMpKlAQcpIv0pqVbZlo2vRK8kqQpJJMzuIB2PvWlUn9d4JJ/eYWb/ANzW/VB9xTUq18Z6aFM82dTUZFKlXUiGMDXVKlQAgacCnpUwOCK5IpUqZIwpwaVKgDrNTRSpUgGIqNSKelTAZK6sYfEKSoKSSlQMggkEHoRT0qBGoZ7eqKR3+HYfWLd44nxkbBRGvnSpUqAP/9k="/>
          <p:cNvSpPr>
            <a:spLocks noChangeAspect="1" noChangeArrowheads="1"/>
          </p:cNvSpPr>
          <p:nvPr/>
        </p:nvSpPr>
        <p:spPr bwMode="auto">
          <a:xfrm>
            <a:off x="269875" y="2842904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data:image/jpg;base64,/9j/4AAQSkZJRgABAQAAAQABAAD/2wCEAAkGBhQSEBUUEhQVFRUUFxUaGBgYGBQYGBgXHBgXFxcXFRcXHCYeGB8jGhcaHy8gIycpLCwsGB4xNTAqNSYrLCkBCQoKDgwOGg8PGiwcHB0pKSkpLCkqKSkpKSksKSkpLCkpKSksLCkpKSkpKSkpKSwpLCwpKSwpKSkpKSwsLCkpKf/AABEIALcBFAMBIgACEQEDEQH/xAAcAAABBQEBAQAAAAAAAAAAAAAFAAEDBAYCBwj/xABGEAABAwIEAwYDBAcFBgcAAAABAgMRACEEEjFBBVFhBhMicYGRMqHBQrHR8AcUIzNSYuFTcoKS8RUkQ2Nzohd0g4TC0uL/xAAaAQADAQEBAQAAAAAAAAAAAAAAAQIDBAUG/8QAKhEAAgICAgEDAwMFAAAAAAAAAAECEQMhEjEEE0FRIjJxBWGRI0JSgcH/2gAMAwEAAhEDEQA/AN0BSilFKrIFSpUqYCmmpU1ADimS8FDcRz86VJKQEiBGvWpGPTzTU1MR3TU1KKAERTRTxSigBop66iuaLGNNKlNNNAhRT0xpUAdUgK5p5pgPFI01PQA00gaVPFIY0V22BNczSCqGM7Ub6UlEVGTXM0qHYimlFMaVMkVPFc09MQ9NTxSpWOjulXmnDO3D4VDigrNcSNBYWrUYrtm2mCkFSSDHMq5dB1rJZYsRo5pTVDhnFA6hJJSFEE5QRt0q9Nap2App65pTQAnFQD5GocKmBqTYa/SuMetQbJTHWZ0g6RvTszmGYAeHb/SgdlqmNIGlNAhqVKaeaAGp6alQA9NSpTQAqVNNKaAFSpE000APT0wp6AHpU009ACpwquaVAzommmmpUAKmIpTTGgQqanpqAFSpUppgKlSmlQOzwhxwmIUABry86L4JwrQqNBcyRvEQN50nagnfJP7MaRrufyam4a3lXeSBE3iDF/QxXBQGk4XjVg2UUjXaY11/OlbrhPaVt4hFwrS8XNgdOtecIxkG9+p25QJq1gO0ZacshBIiCoE35iNB+b1WObQHq81zNefYLtQ+SVZ7JF50NyYA3JO/SieD7YqI8aFEmYgfFBvEjzk10eogo1GMV4D1ge5iukzN+R+lUX+LNForJUE5iJixPiCcp6KFz0obwzi6y5ClBwmAEpABk31gcqPUQ3GjSA0+ahDPGgsqUhaMqRcFUSfFcKURuOVTO8WQhoLJSRmynItCvFvEG9VyRIQmlNCE9pWsuYkgSAZgETJJIJ0Ea0TaXmEpIIPIimmBLNKagXiUgwTf88qGcS7TtsLyqBPhCpSUkX9aYrDU000HwvaZlwgJJzEExGkTqdBpVdXa9AJltcbG1zvryNqm0OzQUqqNcRQoAhQuAY3E8xtUwdH5mnYElQu4xKVZSQDlKvQb/f7VnOK9qg28IMpgi29xJA30P5NAeI9pS48tQGUFMRP2dIt6n1rKWVID0Vt4K0M6H3Ej5V2DXnnBO2BQAmJBJkfhvUmP7Zu5iQco2H0mj1ohR6BNPXnWE7aOIkGTmveSdtOVtKtOfpBWCfAAABrR60QN3Smsbg+3wI8aATzBo3h+0rSme9JyiSIOtuQqlki/cAvTUGT2sYInMfKLiunO1DCV5Sog+VtJp84/IBc01VeH8RS8kqRMAxVkiqTvYDGmmniuZpgPNKuc1PNAh6VNmpUwPntpMmL+n0ojhiqQEm+8/wBPzehbSMxGgPmfyKK4VsJukydCfrbSuKZaLYIiV3nrp6UR4K8ylKlrOZQJ8BByqTAkAgWVN72ttWbxGIVnKQRt5c6lQhRCYv8ATS9QlWws2R7TlObuQltKokJSBMQBNp2rS9m+0inFK74i4EGE3iARXmBKkpJFwNd+lutWE40QJ6e9FtbFZ6xxDjrKJbcCDpICUnW3L16RT/rTeZAUprNCY/dybCNp0ryVeOzXE6+s8jzqwviUC9yQd+W16tzb9hptBXtNiQcQtNghJ8KUhIGgmwsfFO+9DW3gLAdZ0vaDUKX0K8RVcjSBHneq2KfGki8ecdb8qXbCwzwtXePJzm18xuQY10BJ9BWvXiVJKWyMoSUJECNSkke1qF9nlJDKQtR7tIUQotrInUJmNyLmdAa7bCe9ASsuSUyoiDMZlC87xWsLQ9F447wg+IDLbLbMZIO4iYN4O1qBdpeGrcKS3BixCTfWcyo6URXiiW24OUQpN9JSQqfZdW8E533gTAXESALi5CiLTexIvYGqTuNmLhLlaoyGFWUBSRNrSdZsfpVVzEEn4vWZq/i8CsOLRqqxJE7AAnSALULcZAOUwes6xWNpsuqC3BOLBl2VzBERv531/rR7tB2tKkoDWVIUDMAgwRYE5tY5VkMDioKyAMxSqCbx5AaHr5cqjFrG5j36mlKT6RXsLEvSZOpnnzvUTy49udPiFzEiPpVZ1NyJta+8zBioSET4V1I5TAE/eY+VWXm+8EG3K1+e9UcOkAwkib3PKrOJVlvMgaCbmpkt6GJ8JBBOomBOo2E1TdxIV4lE22HP8mmxCi4bWNtfuiqquGLvArWKXuKi+3iDMJgiBYa127jVFNtD7xzoSkK2GUC031+tXVuJBSSZULX09hQ4oRZTir3O+g+81OcXPiUddPLrUTbCUphW/vOsc4rhzKLDToDJH4VGrHQWwfGloTlbUEjUmBmPKfK9aThfbFKQkOZlAfErKkn0g7ddawK3AE+Kx2iZ/wBK6ZfiZzSdRHlpVJyXQHqHC+2DDzwbgoJzQVBMGIIjxDUT7dag4r2kDa1AZgRoqAQeUQoiII/CvLziilc3BPMSZ1g0QxOIKiVLJKlQTsPWtJTaQWaQdrnsylBRTraPDpy3PKonu2GIJ+I3iYgaVly+ZghRA/P31KMRaVe1ZNy+QNAntS6NVKJvurn50qzKnV7aUqW/kYBViVGJOlXcE6Yi2vOqTbnlPWrbLJUYJCQNRA97VvLokuvIQTO4nlyAvNQN8Qi0C88vrXeITlIiBXfdN7G+tve1ZaAgcf2SSAdd/Lap8MqE5Yn1qq8ADA6a1K0q4A106DcmKtrQBLBcCxL6EuIZcKSbKCFFMTBggXrdYT9HqA1ldQpar+IFadzFgdqyXGfDh8PkMHup8M3l1Y/PlUXCuMk+FwGegUB8qLSVlIl4z2WXh/CrxAqiRMpm48JvHWrPAey5dWlLiXMypAhCiEgbkC50O1X8KyoEqKgU2lKp3Gx59DRLvkJSFOoUrN8CEOlohMwpZUBpYgDe52qYOUn+xVIv4vBK/V04dtLq2sPClqGfKn41H9moDKoAyZN786FYRY74EEkQ4vMYBIyqMkC0xHOp8DxRTOHcQ3lAdUrwl9YWCoZZKR8djMkRY1UwCApThiIad9AU5R99b+zDTO23ycPIsUOJFtCFI/FIqfhmKShSiV91CDlKWyvOYkJVrE865wzIDTzYv4c/qkgkDySSPShmQWXum2+n5kVGP7QDmHey5FmFJIMGOdlAjmNPnQXtVwVDbIxCSfGtScloAleluQFWsFiQJQowhdwf4FbHy2I5eQqfiWBW4hKXAoJQsKBiUk3+FWhBBOlZZIOL5I1jJOLTMfisG41qkwYhWxkDQkddKgDCpKoBMbkW863+G4EMS2vvFEEqGUTZICQNN5M1kOO8LcwjgbJSZuCJuJ87Gso5LdEzxOK5exRewyiJEeYn6iqCUkkm1hPnrcVbffWd7D2PW9UsPKlH5jmJt0ia1jZiXeHYbQ7qixtbnUodkkxAqNglSgkA67THKI686ixjCtufyvSZRYDqQR4bc6SHgTztoLVynDlSL3yzp5ge2tRFYBgC8DymBNKgOH1lQiTbUgRenaUlIFp5G+u5qVK7X16HntSEqO0dY/Io5EjLQCZM07GIHwjUaGdfz9KjxDmXQ87beZqq3eVExyoqxll9skDPOuu/kYrl3EmLeXvTIem5Hpe9WOG4dx5zu20FRiwHz+KNOdNfBLOuG8DcxOYoyQ3GcrWlAvMXVaTB9jRPDdkXU6qw5/8AcNSeWqqPdmuBOtNuFbRlTuHVlzNnMlAdzRCv5h7ii4aUI/3ZRIVM5G7gqBiL6AEDXU8q6Y4047ODL5MoSpf9MM52axSjf9Xj/wAwx5X8dDMdwpxheVzwqsSBcRqCCLEda9AwGBdROdhZlST+7BtCwRcW+IacqpcY4G4e7Iwzjh7ltJ8Jyi1xEa1OWHFaH43kyyupKjD9+RSq6vhSZPi9CdOmlPXLyR3mcw+GSrmfIQPUk1ZQoxdOVI3geg61WZJCSYMfLz61wvFKnUgDQf0NdVNiLjiIMSCDebVy69JASBI5b+Y2qmHb0a4NwlDhla1oTvkbC1ekqSKccbfQm6KDSTJkwfzra9WMGwnNKpHlW0bwGASIAxqvNLHuL1y5wXCKShbQeEKhXeFu2U+LwoF+etKWPIu1Q00+iktPeBkNIJyNBBnnnWqPXNXpWGXwlptJJYDmUSCtOYKIuDmVz5maznZ/BYReJaQh15yVpyp7ru0m8/FntpXprnAcGk+JtqTuUNz6kiaiOOuy0eWlSBLiwnKSShCbZuVtQjS+p0G5FFb5UrOskyRpGnICQBAiBYUd7eYhKXg2httCBeUpRK9MplIsOlZ3DMF1YQmJPMhIAublUAWm9arQ2dZk3IzAaDMAJnoFGLdaucNs0+rkhI9VOI+gNTPdnV5JS6wogTkS6hSzuSEpJ23nQTVdsRg1mYzvNJH+FDiz94qcjqLBFnhDaS8kk2dBChaBmzIJ6a0My5VFKrag9CD9DVjh76bIzAuDOIGoE5hb1qbtE1+0Do0eSF/4rpcH+YE+orHDLtDa0DoglJo6ntMpeHRhFoCEJgBzMTdN05kxudSNNpoF8Q6pHuB+H3Vykg2P+n9K6GkyUG2cQtpcG2h2gj+IEWuNxao+3uAccZZUAYCpMREFNio7QbR1qnhcbENuDMja8KSTuhR0nkbH50Y4dxhTaSQe9YBymfs9FAnwHzsYME1zyw75I3jlfHg+jy/GMZBM35X301qLCtKWnkk6nc9K9WxnZbC4wFTKghZ1SdJ/unT0rO4/sq7hRPd5kibpHhHKetQ5uKMHBoDcL4E+pKlNpJiAJIsNRqfWkvs8+bwCTsFo39a3/wCjpKFsOlxQSS7YFaU+HIOetaocAw2UnNMDZ4ROwNYv127UU1+TWMcbX1N2eIlstJUglJN86cwJBzCdL6gGqOFXKoI06x/rXpfbXhwTgnT4kQpBT+2ZcSSpy4yoQFWzG815glABmSPz710vrfZnIIl7cJA8xUCsZOnrtXTGIkWsOn1BqQMhAK5kkHaseuyStjmvBMG8e9Ue7JQBa5+/WrawSnzkmSSQelVUJOaZkwLa+1ax6AvpYKANL7zfyNHOysd490w71vVA+tZlzNJGg3532860HYtHifsbYdYB2Iztj3p419SMc7/py/AewPCFOoUoFICZmc20HRIPMVJ/sFeUqzIjKlUjORfQAhME89hua4wTzx8DajYHw+GIsTZVjoOtrVaLeLjLCohIiEEXNvWd9RvXpO/k+VxrHKN8W/wRu9nHUTmKEhJMkqMADMc1hpCf6VAcGttbRJ+MpIgqNpF5iD6E10riOISopKlSkkEEBUElUgi4uVn3qNnFqcdaCzMLQBZIPxDcCT60tjbxf2pplfieC/bukN6uOHQ/xHrSo4125ZazNuFWZK3J8M/bURfyIp68l4t9n2KqjyZ5KicqgABrB/PKhy03IF63LXD8gupJB2j8RHzqgOGtpVISCSdNfQVUc6RLQC4Zw0uLSkAklSRYTrXqHZDtmzw1hTJw4eVnUouZkIBEwAAoEiINCeGYRbSkuEhrKcwGUKUTscpt71aRhWQM5BJzXSAgmxBElRFjJ09K6MMnN29Ey0ro0n/jajT9TJ83Gx9yKx2F43GJ79aQEd8XFI1ABgkGBBsOV6NPnCOOJCUOMp8WZWVo3JtIKrgC1ZBWMR34QhRVNydpygn8OQrolVBFu9o0qu2q8Q8lnCttZlqISpttKHLX8BACkzB2Fqsvdk+JqST3mLK80AeMeGPizZgNdoqlwNWV9syUXIC5AhWUiyjaQSPlWkcQQoJVxJ5KlaAOgDTQm4Redayui6syvF+GvYdxDb+cqUFKlZJVoNJvEipOH4xllXeYhJW3dJQkwTmESQLxB5i8a1X7X40NYhoKfW/lQslRVnVc2nlABqinjjLigFOONtiQlRSCUiSUiEnWmAd4h2pwCkRhsMtl42S53iiUpghX2rSPDB2NWHExhMMNe8cec8wMjafLRVZ1ePZDmUYnvDbLBzDrKvsxfzrT8ePdqwjehbw7ZI5KWpTh++sc+oMqIl4FKXy4rUEXzTCCBa6ZmSfarePw3eYZaRdTCu8HPu1Qlfsch96qPPhwrB8JgXMgxBM38vnRDAYgJcStUFBBCwL5kEZVzf8AhJPoK5oypplmB4hxBweFDblphSDEkxE65kgTaxub0Qa8SAsAiwzAgyk2HiMbmiWLw7eFxZRiCMjbkEkkBSZBEkAmCm/rUnE+LYMklrEhyTZopSEmTpmSAq1dyMqAeKhSYUSIuCIBnQXINun3V1wnEFolTa1Ek+KSDO0K2UDGhrjiOEWQhSHAmZNjJF4g7pNQ8PaWhSi4rOFEEiTJi1z5WmmFGjYxKHDKCGXBtJCCf5VfYPQ26jSjWF7TrbPd4lJMayPFHXYjrWQLUpzDSY1EzqJ39Yq1heKlKQhxIcbGgM+H/pqF0eQsdwamUEylKjZOcHwuKTKMv+GAZPMelZfHdhHmf3aisfP2qVlgnx4ZalRcp0dSOqRZY6p9QKLcM7XkQHRmH8Q19R+fKueWP4L0zEPMFUyFWABB0mIuPOaDcTVBygcrxXtn6th8Uk6Knlr69az+M/R8mFAEqnTSR0jf5VhUou3sl437Hk6nhpPh/Otdd8ZAIv8AZ120PKjr/DVNKUgt5fMXjp08qoP8PBWJBB5RaOcU/URk1QyUJF1GSR7gUOw6hnKjcJNhtRzEspISg6/xA8vv8qZjh7YMAqJkmIEf1o9RVsZWdakgm0X/AANGOzmMbQp5LjgQlxtSQpWYgKK0Kg5QSB4TtQzFLB/D8aoPskCZvrAvy12qsUt2TKKknF+5tsLxFhsqIxWGMgp8XfCJFyDkEGN+tX2u0gX8OIwZ8isbgq1H2iBPyivLMYvNr6aSYteKn4U6QYt9K7JZXV0cUfBhBVFtf7PSG+JqQVqGIw6e8Nz3kDRSYHSFadBUbLALyXVOsAFwLMOI0zZjlAvWJXxSDESeRmJ6VJjVlKUnMVFQF9pMGPLSs15EuqJf6fB9t6H4lh1l5agRClKI10JNKoG8OogEjWdQOZpVjs9AjwmKWtQzhUc0iT6CtBheJBIhtlxP86gkqPrPh9KkQofwx7fSi7HCAlAdxSi22RKUCO9cH8iT8Kf5lW861WOPwaJUUsBhHH1EISbCVKVASkbqWomAOpoN2jCm3cuH/bJhJK8qQnMNUpCrqTpcxPKjnEuOFae7QkNMg2bTuf4nFG61dT6RQwJmtUqE3YBL2KJB7lIjZKW0e8CocNwp/MVQUGDuPatQ2oAjMJANxMEjlO1O65KiQAmToNB0FVYqBuGwa4h1ZWIgJklIm5+dSp4O0T+7TVquHcMtaVFCkyi+XMgLiLlKSZV6U0rB6RIrgjSEAhKcxKswAEBNovN5vI0iKjOHTEZUxygfdQrC4UJWorOQpBPjKUTrGUH4r7Dyoq2qQDrIBokqEnfZ3h8EgqACEySAPCN7cq0/atObiTiQUjLkQCdsjaR99UOyWG7zGsJ/5iSfJJzH5CouK8QJxj7gJBLrhETpJFcvkfaaItpRlcMxIjNAi0wRO4hVd4MnugFCQmUnQwBI+k1Vwr5W6CJJyqiSSLCdVeVWy6UukKyFCxKCLE8+us69K5G210XqiXtJhu+wrL5ElP7F2Rum7aj5oI9qySsA3/Aj/KK9D4W0Hc+HURlxDcJtEPNypE+YkdawOPX3QJXIymCBEzIB15X9q9DHK0mQ1sssKyzKAQUkXBtyUkjQj8a5xGFUiMwIzAKT1B0I/OxqsXQgKVmbVliynWwtVgbBKzGvvypsHxDvU2mASIJmDMmDpy9q0aIVsnZRmMQfQEn5fm9XMVhhc5Fot8KknXeJ26X9ao4t13DOpPclS21AlBOUyLgGNv6VBjO3ONWILBA6FZ+ZUT86EBabcUggpJBBkESCD57UVa4oh6z9lf2qRf8A9VAsvzEK86BYTElaQVAhR1BEX3tUzjRBuCDyIigA04y7h4WlUpPwuIMoV0nY/wApE9KO8K7ZmweEj+IfUbentWQ4fxZbJOU2VZSSAULHJaTYiijbbL/7ohlw/wDDUf2av+ms/CT/AAqt1qHBMtSN4EM4lP2Vg6afI/Sh/EOzKFx4QY20MRz2rHBx3DuEHM2sag29wbEVoOH9uUiEv9YNyLXNtRbzrnliNE0wDh8SrCPOIbS2pKFQQ42hc6WkiR6HatPw7tbgHYGJwrbSufdpKPcCRWIcxHeLWvdayfczrXDupm/36VnF0exPxISSVU6PXmuy3D305k4fDrSrdIH3ihvEv0T4F0eBCmVc21GPVKpB9Iry5bpQklClJJI0JG/SuG8e7/aOf51fjVPJFexEP0pz2pL+A5xv9Cb6SSwpLqbW+BfWyvCf81AnOxj7B8bTqJ5pt5ZhI9ql/wBou/2jg/xr/GmPF35jvnY/vr/GoeS0N/o8v8l/ACfhtSu8SAbRfxEXvTY7EBCEmCQoTcQDfnWy4RwJDi/1h1WYoyhIN48IM31uTQ3ti6SbITocptcbgWtY6efOkpJyR5WTDwtX0A8PglupCkwOYnfXc3sRSo7wp1CGwCoJ3iJ2HMc6VDmYcUHFPsYT4MuIxA+3qy2f5En94ocz4eQNAcZjVurK1qK1KNyTJqEqmnSK9AQkoqRpQCgVAlM3AMSOUgGP9anwaG7qdNk6IHxLPKdkjc+gvVUmgCTEP51FUATskQANAAPKoqU0qAHiqXEuEIdUlQK0KAuQRcgmCLeHbc3FHMAhoNurdMqAytokglR+2Y+ykCepih5oGB3ez+cyt51R5qIJjlfzolhcMEJCQSY5makFOKLA1n6OGv8AfM50bbcWenhj61l0gkkk6km/W9a7sYnu8Jj3v4Wcg81T/wDmsk2DvXJ5HSLiWMMyQtG/iG1td6vqJCkrAg3SZHxZYg9N/aqTSiL3ty2opiVylyAAWlhXmDbTeyz8zvWELcWgVEzeMUjxCxbIWkdQQT9331X/AEkcGSt0OIJS3iUpdSU8z8Y9/vq1hkAkSYBsbc9qIv4bv+HOt6rwTmZPPuV3geU/9orbx5doJI8lV2W/5p/yir/CuGFkEZ8wN4yxeiKxXArsIonexClxnUVEAJE3hI0HpURFODV7ivEEvZVhGVyIciAlRGiwkfCSNdp86AB4VU7uLUoJCjOWwJiQOU6kDYbVApNcpNAiQ3rmSKmwj6Uq8aAtJEEaEdUnYj1HQ02ICQohBKk7EiD5ESbjTXamATwXaDwBt9PfNDQEwtH/AEl6p8rjpS4j2dDyO8w7hcSkEkCA62IIJcb3EfaTI8qCqRyrpGKy3vblM8oEUmtFR7RewuH8PrTPI1/PLeoMLxNJHgUDBIPS/wAqtpeCuk78/wAa4qo+h9S3ZQx32E8z9D9ajGvlUuOELzcoHuNaql2sJdnrePqGzorpBX5+f4VDnvXQV+fnSo15o0fDsYUtWA8UgzvBtQ/jrzi1pCUg3sEjS2uhJ3rRcP4Io4ZC0pSrMg2USMpzfEkjUwCIMa1EoFLmUIIUOYOn1HWpaa2z43yLlkl+WY3GPLSqEk2F4VHi3saVaDEcDzqKim51jQ9aVPkjm4MFgU6gRqDe46jnVjAONglToKso8KNlH+dWyRqYudLa1Fi8WpxZUsyT7ADQAaAAaAV6xJFSppppoA6rtpoqMJBJgmACTAuTbkKjorgeKoZwzqUA9874CrZLWqgk6yo2PQdaAoGE1yTSJrmaAHrpIrma7RS9ijb4NPd8CeV/avJHoCkfQ1kWVdRfetn2hAa4Ng0H7awsjp4lf/IVkG1CdhXF5L2kCHdaXlH82/T6VcwzWYwSP2qCknfdHpByiosSzI8BBjlb3B867wL37JKgP3ZWFKMeGQMnupX/AG1nj7BLZcwjhA0g7+e9aPhOKS3iWlq+DEDuXQd8w8M+RBHrWdzftVEGxhQHRQBn3mrL687C0j4kwoRrIvTxvhM0XugJ2i4UcPiXGj9lRg80m6T7EUJNb7tqz+s4TD41IuU9270UJF/UKHqKwahXoGQwVT1wDXQNMC8rhau4DwhSMxSqJlCtgsbSLg6VRUKtYDii2c4QRDiSlaSAUqT1B5G4O1VTQBzNSNtqV8ImKiXVJToF86hNlECCE3AFramgQY/UXP4fmPxqHMlBlYsmSQelZprgy3ZU2FqA3E/jSwa1NO5HCq9lJVNvQ1bQot2Fn0KcT3zcSSkBRIAVa6TtMqTfaa7wHFJORYyKmIVYT0NVnsKtIKWykIuShScwkxmi9pgVPw3g/fNeCO8B/dkyYBQlMTfUm2oArncTtj5HFaLTranDCElVsxiSYAMm3LWqYa603AsWFKXnU6lIlKFtiTB1SQLqtzq8zwNxaiUpdSgGBnypUesKi0Vhkhx22etg82DXGmcYotnL3aVJt4pVMnpyqDLFX3Ozj0eEOTf+yInb7VqDNpdzEKS4OpaXA9Rt1rNLl1s6F5OOGnaPauzhT+rNCcp7tNjvIBkTrrQVhkPcQfV9ltIT0zabW2VWSwGPWhMJcXlO2aU/4ZBy+lans3xRtDfdNnKSZIWRKjuQuL+RrfjSPnZSUpNoIjhQ6jyP40qJJdbI8RKTyNvvpVjxj8DMk4jgybF/Eg/3R/8AWgXHsEhp4paKi3CSlSolQUkKBsOShWsb/QOgCDiSbzPd38vj0qp2s4U3g0JZP7VQZQgOEqSUgKOWEiZMZRc7V6Dr2OXZjaYUq6QgkgASSYEUhjUjRrtFw1vDhtkXfSmXlTIClXDYGnhGp50EJoGKaVNSmkwHqVpMmohRTs7he8xTKP4nED0zX+VDGa/9JRDacGzEhDZt6JT9KxTAkgR+eVav9Kb2fHpTshpPzKj9xFZKL1weQ/rBMIvNKCbpCRBNje25v+ZqPh2HLrbiAlSlQHAlJvKLyQNQNxUbLalkJT81QPO/31xwrCOpxEZykLQtIUhWygRqNqzxv6gvYWfYzBDloy5T0AMo+81bwaBcKNymBaRPU0NGDyJUnvCVNJJKR8Kkt5UmdzzGlT4NYkXVHT6TTy6lZotMOdiD37OKwLlisFaJ56Ej1CD71hMUwUKKVCCkkEciLGth+t9xiGcTpkUEr1koNjIPSa4/SXwju8SHU/A+MwO2YQFe9j613QlyimQ1TMSRTA10oVwa0Ed0ppgaVMRPxDh7jXhcQUkpBE7gixBGoNY3iL5bhKoKiDmjT4jHrAB9a9N4Zjm8Qx+rYhQQUyWHVaIOpbWdkK+RrM4rBpJIUEn2PzoBmUwXaBxoENrU2NYSpQk6fnyqFXEStzMuSpRuokzPOtKrg7R/4afauBwZr+zTTskvpcBHMVXfw9wpKilY0ULeU1KywlIhIgUXwHEk5e6fSVtE2iM7ZOqmifmk2PzqSjJYXFO4VKszTL4UqZWkqItBje9varK/0jvFIS4y0UjQZQI2t4eVHMfwstwoELbXORY0PQ/wqG6TpVItzRSfaGm0D8P+kFSFSGWweiUfUUQw/bBrEqV+sICVqEBUqSnSwVlPh84ioy3Gw9hXSUpP2U+wpKKXSHzkwKC/hVQQQDcDVChzSRY+Yo7w7inefZUk+Rj0NHeC9p1Mo7pSUusHVpfwjqg/YPUUW/2C1iUleBUSRdWHWQHE/wBw/bHzqnshArD8ceQnKlxQA2mlVZxGUkKEEWIIgg8iDSrOv2L2bfDdrMHhsPLbmIeT3lytxyQopEDMUAxF4Arzjtf2pz4kqUCArLlSCVQOqiBNsop6VapEMq4XFhxOYAgdaK8F4r+rvJdyJWUSUhUwFRZVtY1ilSpPQIrP4hS1FSySpRJJOpJuTURNKlQMQpqVKkB0K1n6OMNn4g1/KFq9kkD5kUqVHuMr9v383En9YBSn2SBQZpd/9aVKvNzfexF9vFNpMhKlCBYxB66bxp86rtcVKXQq4Eg26GAPKlSqF2Jt2GuHFlt9bTZUSCkKCtlOqKilJ5ZYNV2sMpKlAQcpIv0pqVbZlo2vRK8kqQpJJMzuIB2PvWlUn9d4JJ/eYWb/ANzW/VB9xTUq18Z6aFM82dTUZFKlXUiGMDXVKlQAgacCnpUwOCK5IpUqZIwpwaVKgDrNTRSpUgGIqNSKelTAZK6sYfEKSoKSSlQMggkEHoRT0qBGoZ7eqKR3+HYfWLd44nxkbBRGvnSpUqAP/9k="/>
          <p:cNvSpPr>
            <a:spLocks noChangeAspect="1" noChangeArrowheads="1"/>
          </p:cNvSpPr>
          <p:nvPr/>
        </p:nvSpPr>
        <p:spPr bwMode="auto">
          <a:xfrm>
            <a:off x="422275" y="-534988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 descr="http://www.ricansko.info/obrazky/dalnice-d1-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456" y="677294"/>
            <a:ext cx="2013968" cy="133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1.gstatic.com/images?q=tbn:ANd9GcSmoJ_Tnp712F7_QmjqTvmnjQlZIB8NsJRHAqfCuUI5tKYBQl3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31" y="3094870"/>
            <a:ext cx="1865822" cy="139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ireceptar.cz/res/data/060/007408_50_034222.jpg?seek=124956243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4084" y="2722169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ovocnedreviny.cz/img/dz_merune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4" y="1236446"/>
            <a:ext cx="1845469" cy="138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élník 15"/>
          <p:cNvSpPr/>
          <p:nvPr/>
        </p:nvSpPr>
        <p:spPr>
          <a:xfrm>
            <a:off x="895778" y="2581245"/>
            <a:ext cx="96693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apricot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160345" y="3790655"/>
            <a:ext cx="58221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city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6970984" y="1971585"/>
            <a:ext cx="111120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980492" y="4126142"/>
            <a:ext cx="13805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cucumbers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766474" y="4417035"/>
            <a:ext cx="91082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grapes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3240360" cy="81009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45.8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744406"/>
              </p:ext>
            </p:extLst>
          </p:nvPr>
        </p:nvGraphicFramePr>
        <p:xfrm>
          <a:off x="611560" y="1347613"/>
          <a:ext cx="7704856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00"/>
                <a:gridCol w="4028256"/>
              </a:tblGrid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Sídlem kraje je: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Jihlava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Brno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Ostrava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Vyškov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Zemědělci se specializují na:</a:t>
                      </a:r>
                    </a:p>
                    <a:p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a) chov ryb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b) pěstování brambor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c) ovocnářstvím a pěstováním vinné révy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d) pěstováním chmelu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Kraj má výborné podmínky pro: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zemědělství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těžbu uhlí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strojírenství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lodní dopravu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Významnou dominantou tohoto kraje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je:</a:t>
                      </a:r>
                    </a:p>
                    <a:p>
                      <a:endParaRPr lang="cs-CZ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Máchovo jezero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b) rybník Rožmberk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c) Moravský kras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d) Český kras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0494"/>
              </p:ext>
            </p:extLst>
          </p:nvPr>
        </p:nvGraphicFramePr>
        <p:xfrm>
          <a:off x="611560" y="4443958"/>
          <a:ext cx="36724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řešení: 1.b , 2.a , 3.c , 4.c 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483518"/>
            <a:ext cx="4788024" cy="81009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45.9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/>
        </p:nvSpPr>
        <p:spPr>
          <a:xfrm>
            <a:off x="427336" y="1059582"/>
            <a:ext cx="8229600" cy="37444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www.zamky-hrady.cz/3/img/brno_letecky.jpg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www.kras.unas.cz/obr/nove/kras3.jpg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www.lednicko-valticky-areal.cz/fotky/valtice/valtice4.jpg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www.moravskykras.net/foto/hrebenac02.jpg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www.hotelhappystar.cz/img/vinice7.jpg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www.rumpal.cz/storage/200907120915_DSC_0045_0678.jpg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www.wellnessnoviny.cz/image/1073/moravsky-kras-a-speleo-wellness.jpg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www.lednicko-valticky-areal.cz/fotky/valtice/valtice4.jpg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www.juicing-for-health.com/images/apricots3.jpg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www.information-and-facts.com/wp-content/uploads/2011/12/grow-grapes.jpg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11)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upload.wikimedia.org/wikipedia/commons/e/e5/Chrysler_Building_Midtown_Manhattan_New_York_City_1932.jpg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www.deviantart.com/download/119503374/highway_1_by_Jesnec.jpg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3"/>
              </a:rPr>
              <a:t>images.pictureshunt.com/pics/s/sliced_cucumbers-5601.jpg</a:t>
            </a: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14) Místo, kde žijeme – učebnice pro 4. a 5. ročník ZŠ ( PRODOS ) 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15) Soubor námětů, úkolů  a zajímavostí pro 4. ročník -  Hana </a:t>
            </a:r>
            <a:r>
              <a:rPr lang="cs-CZ" sz="1100" dirty="0" err="1">
                <a:latin typeface="Times New Roman" pitchFamily="18" charset="0"/>
                <a:cs typeface="Times New Roman" pitchFamily="18" charset="0"/>
              </a:rPr>
              <a:t>Muhlhauserová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16) Vlastivěda pro 4. ročník – M. Hronek , L. Konečná ( PRODOS) 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17)Vlastivěda – Naše Vlast – Petr Chalupa ( ALTER)</a:t>
            </a:r>
          </a:p>
          <a:p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18) Vlastivěda – Putování po České republice – Petr Chalupa ( ALTER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527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</TotalTime>
  <Words>1036</Words>
  <Application>Microsoft Office PowerPoint</Application>
  <PresentationFormat>Předvádění na obrazovce (16:9)</PresentationFormat>
  <Paragraphs>146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 45.1  Jihomoravský kraj – poznáš jeho dominanty?</vt:lpstr>
      <vt:lpstr> 45.2  Poloha v republice</vt:lpstr>
      <vt:lpstr> 45.3  Sídlo, povrch a vodstvo kraje</vt:lpstr>
      <vt:lpstr> 45.4  Významná města a pamětihodnosti</vt:lpstr>
      <vt:lpstr> 45.5  Procvičení a příklady</vt:lpstr>
      <vt:lpstr> 45.6  Něco navíc pro šikovné</vt:lpstr>
      <vt:lpstr> 45.7  Region</vt:lpstr>
      <vt:lpstr> 45.8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vprusa</cp:lastModifiedBy>
  <cp:revision>272</cp:revision>
  <dcterms:created xsi:type="dcterms:W3CDTF">2010-10-18T18:21:56Z</dcterms:created>
  <dcterms:modified xsi:type="dcterms:W3CDTF">2016-01-17T14:43:56Z</dcterms:modified>
</cp:coreProperties>
</file>