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thumb/6/6c/Pohled_na_Highlands.jpg/250px-Pohled_na_Highlands.jpg" TargetMode="External"/><Relationship Id="rId3" Type="http://schemas.openxmlformats.org/officeDocument/2006/relationships/hyperlink" Target="http://www.vysocinounavoziku.ji.cz/p6190023.jpg" TargetMode="External"/><Relationship Id="rId7" Type="http://schemas.openxmlformats.org/officeDocument/2006/relationships/hyperlink" Target="http://www.unesco-ic.cz/pic/zdar-nad-sazavou.jpg" TargetMode="External"/><Relationship Id="rId2" Type="http://schemas.openxmlformats.org/officeDocument/2006/relationships/hyperlink" Target="http://www.prague-transfers-services.cz/data/photos/0490f82e467fc010ef3b84935d2ff8d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commons/thumb/d/d3/Nuclear.power.plant.Dukovany.jpg/250px-Nuclear.power.plant.Dukovany.jpg" TargetMode="External"/><Relationship Id="rId11" Type="http://schemas.openxmlformats.org/officeDocument/2006/relationships/hyperlink" Target="http://www.picture-newsletter.com/nuclear/nuclear-power-plant-9igh.jpg" TargetMode="External"/><Relationship Id="rId5" Type="http://schemas.openxmlformats.org/officeDocument/2006/relationships/hyperlink" Target="http://www.ricansko.info/obrazky/dalnice-d1-3.jpg" TargetMode="External"/><Relationship Id="rId10" Type="http://schemas.openxmlformats.org/officeDocument/2006/relationships/hyperlink" Target="http://www.realit.cz/files/imagecache/dust_filerenderer_big/files/upload/story_online/silnice_49b4bd39a7.jpg" TargetMode="External"/><Relationship Id="rId4" Type="http://schemas.openxmlformats.org/officeDocument/2006/relationships/hyperlink" Target="http://www.zamky-hrady.eu/img/mesta/1245276982.jpg" TargetMode="External"/><Relationship Id="rId9" Type="http://schemas.openxmlformats.org/officeDocument/2006/relationships/hyperlink" Target="http://majkyenglish.bloger.cz/obrazky/majkyenglish.bloger.cz/little-river-waterfall-phot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68762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44.1  Kraj Vysočina 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i.iinfo.cz/urs/Jihlava-12469724650133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019" y="1786148"/>
            <a:ext cx="2912108" cy="179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vyletnik.cz/images/vylet/uzivatele/barakuda/jaderna-elektrarna-dukovany-b9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005" y="2816499"/>
            <a:ext cx="1824203" cy="135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ricansko.info/obrazky/dalnice-d1-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992" y="924917"/>
            <a:ext cx="1944216" cy="135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6997900" y="2281421"/>
            <a:ext cx="140936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álnice D1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14872" y="3772893"/>
            <a:ext cx="104547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Jihlava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976260" y="4241888"/>
            <a:ext cx="137569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Dukovany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http://upload.wikimedia.org/wikipedia/commons/5/5d/Houses_in_Tel%C4%8D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32" y="1131590"/>
            <a:ext cx="1667528" cy="125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ension.dukovany.cz/zelhora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16" y="2766088"/>
            <a:ext cx="21431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bdélník 20"/>
          <p:cNvSpPr/>
          <p:nvPr/>
        </p:nvSpPr>
        <p:spPr>
          <a:xfrm>
            <a:off x="176717" y="4222882"/>
            <a:ext cx="28891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židovská čtvrť v Třebíči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1069537" y="2351029"/>
            <a:ext cx="69031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Telč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8" grpId="0"/>
      <p:bldP spid="9" grpId="0"/>
      <p:bldP spid="10" grpId="0"/>
      <p:bldP spid="21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844223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podmínky Kraje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Vysočina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44.10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54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883388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44.2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033.OEMPC\Plocha\Metodika\240px-Kraj_Vysocina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63" y="1959386"/>
            <a:ext cx="3629025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80411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-6836" y="-6096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472" y="483518"/>
            <a:ext cx="5688632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44.3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966584" y="2621250"/>
            <a:ext cx="4851648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Železné hory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Žďárské vrchy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Jihlava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Sázava 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Svratka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9662"/>
            <a:ext cx="2996184" cy="262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-13525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139952" y="1563638"/>
            <a:ext cx="241925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Jihlava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008" y="411510"/>
            <a:ext cx="6336704" cy="87983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44.4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491630"/>
            <a:ext cx="72172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Jihlava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(patří k nejstarším městům na našem území,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                       dříve těžba stříbra)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Třebíč</a:t>
            </a: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Humpolec </a:t>
            </a: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Pelhřimov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Telč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(památka UNESCO)                  </a:t>
            </a: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Havlíčkův Brod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jaderná elektrárna Dukovany</a:t>
            </a:r>
          </a:p>
          <a:p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Kostel Jana Nepomuckého- Žďár nad Sázavou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podloubí v Telči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dálnice D1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http://www.halva.org/tristudne/foto/clanky/1234032706/zelena-hora-leteck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026899"/>
            <a:ext cx="1849155" cy="142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27534"/>
            <a:ext cx="424847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44.5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60297" y="1419622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Kraje Vysočina.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80" y="2320362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35896" y="1710054"/>
            <a:ext cx="483016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Které město zdejšího kraje má stejný název jako řeka,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která jím protéká?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35896" y="2685919"/>
            <a:ext cx="477483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Čím se liší kraj Vysočina od ostatních českých krajů?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35896" y="3291830"/>
            <a:ext cx="468109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Co zde vytváří zvláštní podmínky pro zemědělství a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které plodiny se zde pěstují?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01481" y="4351615"/>
            <a:ext cx="627287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K čemu slouží dálnice D1 a která města spojuje? Našel bys i zápory…?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464496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44.6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4011910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563638"/>
            <a:ext cx="776122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1.Vyhledej na mapě řeky, které pramení na Českomoravské vrchovině. Řekni, které odtékají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na českou a které na moravskou část vrchoviny.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528082"/>
            <a:ext cx="234391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Zjisti, co je to Horácko.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3291830"/>
            <a:ext cx="627126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Jaký je význam jaderné elektrárny? Hrozí nebezpečí? Pokud ano, jaké?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5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92443"/>
            <a:ext cx="40777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44.7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641052" y="389843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21348" y="4463874"/>
            <a:ext cx="288091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dálnice, jaderná elektrárna,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pamětihodnost , řeka, vrchovina</a:t>
            </a:r>
          </a:p>
        </p:txBody>
      </p:sp>
      <p:pic>
        <p:nvPicPr>
          <p:cNvPr id="8" name="Picture 8" descr="http://www.ricansko.info/obrazky/dalnice-d1-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91" y="1130950"/>
            <a:ext cx="1800378" cy="119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vyletnik.cz/images/profily/users/1970/jaderna-elektrarna-dukovany-informacni-centrum-2952b4d34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155" y="2891379"/>
            <a:ext cx="2050050" cy="115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g;base64,/9j/4AAQSkZJRgABAQAAAQABAAD/2wCEAAkGBhQSERUUExQUFRQUFxUXGBgVGBoXFRcUFxUXFhUXFRgXHSYeFxkjGRQVHy8gIycpLCwsFx8xNTAqNSYrLCkBCQoKDgwOGg8PGikkHCQsLCwpLCksKSwsLCwsLCksLCkpLCwsKSwsLCwpLCwsKSwsLCwpLCwsKSwsLCksLCwpLP/AABEIAMQBAQMBIgACEQEDEQH/xAAcAAABBQEBAQAAAAAAAAAAAAADAAECBAUHBgj/xABTEAABAwICBQULBgkKBQUAAAABAAIRAyEEMRJBUWGRBxNxgaEFFBZSVJOx0dLU8AYiMrPB4TNCc3SCsrTT8RUjJCU0Q2Jyg5QXU2SEkjVEY6Ok/8QAGAEAAwEBAAAAAAAAAAAAAAAAAAECAwT/xAAhEQEBAAICAgMBAQEAAAAAAAAAAQIREiExQQMTUWFxMv/aAAwDAQACEQMRAD8A6P8AzNGhh/6PRcXUmEkt/JMAAZTe5zi6s0ZKPfbPI6Xmq/uiWL/B4P8AJ0f2nArVarxx2jK2MrvpnkVLzVf3RLvpnkVLzVf3Ra4TgKvrhcqx++meRUvNV/dEu+meRUvNV/dFtimEQN4KbIubYHfTPI6Xmq/uifvlnkVLzVf3RbZo3S5hGoGH3yzyKl5qv7on74b5FS81X90W1oBQ0N6OMG2R3w3yKl5qv7ol3wzyKl5qv7oteR0qTXhHEbYxxLPIqXmq/uibvpnkVLzVf3RbnNp56EtGw++G+RUvNV/dEu+G+RUvNV/dFuDqRxlqSsDzvPt8ipear+6Ju+G+RUvNV/dFuvqRqQnVk5jstsY4pnkdLzVf3RIYpnkVLzVf3RabnJ2uV8C5Mzn2+RUvNV/dE/Pt8ipear+6LXCfm3nKIUcTY/Pt8ipear+6Jufb5FS81X90W1zbxqChL/FRxG2R3w3yKl5qv7ol3w3yKl5qv7otcsfsCjDtYT4jbK75Z5FS81X90SOJZ5FS81X90WuN6cUwUtBinG0/I6Xmq/uibv6n5HS81X90W4GDYFBwGzsRqBjd+0/I6Xmq/uitdyqlGs/QOGoizsmGQWc0SHNqUWEWrMIN1Ze9VO439rf/AKv1WARZqDbn3eVP/l0//BvqSRklJva4kfMwf5Oj+04FbLWLGxR/m8H+To/tOBWu2VeJJkBRLDqRGv3JaardGgdIhFDzrRmOTypuX8EgIqJnk7Qjh20KD23sLIl7MFtMp9DaEXRUywJ8hpWLRsRGMGxFLAohLkNEWoBICK4KLcOnAiKmwJu+SrDWBS5tqW4NKVTElV31HHatTm2pjTbtVTOT0m42+2WKRT3V99AbUF2FG1V9kvkuAbHbu1HZWjUUE04yKYztU3s/C2cVuUDi1VLlFExg2uium5/eqaUo4wbXufCi+uNSqiomNRLiexjUUC8lDNRNziei2nzardyGxi3/AOr9VgEXnEHuOf6W/wD1fqsApy2ceDSSSUG9ri/weD/J0f2nArWa9ZGM/B4P8lR/acCtAPWmE3E26WOcTaSDpJ9JXpPIUV4T98oGknBRqHujd9DYkcTuQYRGpakPsQYjcjCqCqpGxKSp1Ka0SFGwVbnClziOI2sGoomug6SbSRMRsfn5SFUoIcFKUUJmsUtMlRnrTypMQKLkMvQX1ESbAj6iC6oowSo80tZqIuyNVNzic0U3NqtwtU2mnlTbTT6KXKDigkiwoFLkekdFPoqQIS0wlujUINQe4/8Aa3/6v1WARudQO4xnFv8A9X6rAKMtqjwiSSSg3s8d+Cwn5Kj+04FXA5Usef5rCfkqP7TgVaDlt8fhnn5EkpXUNNLTWiE0lDTT84l2fQoUw5AFQJ+dU2LlgxcokoRrAZ9qr1+6tJglz2jrk9QElEmiuUXCU0rHo/Kai4xpFv8AmEA9YntWiyuCJBBG0XHYqLcWJSQDVTiuNqVlG4sWSD1lYvu/Sp2LpOxt+3JRwvyjovtpaJ2Ot25dqjqq22Q9MXqk7uiwfjN4hRPdOn4zeIRxp8oul6jKp/ynT8ZvEKXf7PGHEI1S5Rb0k+kqP8pU/GHEKP8AKlPxhxCONHKLxcmlUv5RZ4w4j1pqndOm0SXAAayR609UcovaSWkvK4/5bNFqTdI+M6zeoZnsXme6HdirWPz3EjU0WaOgZdeaSbnI6BU+UFAGDWZ1GfQp0u6tJ/0ajD+kJ4LmGkkXoTzrqTsWzW9g/SHrSbXBycD0EH0LlhKbSVbLk6sl3C/tT/8AV+qwC5jR7p1GfRqPHQ4+te55O8U6o4ue4udpYi5zszAwozu4vC9vNpJJLNq9X3fr6GFw7s9GhSPDEYFY4+VQj6Bn/N9y0vlV/YqP5vT/AGjArxQB2rb48scZ2yzlt6ejPyo/wcXfcl4T/wCAdbivOl0feq+JrDLSE7ypy+eeMRML7b2L+VpyaGt33J6pMLMf3dJN6jj1lYrqQ8dv/kPWiNwBOzqWVsvmnr8jZZ8pXT+EfxMKTsUKhkv0jvJJ+7qWSzufvR6eBG8b9QjWVNyn7T1fxsPpvc3SB09EZGdKB4pJKrNAcJ2quG1GkQ/PL+KT6L23MRMmBM9OxTM7PFFk/FkUhtKUgfjFU3V8swdn35BBrVzrVT5M77Lr8abcY8Xa5x6CU9XujXeLiR0x2DNZdPFOFvUrlBzt/VPYllnn7pcYI3B1CJMX2G/oUzgSBe3bwUASLl7+NvvQ390XahpdNsvjao55elaixh3hp+e57RuNuogK1XqUwA5rtLaC4k9mSBTpHRlzRpbz6lQ53PIKpncvZ602TVpRIc5pj6Ol65Wfie6QaYa9x2zq6x6lU0mkxP0tmvKcvs2qTcHDtvT960xvHvZWbWjjzGeeuxHUUI4veeKFicQ1jw0G5EmLAXgCTtvwQnVGnMeha/cyyxkGf3TIy7VTrYtzsyT6OCJzbdTo6RP2qbsCP+Y3gVN+bH2nUVNIorWkZwocwSYadI/G5J2Bq+L2j1ouWP6rRyd6YqIwVXxTxHrT95VPFPEetHPH9gTJKZhHR2qVM6IhwPQZ+xSqFhyMHiO1Rzh9BujWeC93yZa/82I/UwK56SJy9J+1dB5MgLxlpYj9TAqlYeWCkkkk1eh+WVYMwFJxyGGYf/0YFcsxHylJ+g2N5uumcoH/AKW381Z9fgVxkbz8dSWpfKMrfSzX7ovcfnOJ6/UgiooR08FDnIyBlP8AxF2sCpbX1JCrBsXDr7UEVNx6wrNCqHWN/jUnsD0O7dVttM9DoPpVyj8oH5HRPZ2hZzqB6R8dfpUObjU5TrGnuvSUPlC02LNHfJMG2zUtnDUxVbLDP+W/2yOC8QyoRsO5Fw+K0DpNLmO1FpjtWd+PfhUv69ViMLo2IeT4w+ienhrAWTVp3+kDu29uXShP+U1U2e5rxF5scomWxfepM7o0T4zbawDB2TaR0p4SwXXppYHDxdxvu+PQrhDQJd0zFzxmPuWLQx9PW4/HWjsqtfYPbkNsX6RdZZTK3dKfxYfimaMAnoiB6bqqe6eibGPT2KA7lhxP84I1SQ3s0slKr3EbYiqxwIv84Ag3gGejtG1aSYzzT1l5DOPLsjA6Y7EI13ZzPx6ERnc2nmarIE2mT02HZF4tmsypXv8ANEek577LWa9Fq+1/nwCCQAfjJEr/ACjdk2RaJ18Vi1NI3I6zHplCMquEvkuS47GEmTmUej3RhZkHYUwdvT1KW283uuDbRA33nqgx2FWaNUETnvIJAvfLpXnGX37wrOHeW3DoNiM4m0DLXvtZTcYb0dLEFonREW268tXxqlXHYm1tHeQZgwJGVr26VgYnGEAOeyD82IJA8aYMwejhCzMR3RA+a0CNukTqzuBtOrWsr8OOXdirZHrDi2kfSd2etUqmJv8ATdHV6JXmBjXanQPiVdw2JkQTJ35lR9PHwzt20a2KaMnOPSI+0oPfbdvYhNIKG/D68/Sqmi0ssxAOR9K6RyWukfpYn9XArlWkQV1HkmPzP0sT+rgVpF4RjpJJJtWzyhH+q2/mrfr8CuItxAi0/b2LtnKMY7lD80b9fgVwfnRs+Nt0u0ZLjcZuVmjV6AT1rNOKtrnbKdmOO1LVS2mPkJ5g/R6xCyaeOOwHsR29075HZfLjAjrU6sJffINjJOoqJxTsiFVpkOM3PRmeqbqyyJm/G3WjcMzA46iOmyKMKbSQn09jmxuTNHT05ouX6PHkcU4ts3JnkDOD0fFkMfGpO1qi5xNyiZA2cUem5myOhVpSlTc9o2u6QzlEbWOpxWfKmKyUpyrFZ5P0oPT/AATYZ4aDBLZziInMC4QDVaVF1Qah8b9q0melzLS8wucIDvmg30ogXiJnaclGqCIlzPpWsMovqn41IDe6bQII65NiRFuPqQq2LkzpE9QkbYP2LXlF3KaGNVuR0YvMAbNhjXe6g7FM8QWGdrnV0alUdU0jed0n1KOkBqHp9Kj7GfP8X6PdVwBFi2QQ1xJa3bAy+OtT7+bMxsv84a5MCbCYP2LMNXf8dCga4GtPlae7W23FtIG03uMnXMF2q4z3oNfHD8YtJO8uMG0QTn61iOxd0Pvn41JzZ7a9PE0230Z/REHpk3QavdUD6LIz2Rf1fYszSJN5HQrTaDQNfxuyT5aA/wDLNrsbee3PrQj3YdpaQjogRwiE4ptOofHQgupsH8UucGx6fdQmxC63yQOmn+nif1cCuNCuAcvvXYeRczSH+fFfq4FNWLPSSSTW1eUk/wBUj80b9fgVwLSXf+Ucf1SPzRv1+BXBRSGz43o3pGQJemDkcMGwJ+abs9KOULQTXlE01J4bv6pKQwx2mM8tWpLnPYJmIIhGZijF0BlIZSeHoUm4cbbpXLH2FhuJvsE57NiM3ulF5J3H7LKrSwuqdLOY1cUzxFjwmeP3LK54F5aVLumHGL9nwFJvdNh2rLY4RJt8ZjVqRokA2kejsssrljsuMaIxjNvGVNtdpWQ+oYsATIjIelM1z3Wc2xS60OEbJfvQnVB4w4rOfRLR+Nba4bY15nJQqHe4HY5KX8Lg0him7VB2PGoHrsqVGgSLkgGdR3etQrYcxpB0HXf1Jcuz4xbPdFptElDNeDaRu+M1VfTdEi4nXbhKapUc3NoM5a561cy/D4xo99EjKN/8UMYkgZ8YlZ5xUGC2J+BmptxupLWRzGLj3z06oI+1BFaDBHxwQHYgRa/Z8dCZmI0rCZGrOepEuRLctzk8R6lNpZrnrAVLEU3RYzx16iTrUKdA52vttHT1g8FfLLXlTYZUZ0fowpVDvas17i2M4Npyvs1ptKbGbjNKZX2dxXG0nbR1IT8NOR4quKjmZHdKkMc6B9E79oWkyqbB6eHOu/QuyciwiiB/jxXowK4m/Gu2QOM9C7RyHvmgD/jxXowKvG7p4qiSSS0W2OUX/wBKH5o36/ArhLqYP2X9Vl3TlHH9Uj80bln+HwK4PpQ65tfjuXP8tsvSchm4YzkB6Y4RxRKbJ19gHHcgVasjp15ZKNN14OR6lhcsrC2tNws5mdkH1JzDdt+sfenZoQYMHVNo1bNyaLSDI3Cde8LPdvkK1fEPaZOU2tb4uqr6hJM5nqsr9Wo2DIkHP7CqfOgwBkPTt3Fa4f4WlplcAWz+9QNIxkQeO7IIAqCLA2gmc+mQrDHztJ3nh1depKzXZh0KECDntvkOlFpCDmCBH3dGpCqVNLccvsUOcLbHXbdP2o1aS4HxkOziiDE2tFx29WXx1ZznHKOobZ3K7VO1vXxCjLEG58zczfpt1ojYjZB1mZ6lVD8rmfiEd2FLQXOyBk59mxFhjB+w5fZsGSGyudKZnXvjXbahMxkkAtHzcrTmNevLejd7EuP0YM7oi3SPjYlx15PSVWr+MDa8i51i/oQbnUSDqF512ARWNAGRt6ABw+OhDoaMk7LbYi1o6EeC0rvwpki2iMicx0hP3gC4Cd5AGY2hXXgVANRtO8egTvRGO222m/xqVfZlJ0qT0ze926RgmOkW3HZrUKODIMwImDBggHZJWo6q0GIJBGcTqm3xrUX0NgMRYOkg+pH2UuIDKoc4xNoEjfOYi+rPYp1WNI+abyRA3XNmjZ0qNNgbAGUnXBJ3uA3JPq5AwTldonLMb9kp++lod8gNDSAYmzrxedQsbwmruDtF4bMZ7D0xcagndRpkzpSYiALZmJJ15+rNRg3DY0Z6Nee8C3AZKpr0CLSTLQRJMC+rbnHFCq0Ln8U9kqzTrAAGYGstmbC8nKNLWmdUaWmTY65Mh14JExmPiU5lYWmaapaYM/Gxdz5B3zhgf/kxfowS4viaUAT84QM5BGrI3612rkLaBhxGWni/RgV0fHlKUVkkklqbV5SjHcn/ALRv1+BXz+105eiRGxfQPKQ2e5IH/SN+vwK4RiS1obAkwPnDKN4GRy7Fh8l7ibAWUiTFhOQn1dCeq28WnPq6IvmgmqTcGOPYptqnMx0m5/gs9VKzzoDQIBMa/joQKWILZI4aupRfLtY9HVBKgHHKd0FKYwlxzNMEaQBOwQ2c9SBS7nu0ZJ0NgINyM5OpO15uB82emCeFgpYeuZALQSOm+0pdzwZMZo5QQRmRY2yA9akw20iInt1WnJDJ0DcXOs5RuTurHM5dvSI6UXsJTBOvLPYmqkEXBt2dAHSh84Ji9utDfUI37/u1JzECNxOv4hWaTnEbZPoz+NypCk45bY2Z5elWaRc20SeiOOSWWM9HF1zQ2+jsFoF5EkxFiYvOSlzocSCDBtaYEnXGWfoVKrUJdJtcZC5mRbq9O5ToOa3aRcRrucmxlY5nap49LlO65kEj8XXA2ejsU3V8p+dIGzOciRqgZKTABJAF4IAJ15TOd0B5gTc2uJsc8t8/cidiLQqj6RAi18j0Tfb0JnFulNxbZwG/MKs2mQCCdg3dJGxEBMkiDETAvE3Ma0tGsOcAAfSYgm5GwnLj0qIxMtGlFrAnhYGAbqq95Ds5yEnVJH2H4lNiXEPzJBOwnSE3G+OnIo4DYxxJEhpAiNYkjKxM3tF/uU2YiwgZm425zJ6SNypVHgOOYkkb4joslI0S4EA3BbYCNsa+hXwlG2iwGMxBjXmNnwUF1BpkGRBy1QTciOtVaL5GcHbBg6415danUixJmdvaBtjp1BTMdUzVTzZBAAkixvtuJyPQUq1WfoyTcyBAGfVJsh4moHBoJFtLUdkZar9qLg6/zRaw6o1nLVmrs1NkpU6lxLs9QJtwzVqkCGxAg8Q0xBF85v1b0n6JcdTjcA3B6MheFJp0QAbbgbDXcbNdrp3LadjEiL5HORpHdBFjryjNdm5DqcUBl9PFm2wjArjGGcQTcAaohpMgZLtfIs2KIH+PFfq4HYn8X/WlKCSSS6iavKU6O5E/9I36/Ar59fXll50pnXfbuiwX0Fyln+qP+0b9fgV8/wBdoGuSQLn0iLRaFln5hVU52TslFi8gdSYtEi+WxRublJCfPHq2KJfr4p3AzrjddRACAI2rt6fuRS0Zjs9R6lXbTzuMkVpiMrZ/EKbPwHqvkATYXjUEqdQgZ59aO54MOaIPTpTxQqlJx+dAiJz1nsHQpgR+cL3O/MJ2unLPt7EEm0SjsMwQLgRtIG07AnYFim5wA9Hr1BEFeBJ1aoGepVueMdFuPoQRVnb9iz4bC0+rcmB0cERv0JmLHICbWz15iyqUnEHMCNevq3qbg8tIknWRN8xs6FWlRLnBpSZGicjeZBiepE0y8fSAGswbTMTs9CVPPSaGhoAFzN5mfv3pg9t4GkdjbWzmwz1oqligxobOqLG5M5SAD02UMNiHaZbAHoGuCNQU6lLKQWwNk5D5txYztUKVPIuGcXkB1t+dzr3KOu9msTmCQCMtYBvYW/ih18OfpbBkIgtnXG+NyG14AMNLiLaom4nYfgqvTxfznBwED8WTlx1QnJfQ6QJOlY2IOdwDG/4unpNcQYgX1DUc4mwGUqzXqNMXgiCRBjK8nPUCqzaoIuTojMRF9xzjJXLuENzgGZnWJIOeUDIn1odR0jJp0coADur+HahPwsiWG85TNtR7Cht0mtcSLCAYN909qJJ6Cy106JMiZg6INumLlNhmQCReDabE7Y33VfC4gQQbDVu/he6Lh8QQ2A022RvvnOaeUoWJLxIv15Rcg2sgvs64kHM6x0HZ0IdXEuadKIOUZtO+xhTo4jXYE6zbZlETrS42EOxpaTbSENF+mI7F23kQEUBcn5+Kic4jAwDIC4XTp6MiXGwgajIkLuHIQ7+jjP8ACYsX6MEr+OdmAkkktw1OUx0dyJ2YRv1+BXzq6pec19I/L7APr9zGUqejp1MKGt03tptLhVwb40nkNB0WOOepcabyY43WMP8A7rD/ALxTlE1441ryrzCM89nUvTN5NMX4mG3f0rD9P/MTHk3x0/8At4nLvrD5ecUWWk8zVfPxaVB1MRfXHHqXqP8AhnjMooZ599Ye/wD9iTeTPGbMPH51h/3iXGwaeUYItnHUiVKUi0L0/wDwzxusYf8A3OG/eKLeTLG7MP8A7rD/ALxPVGq87QoOESM9nRu3IhbEzF8p+xekp8nON1jD/wC6wx6Lc5ZM/k4xpNhh4/OsP1/3ii45WjTyhpnUPjaj0qhbs9N969CeTXHbMP8A7rD/ALxPT5NMZeW4fLyrD56v7xO42jVecdUGoAH7ShvqaOXbrXpW8mWNEWw52/0rD/vE1Xk0xzjlh/8AdYf94nMBp55tQaMxfMHqTufIgC+szmF6VvJli9lDLyrD7PyupIcmuMH4uHP/AHWH6japqulxGnnKF3dY+ZHzTGW4jWi81bRs0SRaYGl0nPVdelwvJ3iwTpCgRqAxOHtEAEHnc4nPKyd3JzijYmlog2AxWHy3k1FNmW1x57vxzGiSHZAbYMXI4Ijsc2JIBk6t+vcFuO5OMUHfNbQ0QQQO+cPO+TzpKk/k/wAWcm4doOzE4YwdUDnOpT9f8PbzZ0dEaI+jOYkkggw7qlRdRD7kC7jaw6gcozK9I7k5xRmRRO44rDETGdqg1wg0+TjGgD8BO7FYeJn8peyrhSYtTRcHW0YzAByts6DxCDT0Yk2AnSDsjG4EXFuK9O3k7xQbGjQmTfvrDzmI/vPiEMcnmNh1sOZyJxWHnZqqbI4BKYUPJ842bDM2F8psAehTc5oEQTO7VN/R8XXoxyX4u5/mNw75w8fWKTOTnGwA5uHI/OsPP1i0uIeSiXDQEkmIAMm2zitTDYgUmxMvfovIIgfN+g2ZsZkmBsuLrY/4ZYvZQBjPvrDZ7oqbu1RbyZ40AEcwHDX31h8/ObEXHYVBjgxzqha5rR/ONkXdVg6B+lGb3OJEA9YAjS7tNinAeXND7nPTJkEmcgTpRGcC8K7V5N8c43GGiZMYrD/vEqnJrjcgMP099YeRt/vLjNT9W/IYTQ2LTJuASYPbtHxmu3chR/o4kR/OYv0YK65szk8xuRGHI2nE4bb+UXVeR7uPUw1MUqpZp6WJfDKjKsNf3oGyabiBJY7M6lWEsvYZaSSS2Db7m/LmuKNMBlKAxgydqaP8Ss+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DnXhJU8Wnwd7SZJJAf/9k="/>
          <p:cNvSpPr>
            <a:spLocks noChangeAspect="1" noChangeArrowheads="1"/>
          </p:cNvSpPr>
          <p:nvPr/>
        </p:nvSpPr>
        <p:spPr bwMode="auto">
          <a:xfrm>
            <a:off x="117475" y="-901700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AutoShape 6" descr="data:image/jpg;base64,/9j/4AAQSkZJRgABAQAAAQABAAD/2wCEAAkGBhQSERUUExQUFRQUFxUXGBgVGBoXFRcUFxUXFhUXFRgXHSYeFxkjGRQVHy8gIycpLCwsFx8xNTAqNSYrLCkBCQoKDgwOGg8PGikkHCQsLCwpLCksKSwsLCwsLCksLCkpLCwsKSwsLCwpLCwsKSwsLCwpLCwsKSwsLCksLCwpLP/AABEIAMQBAQMBIgACEQEDEQH/xAAcAAABBQEBAQAAAAAAAAAAAAADAAECBAUHBgj/xABTEAABAwICBQULBgkKBQUAAAABAAIRAyEEMRJBUWGRBxNxgaEFFBZSVJOx0dLU8AYiMrPB4TNCc3SCsrTT8RUjJCU0Q2Jyg5QXU2SEkjVEY6Ok/8QAGAEAAwEBAAAAAAAAAAAAAAAAAAECAwT/xAAhEQEBAAICAgMBAQEAAAAAAAAAAQIREiExQQMTUWFxMv/aAAwDAQACEQMRAD8A6P8AzNGhh/6PRcXUmEkt/JMAAZTe5zi6s0ZKPfbPI6Xmq/uiWL/B4P8AJ0f2nArVarxx2jK2MrvpnkVLzVf3RLvpnkVLzVf3Ra4TgKvrhcqx++meRUvNV/dEu+meRUvNV/dFtimEQN4KbIubYHfTPI6Xmq/uifvlnkVLzVf3RbZo3S5hGoGH3yzyKl5qv7on74b5FS81X90W1oBQ0N6OMG2R3w3yKl5qv7ol3wzyKl5qv7oteR0qTXhHEbYxxLPIqXmq/uibvpnkVLzVf3RbnNp56EtGw++G+RUvNV/dEu+G+RUvNV/dFuDqRxlqSsDzvPt8ipear+6Ju+G+RUvNV/dFuvqRqQnVk5jstsY4pnkdLzVf3RIYpnkVLzVf3RabnJ2uV8C5Mzn2+RUvNV/dE/Pt8ipear+6LXCfm3nKIUcTY/Pt8ipear+6Jufb5FS81X90W1zbxqChL/FRxG2R3w3yKl5qv7ol3w3yKl5qv7otcsfsCjDtYT4jbK75Z5FS81X90SOJZ5FS81X90WuN6cUwUtBinG0/I6Xmq/uibv6n5HS81X90W4GDYFBwGzsRqBjd+0/I6Xmq/uitdyqlGs/QOGoizsmGQWc0SHNqUWEWrMIN1Ze9VO439rf/AKv1WARZqDbn3eVP/l0//BvqSRklJva4kfMwf5Oj+04FbLWLGxR/m8H+To/tOBWu2VeJJkBRLDqRGv3JaardGgdIhFDzrRmOTypuX8EgIqJnk7Qjh20KD23sLIl7MFtMp9DaEXRUywJ8hpWLRsRGMGxFLAohLkNEWoBICK4KLcOnAiKmwJu+SrDWBS5tqW4NKVTElV31HHatTm2pjTbtVTOT0m42+2WKRT3V99AbUF2FG1V9kvkuAbHbu1HZWjUUE04yKYztU3s/C2cVuUDi1VLlFExg2uium5/eqaUo4wbXufCi+uNSqiomNRLiexjUUC8lDNRNziei2nzardyGxi3/AOr9VgEXnEHuOf6W/wD1fqsApy2ceDSSSUG9ri/weD/J0f2nArWa9ZGM/B4P8lR/acCtAPWmE3E26WOcTaSDpJ9JXpPIUV4T98oGknBRqHujd9DYkcTuQYRGpakPsQYjcjCqCqpGxKSp1Ka0SFGwVbnClziOI2sGoomug6SbSRMRsfn5SFUoIcFKUUJmsUtMlRnrTypMQKLkMvQX1ESbAj6iC6oowSo80tZqIuyNVNzic0U3NqtwtU2mnlTbTT6KXKDigkiwoFLkekdFPoqQIS0wlujUINQe4/8Aa3/6v1WARudQO4xnFv8A9X6rAKMtqjwiSSSg3s8d+Cwn5Kj+04FXA5Usef5rCfkqP7TgVaDlt8fhnn5EkpXUNNLTWiE0lDTT84l2fQoUw5AFQJ+dU2LlgxcokoRrAZ9qr1+6tJglz2jrk9QElEmiuUXCU0rHo/Kai4xpFv8AmEA9YntWiyuCJBBG0XHYqLcWJSQDVTiuNqVlG4sWSD1lYvu/Sp2LpOxt+3JRwvyjovtpaJ2Ot25dqjqq22Q9MXqk7uiwfjN4hRPdOn4zeIRxp8oul6jKp/ynT8ZvEKXf7PGHEI1S5Rb0k+kqP8pU/GHEKP8AKlPxhxCONHKLxcmlUv5RZ4w4j1pqndOm0SXAAayR609UcovaSWkvK4/5bNFqTdI+M6zeoZnsXme6HdirWPz3EjU0WaOgZdeaSbnI6BU+UFAGDWZ1GfQp0u6tJ/0ajD+kJ4LmGkkXoTzrqTsWzW9g/SHrSbXBycD0EH0LlhKbSVbLk6sl3C/tT/8AV+qwC5jR7p1GfRqPHQ4+te55O8U6o4ue4udpYi5zszAwozu4vC9vNpJJLNq9X3fr6GFw7s9GhSPDEYFY4+VQj6Bn/N9y0vlV/YqP5vT/AGjArxQB2rb48scZ2yzlt6ejPyo/wcXfcl4T/wCAdbivOl0feq+JrDLSE7ypy+eeMRML7b2L+VpyaGt33J6pMLMf3dJN6jj1lYrqQ8dv/kPWiNwBOzqWVsvmnr8jZZ8pXT+EfxMKTsUKhkv0jvJJ+7qWSzufvR6eBG8b9QjWVNyn7T1fxsPpvc3SB09EZGdKB4pJKrNAcJ2quG1GkQ/PL+KT6L23MRMmBM9OxTM7PFFk/FkUhtKUgfjFU3V8swdn35BBrVzrVT5M77Lr8abcY8Xa5x6CU9XujXeLiR0x2DNZdPFOFvUrlBzt/VPYllnn7pcYI3B1CJMX2G/oUzgSBe3bwUASLl7+NvvQ390XahpdNsvjao55elaixh3hp+e57RuNuogK1XqUwA5rtLaC4k9mSBTpHRlzRpbz6lQ53PIKpncvZ602TVpRIc5pj6Ol65Wfie6QaYa9x2zq6x6lU0mkxP0tmvKcvs2qTcHDtvT960xvHvZWbWjjzGeeuxHUUI4veeKFicQ1jw0G5EmLAXgCTtvwQnVGnMeha/cyyxkGf3TIy7VTrYtzsyT6OCJzbdTo6RP2qbsCP+Y3gVN+bH2nUVNIorWkZwocwSYadI/G5J2Bq+L2j1ouWP6rRyd6YqIwVXxTxHrT95VPFPEetHPH9gTJKZhHR2qVM6IhwPQZ+xSqFhyMHiO1Rzh9BujWeC93yZa/82I/UwK56SJy9J+1dB5MgLxlpYj9TAqlYeWCkkkk1eh+WVYMwFJxyGGYf/0YFcsxHylJ+g2N5uumcoH/AKW381Z9fgVxkbz8dSWpfKMrfSzX7ovcfnOJ6/UgiooR08FDnIyBlP8AxF2sCpbX1JCrBsXDr7UEVNx6wrNCqHWN/jUnsD0O7dVttM9DoPpVyj8oH5HRPZ2hZzqB6R8dfpUObjU5TrGnuvSUPlC02LNHfJMG2zUtnDUxVbLDP+W/2yOC8QyoRsO5Fw+K0DpNLmO1FpjtWd+PfhUv69ViMLo2IeT4w+ienhrAWTVp3+kDu29uXShP+U1U2e5rxF5scomWxfepM7o0T4zbawDB2TaR0p4SwXXppYHDxdxvu+PQrhDQJd0zFzxmPuWLQx9PW4/HWjsqtfYPbkNsX6RdZZTK3dKfxYfimaMAnoiB6bqqe6eibGPT2KA7lhxP84I1SQ3s0slKr3EbYiqxwIv84Ag3gGejtG1aSYzzT1l5DOPLsjA6Y7EI13ZzPx6ERnc2nmarIE2mT02HZF4tmsypXv8ANEek577LWa9Fq+1/nwCCQAfjJEr/ACjdk2RaJ18Vi1NI3I6zHplCMquEvkuS47GEmTmUej3RhZkHYUwdvT1KW283uuDbRA33nqgx2FWaNUETnvIJAvfLpXnGX37wrOHeW3DoNiM4m0DLXvtZTcYb0dLEFonREW268tXxqlXHYm1tHeQZgwJGVr26VgYnGEAOeyD82IJA8aYMwejhCzMR3RA+a0CNukTqzuBtOrWsr8OOXdirZHrDi2kfSd2etUqmJv8ATdHV6JXmBjXanQPiVdw2JkQTJ35lR9PHwzt20a2KaMnOPSI+0oPfbdvYhNIKG/D68/Sqmi0ssxAOR9K6RyWukfpYn9XArlWkQV1HkmPzP0sT+rgVpF4RjpJJJtWzyhH+q2/mrfr8CuItxAi0/b2LtnKMY7lD80b9fgVwfnRs+Nt0u0ZLjcZuVmjV6AT1rNOKtrnbKdmOO1LVS2mPkJ5g/R6xCyaeOOwHsR29075HZfLjAjrU6sJffINjJOoqJxTsiFVpkOM3PRmeqbqyyJm/G3WjcMzA46iOmyKMKbSQn09jmxuTNHT05ouX6PHkcU4ts3JnkDOD0fFkMfGpO1qi5xNyiZA2cUem5myOhVpSlTc9o2u6QzlEbWOpxWfKmKyUpyrFZ5P0oPT/AATYZ4aDBLZziInMC4QDVaVF1Qah8b9q0melzLS8wucIDvmg30ogXiJnaclGqCIlzPpWsMovqn41IDe6bQII65NiRFuPqQq2LkzpE9QkbYP2LXlF3KaGNVuR0YvMAbNhjXe6g7FM8QWGdrnV0alUdU0jed0n1KOkBqHp9Kj7GfP8X6PdVwBFi2QQ1xJa3bAy+OtT7+bMxsv84a5MCbCYP2LMNXf8dCga4GtPlae7W23FtIG03uMnXMF2q4z3oNfHD8YtJO8uMG0QTn61iOxd0Pvn41JzZ7a9PE0230Z/REHpk3QavdUD6LIz2Rf1fYszSJN5HQrTaDQNfxuyT5aA/wDLNrsbee3PrQj3YdpaQjogRwiE4ptOofHQgupsH8UucGx6fdQmxC63yQOmn+nif1cCuNCuAcvvXYeRczSH+fFfq4FNWLPSSSTW1eUk/wBUj80b9fgVwLSXf+Ucf1SPzRv1+BXBRSGz43o3pGQJemDkcMGwJ+abs9KOULQTXlE01J4bv6pKQwx2mM8tWpLnPYJmIIhGZijF0BlIZSeHoUm4cbbpXLH2FhuJvsE57NiM3ulF5J3H7LKrSwuqdLOY1cUzxFjwmeP3LK54F5aVLumHGL9nwFJvdNh2rLY4RJt8ZjVqRokA2kejsssrljsuMaIxjNvGVNtdpWQ+oYsATIjIelM1z3Wc2xS60OEbJfvQnVB4w4rOfRLR+Nba4bY15nJQqHe4HY5KX8Lg0him7VB2PGoHrsqVGgSLkgGdR3etQrYcxpB0HXf1Jcuz4xbPdFptElDNeDaRu+M1VfTdEi4nXbhKapUc3NoM5a561cy/D4xo99EjKN/8UMYkgZ8YlZ5xUGC2J+BmptxupLWRzGLj3z06oI+1BFaDBHxwQHYgRa/Z8dCZmI0rCZGrOepEuRLctzk8R6lNpZrnrAVLEU3RYzx16iTrUKdA52vttHT1g8FfLLXlTYZUZ0fowpVDvas17i2M4Npyvs1ptKbGbjNKZX2dxXG0nbR1IT8NOR4quKjmZHdKkMc6B9E79oWkyqbB6eHOu/QuyciwiiB/jxXowK4m/Gu2QOM9C7RyHvmgD/jxXowKvG7p4qiSSS0W2OUX/wBKH5o36/ArhLqYP2X9Vl3TlHH9Uj80bln+HwK4PpQ65tfjuXP8tsvSchm4YzkB6Y4RxRKbJ19gHHcgVasjp15ZKNN14OR6lhcsrC2tNws5mdkH1JzDdt+sfenZoQYMHVNo1bNyaLSDI3Cde8LPdvkK1fEPaZOU2tb4uqr6hJM5nqsr9Wo2DIkHP7CqfOgwBkPTt3Fa4f4WlplcAWz+9QNIxkQeO7IIAqCLA2gmc+mQrDHztJ3nh1depKzXZh0KECDntvkOlFpCDmCBH3dGpCqVNLccvsUOcLbHXbdP2o1aS4HxkOziiDE2tFx29WXx1ZznHKOobZ3K7VO1vXxCjLEG58zczfpt1ojYjZB1mZ6lVD8rmfiEd2FLQXOyBk59mxFhjB+w5fZsGSGyudKZnXvjXbahMxkkAtHzcrTmNevLejd7EuP0YM7oi3SPjYlx15PSVWr+MDa8i51i/oQbnUSDqF512ARWNAGRt6ABw+OhDoaMk7LbYi1o6EeC0rvwpki2iMicx0hP3gC4Cd5AGY2hXXgVANRtO8egTvRGO222m/xqVfZlJ0qT0ze926RgmOkW3HZrUKODIMwImDBggHZJWo6q0GIJBGcTqm3xrUX0NgMRYOkg+pH2UuIDKoc4xNoEjfOYi+rPYp1WNI+abyRA3XNmjZ0qNNgbAGUnXBJ3uA3JPq5AwTldonLMb9kp++lod8gNDSAYmzrxedQsbwmruDtF4bMZ7D0xcagndRpkzpSYiALZmJJ15+rNRg3DY0Z6Nee8C3AZKpr0CLSTLQRJMC+rbnHFCq0Ln8U9kqzTrAAGYGstmbC8nKNLWmdUaWmTY65Mh14JExmPiU5lYWmaapaYM/Gxdz5B3zhgf/kxfowS4viaUAT84QM5BGrI3612rkLaBhxGWni/RgV0fHlKUVkkklqbV5SjHcn/ALRv1+BXz+105eiRGxfQPKQ2e5IH/SN+vwK4RiS1obAkwPnDKN4GRy7Fh8l7ibAWUiTFhOQn1dCeq28WnPq6IvmgmqTcGOPYptqnMx0m5/gs9VKzzoDQIBMa/joQKWILZI4aupRfLtY9HVBKgHHKd0FKYwlxzNMEaQBOwQ2c9SBS7nu0ZJ0NgINyM5OpO15uB82emCeFgpYeuZALQSOm+0pdzwZMZo5QQRmRY2yA9akw20iInt1WnJDJ0DcXOs5RuTurHM5dvSI6UXsJTBOvLPYmqkEXBt2dAHSh84Ji9utDfUI37/u1JzECNxOv4hWaTnEbZPoz+NypCk45bY2Z5elWaRc20SeiOOSWWM9HF1zQ2+jsFoF5EkxFiYvOSlzocSCDBtaYEnXGWfoVKrUJdJtcZC5mRbq9O5ToOa3aRcRrucmxlY5nap49LlO65kEj8XXA2ejsU3V8p+dIGzOciRqgZKTABJAF4IAJ15TOd0B5gTc2uJsc8t8/cidiLQqj6RAi18j0Tfb0JnFulNxbZwG/MKs2mQCCdg3dJGxEBMkiDETAvE3Ma0tGsOcAAfSYgm5GwnLj0qIxMtGlFrAnhYGAbqq95Ds5yEnVJH2H4lNiXEPzJBOwnSE3G+OnIo4DYxxJEhpAiNYkjKxM3tF/uU2YiwgZm425zJ6SNypVHgOOYkkb4joslI0S4EA3BbYCNsa+hXwlG2iwGMxBjXmNnwUF1BpkGRBy1QTciOtVaL5GcHbBg6415danUixJmdvaBtjp1BTMdUzVTzZBAAkixvtuJyPQUq1WfoyTcyBAGfVJsh4moHBoJFtLUdkZar9qLg6/zRaw6o1nLVmrs1NkpU6lxLs9QJtwzVqkCGxAg8Q0xBF85v1b0n6JcdTjcA3B6MheFJp0QAbbgbDXcbNdrp3LadjEiL5HORpHdBFjryjNdm5DqcUBl9PFm2wjArjGGcQTcAaohpMgZLtfIs2KIH+PFfq4HYn8X/WlKCSSS6iavKU6O5E/9I36/Ar59fXll50pnXfbuiwX0Fyln+qP+0b9fgV8/wBdoGuSQLn0iLRaFln5hVU52TslFi8gdSYtEi+WxRublJCfPHq2KJfr4p3AzrjddRACAI2rt6fuRS0Zjs9R6lXbTzuMkVpiMrZ/EKbPwHqvkATYXjUEqdQgZ59aO54MOaIPTpTxQqlJx+dAiJz1nsHQpgR+cL3O/MJ2unLPt7EEm0SjsMwQLgRtIG07AnYFim5wA9Hr1BEFeBJ1aoGepVueMdFuPoQRVnb9iz4bC0+rcmB0cERv0JmLHICbWz15iyqUnEHMCNevq3qbg8tIknWRN8xs6FWlRLnBpSZGicjeZBiepE0y8fSAGswbTMTs9CVPPSaGhoAFzN5mfv3pg9t4GkdjbWzmwz1oqligxobOqLG5M5SAD02UMNiHaZbAHoGuCNQU6lLKQWwNk5D5txYztUKVPIuGcXkB1t+dzr3KOu9msTmCQCMtYBvYW/ih18OfpbBkIgtnXG+NyG14AMNLiLaom4nYfgqvTxfznBwED8WTlx1QnJfQ6QJOlY2IOdwDG/4unpNcQYgX1DUc4mwGUqzXqNMXgiCRBjK8nPUCqzaoIuTojMRF9xzjJXLuENzgGZnWJIOeUDIn1odR0jJp0coADur+HahPwsiWG85TNtR7Cht0mtcSLCAYN909qJJ6Cy106JMiZg6INumLlNhmQCReDabE7Y33VfC4gQQbDVu/he6Lh8QQ2A022RvvnOaeUoWJLxIv15Rcg2sgvs64kHM6x0HZ0IdXEuadKIOUZtO+xhTo4jXYE6zbZlETrS42EOxpaTbSENF+mI7F23kQEUBcn5+Kic4jAwDIC4XTp6MiXGwgajIkLuHIQ7+jjP8ACYsX6MEr+OdmAkkktw1OUx0dyJ2YRv1+BXzq6pec19I/L7APr9zGUqejp1MKGt03tptLhVwb40nkNB0WOOepcabyY43WMP8A7rD/ALxTlE1441ryrzCM89nUvTN5NMX4mG3f0rD9P/MTHk3x0/8At4nLvrD5ecUWWk8zVfPxaVB1MRfXHHqXqP8AhnjMooZ599Ye/wD9iTeTPGbMPH51h/3iXGwaeUYItnHUiVKUi0L0/wDwzxusYf8A3OG/eKLeTLG7MP8A7rD/ALxPVGq87QoOESM9nRu3IhbEzF8p+xekp8nON1jD/wC6wx6Lc5ZM/k4xpNhh4/OsP1/3ii45WjTyhpnUPjaj0qhbs9N969CeTXHbMP8A7rD/ALxPT5NMZeW4fLyrD56v7xO42jVecdUGoAH7ShvqaOXbrXpW8mWNEWw52/0rD/vE1Xk0xzjlh/8AdYf94nMBp55tQaMxfMHqTufIgC+szmF6VvJli9lDLyrD7PyupIcmuMH4uHP/AHWH6japqulxGnnKF3dY+ZHzTGW4jWi81bRs0SRaYGl0nPVdelwvJ3iwTpCgRqAxOHtEAEHnc4nPKyd3JzijYmlog2AxWHy3k1FNmW1x57vxzGiSHZAbYMXI4Ijsc2JIBk6t+vcFuO5OMUHfNbQ0QQQO+cPO+TzpKk/k/wAWcm4doOzE4YwdUDnOpT9f8PbzZ0dEaI+jOYkkggw7qlRdRD7kC7jaw6gcozK9I7k5xRmRRO44rDETGdqg1wg0+TjGgD8BO7FYeJn8peyrhSYtTRcHW0YzAByts6DxCDT0Yk2AnSDsjG4EXFuK9O3k7xQbGjQmTfvrDzmI/vPiEMcnmNh1sOZyJxWHnZqqbI4BKYUPJ842bDM2F8psAehTc5oEQTO7VN/R8XXoxyX4u5/mNw75w8fWKTOTnGwA5uHI/OsPP1i0uIeSiXDQEkmIAMm2zitTDYgUmxMvfovIIgfN+g2ZsZkmBsuLrY/4ZYvZQBjPvrDZ7oqbu1RbyZ40AEcwHDX31h8/ObEXHYVBjgxzqha5rR/ONkXdVg6B+lGb3OJEA9YAjS7tNinAeXND7nPTJkEmcgTpRGcC8K7V5N8c43GGiZMYrD/vEqnJrjcgMP099YeRt/vLjNT9W/IYTQ2LTJuASYPbtHxmu3chR/o4kR/OYv0YK65szk8xuRGHI2nE4bb+UXVeR7uPUw1MUqpZp6WJfDKjKsNf3oGyabiBJY7M6lWEsvYZaSSS2Db7m/LmuKNMBlKAxgydqaP8Ss+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BeHlfxKXB3tpeHlfxKXB3tpJIDnXhJU8Wnwd7SZJJAf/9k="/>
          <p:cNvSpPr>
            <a:spLocks noChangeAspect="1" noChangeArrowheads="1"/>
          </p:cNvSpPr>
          <p:nvPr/>
        </p:nvSpPr>
        <p:spPr bwMode="auto">
          <a:xfrm>
            <a:off x="269875" y="-749300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http://t1.gstatic.com/images?q=tbn:ANd9GcT1n76Tp60x5Cq2CMx7KHmvMSpg8qmKDkm2uVuEhIBlqOm8k2DVAu2FdWn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73" y="1266399"/>
            <a:ext cx="1667529" cy="124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upload.wikimedia.org/wikipedia/commons/5/5d/Houses_in_Tel%C4%8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73" y="3184804"/>
            <a:ext cx="1667528" cy="125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3.gstatic.com/images?q=tbn:ANd9GcS7QXXy5dV7KqRL8348WokowFasjEQE82qgX7mn-4Z7gToTA_N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908721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4177500" y="3375696"/>
            <a:ext cx="7889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river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068820" y="2335405"/>
            <a:ext cx="11753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800243" y="2473904"/>
            <a:ext cx="13163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highlands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954150" y="4528469"/>
            <a:ext cx="77457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ight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607711" y="4128359"/>
            <a:ext cx="24468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uclear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plant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3240360" cy="88209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44.8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438256"/>
              </p:ext>
            </p:extLst>
          </p:nvPr>
        </p:nvGraphicFramePr>
        <p:xfrm>
          <a:off x="611560" y="1347613"/>
          <a:ext cx="7209184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dominanty kraje nepatří: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jaderná elektrárna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dálnice D1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Telč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rybník Rožmberk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památky na seznamu UNESCO patří: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jaderná elektrárna Dukovany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historické centrum města Telč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nádraží v Jihlavě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knihovna v Třebíči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Krajem protéká řeka: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Labe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Jihlava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Berounka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Kamenice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Typicky zde pěstovanou plodinou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jsou: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brambory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b) chmel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c) hroznové víno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d) okurky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32857"/>
              </p:ext>
            </p:extLst>
          </p:nvPr>
        </p:nvGraphicFramePr>
        <p:xfrm>
          <a:off x="611560" y="4515966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1.d , 2.b , 3.b , 4.a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492442"/>
            <a:ext cx="5076056" cy="80116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44.9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53821" y="1059582"/>
            <a:ext cx="8229600" cy="33944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www.prague-transfers-services.cz/data/photos/0490f82e467fc010ef3b84935d2ff8d2.jpg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3"/>
              </a:rPr>
              <a:t>www.vysocinounavoziku.ji.cz/p6190023.jpg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4"/>
              </a:rPr>
              <a:t>www.zamky-hrady.eu/img/mesta/1245276982.jpg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5"/>
              </a:rPr>
              <a:t>www.ricansko.info/obrazky/dalnice-d1-3.jpg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6"/>
              </a:rPr>
              <a:t>upload.wikimedia.org/wikipedia/commons/thumb/d/d3/Nuclear.power.plant.Dukovany.jpg/250px-Nuclear.power.plant.Dukovany.jpg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7"/>
              </a:rPr>
              <a:t>www.unesco-ic.cz/pic/zdar-nad-sazavou.jpg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8"/>
              </a:rPr>
              <a:t>upload.wikimedia.org/wikipedia/commons/thumb/6/6c/Pohled_na_Highlands.jpg/250px-Pohled_na_Highlands.jpg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9"/>
              </a:rPr>
              <a:t>majkyenglish.bloger.cz/obrazky/majkyenglish.bloger.cz/little-river-waterfall-photo.jpg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www.realit.cz/files/imagecache/dust_filerenderer_big/files/upload/story_online/silnice_49b4bd39a7.jpg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www.picture-newsletter.com/nuclear/nuclear-power-plant-9igh.jpg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Místo, kde žijeme – učebnice pro 4. a 5. ročník ZŠ ( PRODOS 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Soubor námětů, úkolů  a zajímavostí pro 4. ročník -  Hana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Vlastivěda pro 4. ročník – M. Hronek , L. Konečná ( PRODOS)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14)Vlastivěda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Naše Vlast – Petr Chalupa ( ALTER)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Vlastivěda – Putování po České republice – Petr Chalupa ( ALTER)</a:t>
            </a:r>
          </a:p>
          <a:p>
            <a:pPr lvl="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18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2433</TotalTime>
  <Words>1033</Words>
  <Application>Microsoft Office PowerPoint</Application>
  <PresentationFormat>Předvádění na obrazovce (16:9)</PresentationFormat>
  <Paragraphs>142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44.1  Kraj Vysočina – poznáš jeho dominanty?</vt:lpstr>
      <vt:lpstr> 44.2  Poloha v republice</vt:lpstr>
      <vt:lpstr> 44.3  Sídlo, povrch a vodstvo kraje</vt:lpstr>
      <vt:lpstr> 44.4  Významná města a pamětihodnosti</vt:lpstr>
      <vt:lpstr> 44.5  Procvičení a příklady</vt:lpstr>
      <vt:lpstr> 44.6  Něco navíc pro šikovné</vt:lpstr>
      <vt:lpstr>44.7  Region</vt:lpstr>
      <vt:lpstr> 44.8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270</cp:revision>
  <dcterms:created xsi:type="dcterms:W3CDTF">2010-10-18T18:21:56Z</dcterms:created>
  <dcterms:modified xsi:type="dcterms:W3CDTF">2012-02-24T19:57:16Z</dcterms:modified>
</cp:coreProperties>
</file>