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6" r:id="rId10"/>
    <p:sldId id="265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462" autoAdjust="0"/>
  </p:normalViewPr>
  <p:slideViewPr>
    <p:cSldViewPr>
      <p:cViewPr>
        <p:scale>
          <a:sx n="86" d="100"/>
          <a:sy n="86" d="100"/>
        </p:scale>
        <p:origin x="-1698" y="-64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25.8.2013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85192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25.8.2013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3902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25.8.2013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25.8.2013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25.8.2013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25.8.2013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25.8.2013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25.8.2013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prusa\Dokumenty\Prezentace1256.wav" TargetMode="Externa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10" Type="http://schemas.openxmlformats.org/officeDocument/2006/relationships/image" Target="../media/image7.jpeg"/><Relationship Id="rId4" Type="http://schemas.openxmlformats.org/officeDocument/2006/relationships/image" Target="../media/image1.png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6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eer100.com/images/beermug.jpg" TargetMode="External"/><Relationship Id="rId3" Type="http://schemas.openxmlformats.org/officeDocument/2006/relationships/hyperlink" Target="http://www.zeleznaruda.info/fotos/laka.jpg" TargetMode="External"/><Relationship Id="rId7" Type="http://schemas.openxmlformats.org/officeDocument/2006/relationships/hyperlink" Target="http://upload.wikimedia.org/wikipedia/commons/5/56/Mount_Gambier_Blue_Lake_A.jpg" TargetMode="External"/><Relationship Id="rId2" Type="http://schemas.openxmlformats.org/officeDocument/2006/relationships/hyperlink" Target="http://czechtour.net/img/fotografie/plzen-03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rushersmill.com/production-line/images/kaolin.jpg" TargetMode="External"/><Relationship Id="rId5" Type="http://schemas.openxmlformats.org/officeDocument/2006/relationships/hyperlink" Target="http://www.sum.cz/ubytovani-sumava/sumava.jpg" TargetMode="External"/><Relationship Id="rId4" Type="http://schemas.openxmlformats.org/officeDocument/2006/relationships/hyperlink" Target="http://www.plzen.eu/Files/MestoPlzen/uzij_si_plzen/turisticka_nej/katedrala_sv_bartolomeje/37257_89853_velka.jpg" TargetMode="External"/><Relationship Id="rId9" Type="http://schemas.openxmlformats.org/officeDocument/2006/relationships/hyperlink" Target="http://img296.imageshack.us/img296/8926/musicnotes4wq6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14561"/>
            <a:ext cx="6876256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42.1  Plzeňský kraj– poznáš jeho dominanty?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rezentace1256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88388" y="4687888"/>
            <a:ext cx="304800" cy="304800"/>
          </a:xfrm>
          <a:prstGeom prst="rect">
            <a:avLst/>
          </a:prstGeom>
        </p:spPr>
      </p:pic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29"/>
          <p:cNvSpPr txBox="1"/>
          <p:nvPr/>
        </p:nvSpPr>
        <p:spPr>
          <a:xfrm>
            <a:off x="-7854" y="4669522"/>
            <a:ext cx="915185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Blanka Průšová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obrázek 5" descr="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122" y="4657036"/>
            <a:ext cx="3039878" cy="646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3.bp.blogspot.com/_zsOZvi3DPHc/Swz4y8Nh-UI/AAAAAAAAAFY/bcfw7M8QrzE/s1600/BA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58" y="1161309"/>
            <a:ext cx="2218624" cy="1465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apartmany.unas.cz/galerie/jezero-Laka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154687"/>
            <a:ext cx="1937768" cy="1437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bartolomej-kolin.cz/img/titul_noc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660" y="1528267"/>
            <a:ext cx="1514338" cy="219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dvorana.cz/dance/2009/skotsko/img_program2b/05.Chodsko%20festival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1969" y="3062659"/>
            <a:ext cx="1872208" cy="1192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narodniparky.info/pic/trijezernislat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74" y="3049103"/>
            <a:ext cx="1817078" cy="1220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1162518" y="2627186"/>
            <a:ext cx="78258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Plzeň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011836" y="2571824"/>
            <a:ext cx="148329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jez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ero Laka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308334" y="3840013"/>
            <a:ext cx="265354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hrám sv. Bartoloměje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15421" y="4240123"/>
            <a:ext cx="106792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Šumava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801983" y="4269158"/>
            <a:ext cx="160172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elská hudba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6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" grpId="0"/>
      <p:bldP spid="4" grpId="0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863009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Blanka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Průšová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Sídlo,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vodstvo, povrch, významná místa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přírodní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podmínky Plzeňského kraje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42.10  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29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5335962" cy="81009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42.2  Poloha v republice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sp>
        <p:nvSpPr>
          <p:cNvPr id="31" name="Obdélník 30"/>
          <p:cNvSpPr/>
          <p:nvPr/>
        </p:nvSpPr>
        <p:spPr>
          <a:xfrm>
            <a:off x="5151231" y="2246281"/>
            <a:ext cx="184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60" name="Přímá spojnice 59"/>
          <p:cNvCxnSpPr/>
          <p:nvPr/>
        </p:nvCxnSpPr>
        <p:spPr>
          <a:xfrm>
            <a:off x="8100392" y="2386081"/>
            <a:ext cx="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bdélník 69"/>
          <p:cNvSpPr/>
          <p:nvPr/>
        </p:nvSpPr>
        <p:spPr>
          <a:xfrm>
            <a:off x="6353954" y="3507854"/>
            <a:ext cx="1847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000" b="1" dirty="0"/>
          </a:p>
          <a:p>
            <a:pPr algn="ctr"/>
            <a:endParaRPr lang="cs-CZ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2" descr="C:\Documents and Settings\033.OEMPC\Plocha\Metodika\240px-Plzensky_kraj_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359" y="1851670"/>
            <a:ext cx="3643313" cy="207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:\Users\prusovab\Desktop\Nová složka\krajecr_small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80015"/>
            <a:ext cx="4151108" cy="2767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0" y="-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21868"/>
            <a:ext cx="586814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42.3  Sídlo, povrch a vodstvo kraje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	Svět kolem nás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2555776" y="2499742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4283968" y="2211710"/>
            <a:ext cx="3888432" cy="261610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Povrch a reliéf    </a:t>
            </a:r>
            <a:r>
              <a:rPr lang="cs-CZ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-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les</a:t>
            </a:r>
            <a:endParaRPr lang="cs-CZ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-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Šumava</a:t>
            </a:r>
            <a:endParaRPr lang="cs-CZ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Slavkovský les</a:t>
            </a:r>
          </a:p>
          <a:p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-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Křivoklátsko</a:t>
            </a:r>
            <a:endParaRPr lang="cs-CZ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endParaRPr lang="cs-CZ" sz="16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Vodstvo    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-  Úhlava</a:t>
            </a:r>
          </a:p>
          <a:p>
            <a:r>
              <a:rPr lang="cs-CZ" sz="1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-  Úslava </a:t>
            </a:r>
            <a:endParaRPr lang="cs-CZ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-  Radbuza </a:t>
            </a:r>
            <a:endParaRPr lang="cs-CZ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-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Mže</a:t>
            </a:r>
          </a:p>
          <a:p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- Berounka                     </a:t>
            </a:r>
            <a:endParaRPr lang="cs-CZ" sz="1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U:\Průšová\DUM\obrázek000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48" y="1258239"/>
            <a:ext cx="2673096" cy="3425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0" y="6096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283968" y="1258239"/>
            <a:ext cx="2143536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Sídlo kraje  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–    </a:t>
            </a:r>
            <a:r>
              <a:rPr lang="cs-CZ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Plzeň</a:t>
            </a:r>
          </a:p>
          <a:p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23929"/>
            <a:ext cx="651621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42.4  Významná města a pamětihodnosti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Obdélník 5"/>
          <p:cNvSpPr/>
          <p:nvPr/>
        </p:nvSpPr>
        <p:spPr>
          <a:xfrm>
            <a:off x="251520" y="1401580"/>
            <a:ext cx="72172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Města     –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Plzeň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(4.největší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město ČR,</a:t>
            </a:r>
          </a:p>
          <a:p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                                 strojírny Škoda, pivovar Prazdroj)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Domažlice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(středisko Chodska)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Rokycany 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Klatovy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Tachov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Sušice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(dříve výroba zápalek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Solo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Památky, zajímavosti  -  </a:t>
            </a:r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hrám sv. Bartoloměje v Plzni</a:t>
            </a:r>
          </a:p>
          <a:p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Chodsko</a:t>
            </a:r>
          </a:p>
          <a:p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jezero Laka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Velký Javor</a:t>
            </a:r>
          </a:p>
          <a:p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hrady Rabí a Švihov</a:t>
            </a:r>
          </a:p>
          <a:p>
            <a:endParaRPr lang="cs-CZ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http://imgs.idnes.cz/ig_zima/A060314_TOM_JAVOR_KOPEC_V_V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248" y="3218995"/>
            <a:ext cx="2322984" cy="177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bartolomej-kolin.cz/img/titul_no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5731" y="483518"/>
            <a:ext cx="1809501" cy="2626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248472" cy="738082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42.5 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TextovéPole 2"/>
          <p:cNvSpPr txBox="1"/>
          <p:nvPr/>
        </p:nvSpPr>
        <p:spPr>
          <a:xfrm>
            <a:off x="467544" y="1543942"/>
            <a:ext cx="279756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Najdi ve slepé mapě sídlo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Plzeňského kraje.</a:t>
            </a:r>
          </a:p>
        </p:txBody>
      </p:sp>
      <p:pic>
        <p:nvPicPr>
          <p:cNvPr id="7" name="Picture 2" descr="http://t3.gstatic.com/images?q=tbn:ANd9GcS11IR5G3RyVdaLUtp1AzriL84OiC_LyI3whTbFi2AOp-HNxjH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33426"/>
            <a:ext cx="280987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851920" y="1987038"/>
            <a:ext cx="4807726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Plzeň leží ve snížené pánvi. Které řeky sem přitékají?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Jak se jmenuje řeka, která vzniká jejich soutokem?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851920" y="3147814"/>
            <a:ext cx="459132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 Která známá národopisná oblast leží v tomto kraji?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Co o ní víš?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52200" y="4299942"/>
            <a:ext cx="5376793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4. Jaký průmysl má pro kraj v současné době největší význam?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464496" cy="738082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42.6 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41120" y="4011910"/>
            <a:ext cx="7323608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Vyber si jeden, pro tebe zajímavý, turistický cíl zdejšího kraje a vytvoř jednoduchou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prezentaci, díky které nalákáš spolužáky k jeho návštěvě.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1635646"/>
            <a:ext cx="433804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1. Zjisti jak a proč je chráněna příroda na Šumavě.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552" y="2497302"/>
            <a:ext cx="242726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Co je to Laka? Kde leží?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3273641"/>
            <a:ext cx="462819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 Umíš vysvětlit, jak vzniklo pojmenování Chodové?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067944" cy="737904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42.7  Region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9" name="Obdélník 8"/>
          <p:cNvSpPr/>
          <p:nvPr/>
        </p:nvSpPr>
        <p:spPr>
          <a:xfrm>
            <a:off x="3192028" y="2735515"/>
            <a:ext cx="184730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419872" y="4083918"/>
            <a:ext cx="2448272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hudba, pivo, jezero,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nerostné suroviny-kaolín,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turistická známka</a:t>
            </a:r>
          </a:p>
        </p:txBody>
      </p:sp>
      <p:pic>
        <p:nvPicPr>
          <p:cNvPr id="8" name="Picture 4" descr="http://apartmany.unas.cz/galerie/jezero-Lak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93" y="3289530"/>
            <a:ext cx="1559069" cy="1156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http://dvorana.cz/dance/2009/skotsko/img_program2b/05.Chodsko%20festiva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260" y="1681072"/>
            <a:ext cx="2866959" cy="1826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pivni.info/foto/galery529/puczpl-brewed-a-born-in-plzen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493" y="2730943"/>
            <a:ext cx="1156681" cy="168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g5.rajce.idnes.cz/d0502/2/2360/2360693_c8e5e44b36eeb78d1bfc8467e2fbcdd6/images/0840--pivovar_prazdroj_plzen0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149" y="924389"/>
            <a:ext cx="1359328" cy="1359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upload.wikimedia.org/wikipedia/commons/thumb/9/94/KaolinUSGOV.jpg/220px-KaolinUSGOV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68497"/>
            <a:ext cx="1718537" cy="1367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bdélník 12"/>
          <p:cNvSpPr/>
          <p:nvPr/>
        </p:nvSpPr>
        <p:spPr>
          <a:xfrm>
            <a:off x="7061919" y="2194353"/>
            <a:ext cx="164179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tourist</a:t>
            </a:r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stamp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159869" y="3467784"/>
            <a:ext cx="82426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music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150869" y="4412165"/>
            <a:ext cx="63991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lake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039173" y="2683449"/>
            <a:ext cx="8675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kaolin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7548311" y="4404194"/>
            <a:ext cx="67358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beer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9233"/>
            <a:ext cx="331236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42.8 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092511"/>
              </p:ext>
            </p:extLst>
          </p:nvPr>
        </p:nvGraphicFramePr>
        <p:xfrm>
          <a:off x="611560" y="1203598"/>
          <a:ext cx="7209184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6600"/>
                <a:gridCol w="3532584"/>
              </a:tblGrid>
              <a:tr h="1371599"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Plzeň leží na soutoku:</a:t>
                      </a:r>
                    </a:p>
                    <a:p>
                      <a:pPr marL="228600" indent="-228600">
                        <a:buAutoNum type="arabicPeriod"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Labe, Vltavy a Berounky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Berounky, Moravy a Oslavy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Mže, Úhlavy, Úslavy a Radbuzy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Jizery, Sázavy a Kamenice</a:t>
                      </a:r>
                    </a:p>
                    <a:p>
                      <a:pPr marL="0" indent="0">
                        <a:buNone/>
                      </a:pPr>
                      <a:endParaRPr lang="cs-CZ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3)</a:t>
                      </a:r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1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Střediskem Chodska je město:</a:t>
                      </a:r>
                    </a:p>
                    <a:p>
                      <a:endParaRPr lang="cs-CZ" sz="1400" b="1" i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Plzeň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Domažlice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Jihlava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České Budějovice</a:t>
                      </a:r>
                      <a:endParaRPr lang="cs-CZ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  <a:tr h="1260141">
                <a:tc>
                  <a:txBody>
                    <a:bodyPr/>
                    <a:lstStyle/>
                    <a:p>
                      <a:pPr marL="228600" indent="-228600">
                        <a:buAutoNum type="arabicPeriod" startAt="2"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 Plzni se vyrábí světoznámé:</a:t>
                      </a:r>
                    </a:p>
                    <a:p>
                      <a:pPr marL="0" indent="0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pivo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maso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nádobí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oblečení</a:t>
                      </a:r>
                      <a:endParaRPr lang="cs-CZ" sz="140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4)  </a:t>
                      </a: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Oblast,</a:t>
                      </a:r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kde se dodnes dodržují původní zvyky a lidé mluví typickým nářečím, se nazývá:</a:t>
                      </a:r>
                    </a:p>
                    <a:p>
                      <a:endParaRPr lang="cs-CZ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a) Český les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b) Šumava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c) Chebsko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d) Chodsko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575678"/>
              </p:ext>
            </p:extLst>
          </p:nvPr>
        </p:nvGraphicFramePr>
        <p:xfrm>
          <a:off x="683568" y="4659982"/>
          <a:ext cx="36724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Správné řešení: 1.c , 2.a , 3.b , 4.d </a:t>
                      </a:r>
                      <a:endParaRPr lang="cs-CZ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0" y="509233"/>
            <a:ext cx="4572000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42.9 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obsah 2"/>
          <p:cNvSpPr>
            <a:spLocks noGrp="1"/>
          </p:cNvSpPr>
          <p:nvPr/>
        </p:nvSpPr>
        <p:spPr>
          <a:xfrm>
            <a:off x="438353" y="1103299"/>
            <a:ext cx="8229600" cy="33944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czechtour.net/img/fotografie/plzen-03.jpg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www.zeleznaruda.info/fotos/laka.jpg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www.plzen.eu/Files/MestoPlzen/uzij_si_plzen/turisticka_nej/katedrala_sv_bartolomeje/37257_89853_velka.jpg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www.plzen.eu/Files/MestoPlzen/uzij_si_plzen/turisticka_nej/katedrala_sv_bartolomeje/37257_89853_velka.jpg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www.sum.cz/ubytovani-sumava/sumava.jpg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6)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4"/>
              </a:rPr>
              <a:t> 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www.plzen.eu/Files/MestoPlzen/uzij_si_plzen/turisticka_nej/katedrala_sv_bartolomeje/37257_89853_velka.jpg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www.sum.cz/ubytovani-sumava/sumava.jpg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6"/>
              </a:rPr>
              <a:t>www.crushersmill.com/production-line/images/kaolin.jpg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9)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7"/>
              </a:rPr>
              <a:t>upload.wikimedia.org/wikipedia/commons/5/56/Mount_Gambier_Blue_Lake_A.jpg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10)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8"/>
              </a:rPr>
              <a:t>www.beer100.com/images/beermug.jpg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12)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9"/>
              </a:rPr>
              <a:t>img296.imageshack.us/img296/8926/musicnotes4wq6.jpg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13)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Místo, kde žijeme – učebnice pro 4. a 5. ročník ZŠ ( PRODOS ) 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14)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Soubor námětů, úkolů  a zajímavostí pro 4. ročník -  Hana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Muhlhauserová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15)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Vlastivěda pro 4. ročník – M. Hronek , L. Konečná ( PRODOS) 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16)Vlastivěda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– Naše Vlast – Petr Chalupa ( ALTER)</a:t>
            </a:r>
          </a:p>
          <a:p>
            <a:r>
              <a:rPr lang="cs-CZ" sz="1400" smtClean="0">
                <a:latin typeface="Times New Roman" pitchFamily="18" charset="0"/>
                <a:cs typeface="Times New Roman" pitchFamily="18" charset="0"/>
              </a:rPr>
              <a:t>17)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Vlastivěda – Putování po České republice – Petr Chalupa ( ALTER)</a:t>
            </a: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5145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2247</TotalTime>
  <Words>1035</Words>
  <Application>Microsoft Office PowerPoint</Application>
  <PresentationFormat>Předvádění na obrazovce (16:9)</PresentationFormat>
  <Paragraphs>145</Paragraphs>
  <Slides>10</Slides>
  <Notes>8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 42.1  Plzeňský kraj– poznáš jeho dominanty?</vt:lpstr>
      <vt:lpstr> 42.2  Poloha v republice</vt:lpstr>
      <vt:lpstr> 42.3  Sídlo, povrch a vodstvo kraje</vt:lpstr>
      <vt:lpstr> 42.4  Významná města a pamětihodnosti</vt:lpstr>
      <vt:lpstr> 42.5  Procvičení a příklady</vt:lpstr>
      <vt:lpstr> 42.6  Něco navíc pro šikovné</vt:lpstr>
      <vt:lpstr> 42.7  Region</vt:lpstr>
      <vt:lpstr>42.8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prusa</cp:lastModifiedBy>
  <cp:revision>262</cp:revision>
  <dcterms:created xsi:type="dcterms:W3CDTF">2010-10-18T18:21:56Z</dcterms:created>
  <dcterms:modified xsi:type="dcterms:W3CDTF">2013-08-25T08:52:18Z</dcterms:modified>
</cp:coreProperties>
</file>