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62" autoAdjust="0"/>
  </p:normalViewPr>
  <p:slideViewPr>
    <p:cSldViewPr>
      <p:cViewPr>
        <p:scale>
          <a:sx n="86" d="100"/>
          <a:sy n="86" d="100"/>
        </p:scale>
        <p:origin x="-1698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25.8.2013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6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eer100.com/images/beermug.jpg" TargetMode="External"/><Relationship Id="rId3" Type="http://schemas.openxmlformats.org/officeDocument/2006/relationships/hyperlink" Target="http://www.zeleznaruda.info/fotos/laka.jpg" TargetMode="External"/><Relationship Id="rId7" Type="http://schemas.openxmlformats.org/officeDocument/2006/relationships/hyperlink" Target="http://upload.wikimedia.org/wikipedia/commons/5/56/Mount_Gambier_Blue_Lake_A.jpg" TargetMode="External"/><Relationship Id="rId2" Type="http://schemas.openxmlformats.org/officeDocument/2006/relationships/hyperlink" Target="http://czechtour.net/img/fotografie/plzen-0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rushersmill.com/production-line/images/kaolin.jpg" TargetMode="External"/><Relationship Id="rId5" Type="http://schemas.openxmlformats.org/officeDocument/2006/relationships/hyperlink" Target="http://www.sum.cz/ubytovani-sumava/sumava.jpg" TargetMode="External"/><Relationship Id="rId4" Type="http://schemas.openxmlformats.org/officeDocument/2006/relationships/hyperlink" Target="http://www.plzen.eu/Files/MestoPlzen/uzij_si_plzen/turisticka_nej/katedrala_sv_bartolomeje/37257_89853_velka.jpg" TargetMode="External"/><Relationship Id="rId9" Type="http://schemas.openxmlformats.org/officeDocument/2006/relationships/hyperlink" Target="http://img296.imageshack.us/img296/8926/musicnotes4wq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4561"/>
            <a:ext cx="687625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42.1  Plzeňský kraj– poznáš jeho dominanty?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3.bp.blogspot.com/_zsOZvi3DPHc/Swz4y8Nh-UI/AAAAAAAAAFY/bcfw7M8QrzE/s1600/B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58" y="1161309"/>
            <a:ext cx="2218624" cy="146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partmany.unas.cz/galerie/jezero-Lak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54687"/>
            <a:ext cx="1937768" cy="143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artolomej-kolin.cz/img/titul_noc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60" y="1528267"/>
            <a:ext cx="1514338" cy="219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dvorana.cz/dance/2009/skotsko/img_program2b/05.Chodsko%20festiva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69" y="3062659"/>
            <a:ext cx="1872208" cy="119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narodniparky.info/pic/trijezernislat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4" y="3049103"/>
            <a:ext cx="1817078" cy="12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62518" y="2627186"/>
            <a:ext cx="7825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Plzeň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011836" y="2571824"/>
            <a:ext cx="148329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jez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ero Laka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08334" y="3840013"/>
            <a:ext cx="265354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hrám sv. Bartoloměje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15421" y="4240123"/>
            <a:ext cx="10679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Šumava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801983" y="4269158"/>
            <a:ext cx="160172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elská hudba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63009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Sídlo,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vodstvo, povrch, významná 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podmínky Plzeňského kraje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42.10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335962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42.2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033.OEMPC\Plocha\Metodika\240px-Plzensky_kraj_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359" y="1851670"/>
            <a:ext cx="364331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80015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1868"/>
            <a:ext cx="586814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42.3  Sídlo, povrch a vodstvo kraje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283968" y="2211710"/>
            <a:ext cx="3888432" cy="26161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les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Šumava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Slavkovský les</a:t>
            </a: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Křivoklátsko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cs-CZ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Vodstvo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-  Úhlava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-  Úslava 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-  Radbuza 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-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Mže</a:t>
            </a:r>
          </a:p>
          <a:p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- Berounka                     </a:t>
            </a:r>
            <a:endParaRPr lang="cs-CZ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8" y="1258239"/>
            <a:ext cx="2673096" cy="342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6096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283968" y="1258239"/>
            <a:ext cx="214353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–    </a:t>
            </a:r>
            <a:r>
              <a:rPr lang="cs-C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Plzeň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3929"/>
            <a:ext cx="651621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42.4  Významná města a pamětihodnosti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251520" y="1401580"/>
            <a:ext cx="72172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Plzeň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(4.největší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město ČR,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                    strojírny Škoda, pivovar Prazdroj)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Domažlice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(středisko Chodska)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Rokycany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Klatovy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Tachov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Sušice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(dříve výroba zápalek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Solo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-  </a:t>
            </a:r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hrám sv. Bartoloměje v Plzni</a:t>
            </a:r>
          </a:p>
          <a:p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Chodsko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jezero Laka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Velký Javor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hrady Rabí a Švihov</a:t>
            </a:r>
          </a:p>
          <a:p>
            <a:endParaRPr lang="cs-CZ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imgs.idnes.cz/ig_zima/A060314_TOM_JAVOR_KOPEC_V_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48" y="3218995"/>
            <a:ext cx="2322984" cy="177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bartolomej-kolin.cz/img/titul_no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731" y="483518"/>
            <a:ext cx="1809501" cy="262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48472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42.5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467544" y="1543942"/>
            <a:ext cx="27975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Plzeňského kraje.</a:t>
            </a:r>
          </a:p>
        </p:txBody>
      </p:sp>
      <p:pic>
        <p:nvPicPr>
          <p:cNvPr id="7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33426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51920" y="1987038"/>
            <a:ext cx="480772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Plzeň leží ve snížené pánvi. Které řeky sem přitékají?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Jak se jmenuje řeka, která vzniká jejich soutokem?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51920" y="3147814"/>
            <a:ext cx="459132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Která známá národopisná oblast leží v tomto kraji?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Co o ní víš?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2200" y="4299942"/>
            <a:ext cx="537679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Jaký průmysl má pro kraj v současné době největší význam?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464496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42.6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1120" y="4011910"/>
            <a:ext cx="73236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prezentaci, díky které nalákáš spolužáky k jeho návštěvě.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635646"/>
            <a:ext cx="433804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Zjisti jak a proč je chráněna příroda na Šumavě.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2497302"/>
            <a:ext cx="242726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Co je to Laka? Kde leží?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3273641"/>
            <a:ext cx="462819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Umíš vysvětlit, jak vzniklo pojmenování Chodové?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067944" cy="73790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42.7  Region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419872" y="4083918"/>
            <a:ext cx="244827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hudba, pivo, jezero,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nerostné suroviny-kaolín,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turistická známka</a:t>
            </a:r>
          </a:p>
        </p:txBody>
      </p:sp>
      <p:pic>
        <p:nvPicPr>
          <p:cNvPr id="8" name="Picture 4" descr="http://apartmany.unas.cz/galerie/jezero-La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3" y="3289530"/>
            <a:ext cx="1559069" cy="115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dvorana.cz/dance/2009/skotsko/img_program2b/05.Chodsko%20festiv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260" y="1681072"/>
            <a:ext cx="2866959" cy="182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pivni.info/foto/galery529/puczpl-brewed-a-born-in-plze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493" y="2730943"/>
            <a:ext cx="1156681" cy="168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5.rajce.idnes.cz/d0502/2/2360/2360693_c8e5e44b36eeb78d1bfc8467e2fbcdd6/images/0840--pivovar_prazdroj_plzen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149" y="924389"/>
            <a:ext cx="1359328" cy="135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9/94/KaolinUSGOV.jpg/220px-KaolinUSGOV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68497"/>
            <a:ext cx="1718537" cy="136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7061919" y="2194353"/>
            <a:ext cx="16417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tourist</a:t>
            </a:r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stamp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159869" y="3467784"/>
            <a:ext cx="8242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music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150869" y="4412165"/>
            <a:ext cx="6399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lake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039173" y="2683449"/>
            <a:ext cx="8675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kaolin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548311" y="4404194"/>
            <a:ext cx="6735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beer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9233"/>
            <a:ext cx="331236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92511"/>
              </p:ext>
            </p:extLst>
          </p:nvPr>
        </p:nvGraphicFramePr>
        <p:xfrm>
          <a:off x="611560" y="1203598"/>
          <a:ext cx="720918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3532584"/>
              </a:tblGrid>
              <a:tr h="1371599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Plzeň leží na soutoku: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Labe, Vltavy a Berounky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Berounky, Moravy a Oslavy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Mže, Úhlavy, Úslavy a Radbuzy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Jizery, Sázavy a Kamenice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Střediskem Chodska je město:</a:t>
                      </a:r>
                    </a:p>
                    <a:p>
                      <a:endParaRPr lang="cs-CZ" sz="14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Plzeň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Domažlice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Jihlava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České Budějovice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Plzni se vyrábí světoznámé: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pivo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maso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nádobí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oblečení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Oblast,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kde se dodnes dodržují původní zvyky a lidé mluví typickým nářečím, se nazývá: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Český les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Šumava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Chebsko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Chodsko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75678"/>
              </p:ext>
            </p:extLst>
          </p:nvPr>
        </p:nvGraphicFramePr>
        <p:xfrm>
          <a:off x="683568" y="4659982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1.c , 2.a , 3.b , 4.d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09233"/>
            <a:ext cx="4572000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42.9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/>
        </p:nvSpPr>
        <p:spPr>
          <a:xfrm>
            <a:off x="438353" y="1103299"/>
            <a:ext cx="8229600" cy="33944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czechtour.net/img/fotografie/plzen-03.jpg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www.zeleznaruda.info/fotos/laka.jpg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www.plzen.eu/Files/MestoPlzen/uzij_si_plzen/turisticka_nej/katedrala_sv_bartolomeje/37257_89853_velka.jpg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www.plzen.eu/Files/MestoPlzen/uzij_si_plzen/turisticka_nej/katedrala_sv_bartolomeje/37257_89853_velka.jpg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www.sum.cz/ubytovani-sumava/sumava.jpg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 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www.plzen.eu/Files/MestoPlzen/uzij_si_plzen/turisticka_nej/katedrala_sv_bartolomeje/37257_89853_velka.jpg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www.sum.cz/ubytovani-sumava/sumava.jpg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www.crushersmill.com/production-line/images/kaolin.jpg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upload.wikimedia.org/wikipedia/commons/5/56/Mount_Gambier_Blue_Lake_A.jpg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www.beer100.com/images/beermug.jpg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img296.imageshack.us/img296/8926/musicnotes4wq6.jpg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Místo, kde žijeme – učebnice pro 4. a 5. ročník ZŠ ( PRODOS )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Soubor námětů, úkolů  a zajímavostí pro 4. ročník -  Hana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Vlastivěda pro 4. ročník – M. Hronek , L. Konečná ( PRODOS)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16)Vlastivěda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Naše Vlast – Petr Chalupa ( ALTER)</a:t>
            </a:r>
          </a:p>
          <a:p>
            <a:r>
              <a:rPr lang="cs-CZ" sz="140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Vlastivěda – Putování po České republice – Petr Chalupa ( ALTER)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14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1035</Words>
  <Application>Microsoft Office PowerPoint</Application>
  <PresentationFormat>Předvádění na obrazovce (16:9)</PresentationFormat>
  <Paragraphs>145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42.1  Plzeňský kraj– poznáš jeho dominanty?</vt:lpstr>
      <vt:lpstr> 42.2  Poloha v republice</vt:lpstr>
      <vt:lpstr> 42.3  Sídlo, povrch a vodstvo kraje</vt:lpstr>
      <vt:lpstr> 42.4  Významná města a pamětihodnosti</vt:lpstr>
      <vt:lpstr> 42.5  Procvičení a příklady</vt:lpstr>
      <vt:lpstr> 42.6  Něco navíc pro šikovné</vt:lpstr>
      <vt:lpstr> 42.7  Region</vt:lpstr>
      <vt:lpstr>42.8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prusa</cp:lastModifiedBy>
  <cp:revision>262</cp:revision>
  <dcterms:created xsi:type="dcterms:W3CDTF">2010-10-18T18:21:56Z</dcterms:created>
  <dcterms:modified xsi:type="dcterms:W3CDTF">2013-08-25T08:52:18Z</dcterms:modified>
</cp:coreProperties>
</file>