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571" autoAdjust="0"/>
  </p:normalViewPr>
  <p:slideViewPr>
    <p:cSldViewPr>
      <p:cViewPr>
        <p:scale>
          <a:sx n="86" d="100"/>
          <a:sy n="86" d="100"/>
        </p:scale>
        <p:origin x="-90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imeahotels.com/antilles-hebergements/iles-antilles-vacances/235-RRM_Spa.JPG" TargetMode="External"/><Relationship Id="rId3" Type="http://schemas.openxmlformats.org/officeDocument/2006/relationships/hyperlink" Target="http://www.a-cesky-krumlov.com/data/Image/38.jpg" TargetMode="External"/><Relationship Id="rId7" Type="http://schemas.openxmlformats.org/officeDocument/2006/relationships/hyperlink" Target="http://upload.wikimedia.org/wikipedia/commons/2/26/Colonnade_Marianske_Lazne_4900.JPG" TargetMode="External"/><Relationship Id="rId2" Type="http://schemas.openxmlformats.org/officeDocument/2006/relationships/hyperlink" Target="http://www.atlasceska.cz/images/galerie_kat/stredni/s8119_ostrav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bc.co.uk/czech/specials/images/144_hirosima/5163715_3.jpg" TargetMode="External"/><Relationship Id="rId5" Type="http://schemas.openxmlformats.org/officeDocument/2006/relationships/hyperlink" Target="http://www.matrixmedia.eu/images-digitalni-tisk/news/max/mff-karlovy-vary.jpg" TargetMode="External"/><Relationship Id="rId10" Type="http://schemas.openxmlformats.org/officeDocument/2006/relationships/hyperlink" Target="http://www.asia.ru/images/target/photo/51033205/Porcelain_Cups_and_Saucers.jpg" TargetMode="External"/><Relationship Id="rId4" Type="http://schemas.openxmlformats.org/officeDocument/2006/relationships/hyperlink" Target="http://upload.wikimedia.org/wikipedia/commons/thumb/c/c0/Marienbad-Brunnen.jpg/254px-Marienbad-Brunnen.jpg" TargetMode="External"/><Relationship Id="rId9" Type="http://schemas.openxmlformats.org/officeDocument/2006/relationships/hyperlink" Target="http://i.dailymail.co.uk/i/pix/2008/11/13/article-1085451-027565A5000005DC-437_634x419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43837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41.1  Karlovarský kraj – poznáš jeho dominanty?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realit.cz/files/imagecache/dust_filerenderer_big/files/upload/story_online/karlovy_vary_4dce33fbf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931" y="1172035"/>
            <a:ext cx="2071995" cy="134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image.tn.nova.cz/media/images/750x750/Oct2008/429550.jpg?d41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859782"/>
            <a:ext cx="1966101" cy="147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mages5.ct24.cz/images/616x347/7/609/6084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851" y="1110499"/>
            <a:ext cx="1746293" cy="128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357905" y="2420769"/>
            <a:ext cx="177805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krajské město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66606" y="4287778"/>
            <a:ext cx="121238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Porcelán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t2.gstatic.com/images?q=tbn:ANd9GcT4HQQiV8chtfuqSOpPdkcIRBBNllJwIeLWZIa_kE9T0xCvNqP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851" y="2859782"/>
            <a:ext cx="1913293" cy="127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bdélník 16"/>
          <p:cNvSpPr/>
          <p:nvPr/>
        </p:nvSpPr>
        <p:spPr>
          <a:xfrm>
            <a:off x="2685185" y="4111704"/>
            <a:ext cx="376577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Sokolovsko-těžba hnědého uhlí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4" descr="http://img.aktualne.centrum.cz/320/0/3200043-mff-karlovy-vary-zakonceni-jan-sverak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320" y="2594845"/>
            <a:ext cx="1551232" cy="155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délník 18"/>
          <p:cNvSpPr/>
          <p:nvPr/>
        </p:nvSpPr>
        <p:spPr>
          <a:xfrm>
            <a:off x="4513612" y="2394790"/>
            <a:ext cx="89639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Vřídlo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589676" y="4132992"/>
            <a:ext cx="250652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Karlovy Vary - MFF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AutoShape 26" descr="http://f2.vse.cz/eitei/Obrzky/Mari%C3%A1nsk%C3%A9%20L%C3%A1zn%C4%9B.jpg"/>
          <p:cNvSpPr>
            <a:spLocks noChangeAspect="1" noChangeArrowheads="1"/>
          </p:cNvSpPr>
          <p:nvPr/>
        </p:nvSpPr>
        <p:spPr bwMode="auto">
          <a:xfrm>
            <a:off x="155575" y="-2278063"/>
            <a:ext cx="5857875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220" name="Picture 28" descr="http://www.zamek-kynzvart.cz/foto/ml01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133" y="894569"/>
            <a:ext cx="1469550" cy="119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Obdélník 44"/>
          <p:cNvSpPr/>
          <p:nvPr/>
        </p:nvSpPr>
        <p:spPr>
          <a:xfrm>
            <a:off x="6893720" y="2035915"/>
            <a:ext cx="216437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Mariánské Lázně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  <p:bldP spid="6" grpId="0"/>
      <p:bldP spid="17" grpId="0"/>
      <p:bldP spid="19" grpId="0"/>
      <p:bldP spid="20" grpId="0"/>
      <p:bldP spid="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838596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Sídlo,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povrch, vodstvo, významná 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podmínky Karlovarského kraje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05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955396" cy="88209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41.2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7654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Documents and Settings\033.OEMPC\Plocha\Metodika\240px-Karlovarsky_kraj_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100" y="1923678"/>
            <a:ext cx="3378200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2648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11510"/>
            <a:ext cx="5868144" cy="882098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41.3  Sídlo, povrch a vodstvo kraje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987160" y="2715766"/>
            <a:ext cx="4851648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Slavkovský les</a:t>
            </a:r>
          </a:p>
          <a:p>
            <a:r>
              <a:rPr lang="cs-C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cs-CZ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les</a:t>
            </a:r>
          </a:p>
          <a:p>
            <a:endParaRPr lang="cs-CZ" sz="20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Vodstvo     </a:t>
            </a:r>
            <a:r>
              <a:rPr lang="cs-C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- Ohře</a:t>
            </a:r>
          </a:p>
          <a:p>
            <a:r>
              <a:rPr lang="cs-C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- Teplá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82" y="1779662"/>
            <a:ext cx="288653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83967" y="1641356"/>
            <a:ext cx="301120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–    </a:t>
            </a:r>
            <a:r>
              <a:rPr lang="cs-C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Karlovy Vary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3929"/>
            <a:ext cx="6516216" cy="59406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41.4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Významná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města a pamětihodnosti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379096" y="1216397"/>
            <a:ext cx="7217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Karlovy Vary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(lázeňství)</a:t>
            </a: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Cheb </a:t>
            </a: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Sokolov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(těžba hnědého uhlí)</a:t>
            </a: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Jáchymov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Aš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(nejzápadnější město ČR)</a:t>
            </a:r>
          </a:p>
          <a:p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-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Mlýnská kolonáda</a:t>
            </a:r>
          </a:p>
          <a:p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Goethova vyhlídka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rozhledna Blatenský vrch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ázně Karlovy Vary</a:t>
            </a:r>
          </a:p>
          <a:p>
            <a:endParaRPr lang="cs-CZ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Lázně Karlovy Var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534132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zhledna Blatenský vrc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117" y="2481740"/>
            <a:ext cx="1742661" cy="130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oethova vyhlídk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347614"/>
            <a:ext cx="1512168" cy="113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rálovská mincovn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080" y="825081"/>
            <a:ext cx="1393421" cy="104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328912" cy="73808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41.5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2"/>
          <p:cNvSpPr txBox="1"/>
          <p:nvPr/>
        </p:nvSpPr>
        <p:spPr>
          <a:xfrm>
            <a:off x="460297" y="1491630"/>
            <a:ext cx="27975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Karlovarského kraje.</a:t>
            </a:r>
          </a:p>
        </p:txBody>
      </p:sp>
      <p:pic>
        <p:nvPicPr>
          <p:cNvPr id="7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97" y="2448380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721992" y="1784017"/>
            <a:ext cx="408797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Který panovník založil zdejší krajské město?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05574" y="2748645"/>
            <a:ext cx="540513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Která města tvoří tzv. lázeňský trojúhelník? Ukaž je na mapě.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713984" y="3534181"/>
            <a:ext cx="394370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Který průmysl je významný pro tento kraj?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4443958"/>
            <a:ext cx="614161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Co dokládá, že Karlovarsko je geologicky nejaktivnější oblastí u nás?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708274" cy="81009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41.6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72552" y="3723878"/>
            <a:ext cx="73236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prezentaci, díky které nalákáš spolužáky k jeho návštěvě.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83568" y="1635646"/>
            <a:ext cx="381572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 Zjisti teplotu Vřídla v Karlových Varech.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2248134"/>
            <a:ext cx="518911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 O čem se říká, že je třináctým karlovarským pramenem?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72552" y="2953276"/>
            <a:ext cx="565975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 Zjisti, s čím se jezdí lidé  do míst  lázeňského trojúhelníku léčit.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83518"/>
            <a:ext cx="4249191" cy="754607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41.7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Region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755900" y="4782666"/>
            <a:ext cx="347563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město, lázně, porcelán, vřídlo, kolonáda</a:t>
            </a:r>
          </a:p>
        </p:txBody>
      </p:sp>
      <p:pic>
        <p:nvPicPr>
          <p:cNvPr id="8" name="Picture 2" descr="http://www.realit.cz/files/imagecache/dust_filerenderer_big/files/upload/story_online/karlovy_vary_4dce33fbf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09" y="1322936"/>
            <a:ext cx="2175900" cy="141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.lidovky.cz/08/102/lngal/TER266d17_porcela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456" y="941092"/>
            <a:ext cx="1695488" cy="119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3.gstatic.com/images?q=tbn:ANd9GcSwnhneDqD0KLdvEQC88BLQEqcyXccEpMv21LXeCTzZrGxrf6I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36" y="3192193"/>
            <a:ext cx="1777340" cy="133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g;base64,/9j/4AAQSkZJRgABAQAAAQABAAD/2wCEAAkGBhMSERUUExQVFRUWFxgYFxgYGBcYFxoYGhgYFhoXFRcaHSYeFx4jGhcWHy8gJCcpLCwsFx4xNTAqNSYrLCkBCQoKDgwOGg8PGikkHyQqLCwsLCwsLCwsLCwsLCwsLCwsLCkpKSwpLCwsLCwsLCwpLCksLCwsLCwpLCwsLCwsKf/AABEIAMEBBQMBIgACEQEDEQH/xAAbAAABBQEBAAAAAAAAAAAAAAAFAAIDBAYHAf/EAEoQAAEDAgMEBwQHBQUHBAMAAAECAxEAIQQSMQUGQVETImFxgZGxBzKhwRQjQmJy0fAzUoKS4RUkU3OyQ4Ois8LS8RYXJTQ1Y5P/xAAYAQADAQEAAAAAAAAAAAAAAAAAAQIDBP/EACoRAQEAAgEEAQIFBQEAAAAAAAABAhExAxIhQRMiUTJxgbHwBGGRodEz/9oADAMBAAIRAxEAPwDa+zBAjEd6PRVagsKw8lsFTXFsXKOZaHEfc/l/dOZ9lplD5++n0P51ua16v4jvLhe9jIe2sgskLC3GynLxsJHhBHhUG9DByghJsog9hAo4Gf8A5pC0JzK6ZxRTOXNAWSQTYGJ7zqRrR7f1ht3DrcbAMEBwRCkOCIzp1BgwZ7DpequtSJcOxjfWX3JqmlcHs40Yx7UKd7Eo9aDrrOqSrRI7DVHZ75QsjheR461Zacix0qth0S4od/rUq2OJdBpwVQ1hzLY+FXRWVi5U4NezUQVTwqpNIKcKjBp00GfTopgNOFAPApyWzXrYoxhsMABbWnJswbJTVIoy/g9YoYtuizQVSmllqUppmcd/dekDctLLTpJ4ef8ASl0Z4nytT0NGERrTSocBP651MGRXobp6GlZU9g+NDcdi0pUlKklROnACTFFXsQhOqh8/Kgu2usUKCVACRJSQDobTrVzFN8Lz7QKFCIsfSgmGwxWysD7MqPl/StM3sPFuD/Ztg8zmMHutQjYaPrVtExmStJPaAfypya2irOxV/UlMaxPdF/QVfy1V2QzDYHYDRBKKm8nJ4RZa8qZQr2kbr/slMtP/AOYn/RW1xGPQ2pCVKhThhI5n9etYn2QD+7vn/wDcB5Np/OjG8CP79g+ZWZ8ATXTnN56/nDGsZsV2dst9rj3+hyn+0RlxvGLcbXHSNJSpP2VQCMqxxtEHUetHdZydsNfje/0OVe39fnGuI5JbPwq7zPyJy/aLkqckEGESO4nz76ErFaDbTd3ewN+poEdaxvKkMTUOC/aGe2rK0RVdhtJWoKnQwRqDwNIL7rIOtMw2MBUUCZTzjupjGLVFwDw1qphnsrqzGs8e2az0rYxevQTVMY/7vx/pThjfu/H+lTqq3FwKNODlUvp3YfOvRjew+Ypap7Xg5UiVdlDxjOw/CpmMYCdD8Pzo1T2P7Kw+ZQEfrtrRO4bLqOEihWwCJBo7ijaeNayeD2EvORYihDqL6+X9aJYxwaQb8hM9wqq3s15R6rUDmshPwufhSs2NqC8P49968yUZO67xBJcAMEgITPDmr8qJ7pez76Sw26ttSyoEytRy6kWBMcKOwTJkOnRpMnknrHyFSBDhUlAaWCucufqTGutdiwHs+yCOogckj8op2O3JZS9hVEqVDpB0GraiNL6pHnVTGK+TFy5ndfEK95aED7oKj5mBRTCez3PqHnfOPJIrsuH2Oyj3W098SfM1bAp71wyvVcb2D7O3BiX0BpCAnolDNFgpJ01OoPlUHtP3M6DBpdU4FKS6kZQkwAoKE5ieYHDjXVG+rtBf38Og/wAjix6LFZ32s4Yr2ZiSPsdGfBLiZqt+YmZW1Ls/dLCHBIcCVKJaSoErUPsg6JIFcGSwlvaqUkHL0wBEwYV2/wAVdY2bi3V7Jwq0mEgdGoC5V70E8oyx41yne5lTOOzcSUuJmdAbeEpp2fuXnS+5hOjecbAjKpQA7Jt8IqZKas7dwpRi3AVZicqio8cyQonsEzA4CKhQL1jWkMKKVSkV5Uh1b2O//Ve/zz/y261+OwQW4yuLoWT/AMKh865t7KNvKYwznSNLUz0xl1HWKVZEWU2OtER1kzrcReunsYxDqM7a0rSRIUkhQPcRXRndZb/nDBxzcZU7Wa73v+Wur++o/wDkHz91v0VQz2ef/lm54dN/y1UW34T/AH53tSj0NX7/AEFYLbDd3+wNVnAm9aPbIu//ALr0NAIrLLlUNFVGh9ZH4qt5qZgUjprmLLv2wYHibUoKpts3N+J9aalqHCOwegq2JkxzPrTCn64/hT/pTUz2HvR16BUprwUKMyGlBFSCvZoNCVGpWzevRUzIoDXbrtkpmK0q2pAtwoDuwCQPKtjiGISLcKv0cCdnbJz4hoEwCsCeXC1bM7HZZPWbU4ZMdaBFtYj51nsCrK60eTiP9QrbP4ZRUQRMEwe+KVFVMNi1I/ZMNI4akmO0hIPrVX2b7TzYRDZEFBUkG14Ubc5E8qKdI22YWttJ5FQB8AbmsxubiEp+kJQHCU4p6AE2AzkpuopE9mtE4RdV0KhW8SoS0r919n4qyf8AV8avsOqUAcuXsJv8LfGhe9iFfRHFZiMmVdgPsLSrjPAUY8pnI1TFOgakfrsqNx1IAm86DUnuFeoTa4AHIfP8qkgXaOOy43DZULVnbfTYR/hrF1kD7J86ob2NOPYLENdGlOZh0gKWSqySZyoSUzMRKqk312n0C8E4mCr6SEZdZS42tBgTcglPmOdFsWcyElYAKm1JUmZMqSJSOcXvV+lTxXMfZ/i3DsZSkOR0Th6uRtQuUyTnSrgTpFYP2kqcW6044tS5RAJPAdaANAJWbCtV7KcOp3B4xiSMhzWPEAgCONxWZ3/kttHkT8Z08hVXg5PC7tUT9GcmelwzSjJkymUn5VHMXNhQ/AvFeGw6jfLnb8AQoDymr7bfSdY+4NB+8efcOHPWsrPKpfCAtFy5Kkj7IBgxzV38uFKq+L2ycxS0jPlso6CeQ515QW3UPZVtNDOAWVmM2JcAJ0ENt3NOxmIWNpIUyr6P0rSiVJSFJcUElQ6VuwWZgTZUcayG6O1Ojwqk5o+uUYJgXCR3fZqRe0ycQlQUR9W7x5pOYDTmamdW9+U+0ZbP9n21kjaja3ihGYO9YmE5lJIEE6SToedarfvBn6UpzgUpHlP51z/dLGFvGtKASbOApUJCgUEFJGkEc4HbRfFY10P4htrKloLsybtpBJs2oT0enCU9lby/V+h0F2xriO9r0rPKsaKbTxJKnpBST0cgxM3GosR2ihakzU1Su4qFVJgEjphImQofA1G7rUmz/wBsP4vQ0oDAmFKHaaYr9t/Cn/SKleR11d5+VRkfWj8CfSs57NZyimlFSQIqMUzeFFJKKdNOmgGFNWGE1EVVPhpKgPSmG63QZsCa1z6pEdlAt2MNCBWhyca0UGrEEd4rbbQ2WgiVKcVfi4uNP3QQn4Vj8czY1sdorUWkKSYPVOkgyg2V2d1TfBVawuGQhMIQlA+6kJ9Kze6zITj8ekixeCkydcyAo99yaKYLbKSQhYKFGw4pUexQ+cVHs4gY98c20L+CR8jRKmwfeeKcsJJBMEyLXAnt1rL70Y99xjGNobSEJadBWSdAgm3MxRh4qJmeMch+Y058alfbC21pA99KkgCOIi3LU0uC0r7ruBeEYc1K2kEk3PuiabtXbQSeibhTigoAAwQYIlUiEpHMnumsjupi3v7LwxQ8pKo6NKYQRmCim8pkgAEkTwo5h8KJAaJJJUVuQMy1GJKTpaVCdBmtVWediQB32wYbwpdUvpcQh3DrKvsoSHkQhAnqCD3nU1sOhslTmZUkCLcTYq4AcYHZrQTe/Z6f7OxCQAoqZdUCDICkDP3qVKdeyjOxni9g2VSSVIQqTrNjejmG5x7MkBra+0sPwzOx3B0x8DWZ3+wIDHGUrIj1rS7M+p3pfTwdk/zspX61S35whP0tP7qlkW7FEeop8w57YPZpP0Bf3H0lX4VCCJ7a2O82Ea+ivIZalaUBSl5lfVp1Akk9Y8EjhcwNchu28ThMa0EkkpS5MiAEEkk8+AA7eyuj7EwgdwEAWdYUTxJUUySeZJGtCZy4wxiAkDtA87zSqFSOqnszA+dKkWnRtgNJGFKok9IqZPCbGPCOd6gexIS9JvKFe9fWOfwqts7FBOHIJt0lvjTXYza2yGLDjEWrDt+rL8kH7BxXR4ttUAwF6gEe6dQaNMv9JicQo6lQPmVGswyYdSfxelHthrlx0n7v/VW2P/p+ig/bCB0j1v8AD9KEcaObVTLj5/y/QUEIp01bEN3ka17s8fXJ8fnUrmHJuL9nGvMBAeTmOUda8ExY6gX1pQPX09df4vyqBbcOJH3B86mdXKl9/wCWlMf/AGiPwD4FQrOc1SUpt2V50dP0Efr9a+dIiqgMSi9P6KkLU9OtAMDc1bwaYUD21ClFTMagcJph1DYixAA4a/8AijCazu7L8pIi/CPnR4Lq1vcSoBJ0rV4KCy3x6ifgKyOJTIrSbHxiegbEyQmIAKiIPEJBippV6MEC8DEZQD4mQPARQ1LoTtcJ4rw0/wAqlD5UU+nDOSlKldUfupFiZ94jnWS2lj1/2xhFBLaSpl5F1lSYBCutlSIPWOhOvClwVbdpoKuTeeBtzg+E1OUgdggG/MKBoZgelWCS6hPY21BHAXWpc2HKvXdmEkFTzy7EpGcoBOWet0QQAPCaU8lWT3K2eVsrCyA2ziMQgAiEj60689QI8+VatG02GykB1AOYggKSpSgAQLJkxMQB3VmNzdktHEbQQW0KyYlRTnSFEZwlYjNMam9bkFLY4JTIgaATAAAHbVAGxz4cYcQlt5UpdAhpSbLChYuBI+1zoduLtF1WzsMUNAgNJBKnAmSkQYCUqPDjFaR55RzAdXKpF7GRIJ4W4isr7MGsuFdaOrWIeQf4VkUwxW86nEbw4RxWRCnUsmUypIBK27zlJMATpRnfLDKQ68CuSpuSQhsZpGX90kaEWNCvbE10OL2e9yBE/gcQofBZrZbx4BD7mc5us3lHAEdYzp96qxHtxHcZoKfdbJIDjC06lNwJEwbi2hrdezpxCsK1KnMwzIIC1x7xFhoLEVgt2Bl2i2k6FakHhrIrb+z5oJ6ds6t4hY8LfkaUTXMsRhMrzyP3HFD4/wBKVEt+2uh2liUiwKwofxAK+dKlBeV5oD6OTec/zV8qa6u4jimn4NJ6DsKjwvMq8DUbqLjsSL1G/NQgK4WPGtBu6ZW7/B6KoAD1xadfSje7467v8Pzq8fxH7M2ogdI+f8v0oOU3ottFf1j/APu/ShgN6Kok2qowf7wO8+lXlVTa/bp/EfSlATrYzq7x6Co8QkdIiP3T/qVVp8fWL70+lVsRZxv8J/1Gpk8mky0+3KvIp2Wg3nhXs0gmvYoBySalZ1pgTUrIvTDb7srrTqrJbuq0rXtiatRizIrQbAJ+jIA1Cl/6ib1nXRFGN2MWCwq/uuqH/CDHxpUVR3t2qWbSAFBXfwkennXO8TjUqxGGVJMlwGO1Mjjr1a2e/GzyuV2UkjQkSCLmxOn5efPEpAVh1aHpgkzPJYv5isL+JNb7cna5Q9lzKUlSymDwva3ZPxrpKYUAR+rRXJdjOqLqgkglKhc8yBfsGt+FdOQ6FISQRYp0+6rKfiTUdDetFGb2E/l2rtBCdHE4dwHh+xyz23EVoUkqBJm6Gz4iZgcKzTUN7bXoA5g0qv8AcdWn0ovj3/dSDlAvJJCjlNso1iSPOuirkFHiJUSbECsnuZiil7Htpi2McVJ5OALBjj/Wi2HVmKYOZKkqUFG5m0FJ0i9Zzd6U7VxYNytrDuTx/ZhB+KKcFgF7cFZ8Ow5BBbfWgzF5bCpEHTq0e2xtRSsNgnUGOkQmdOKU8T2hVDvbE2DgHLiQ6ysDvzoMfzfCquDxhc2RhJEdGEQed3UHyOXzFVOFdv7OZvOlraCVn7LySfMT862OxtqdFtHFpA6q3Er8wZOk8axW9wy4pZ7Z+NaBlZRjkkW6RhKh32/I0mV5Ufa4yRjUuf4rLavgRe3YK8qb2iNl1bPWC1JSpKst8ukAxx1tXtT3ReeGr4+0/YzA4xaWUxlUMyrFNxxnMCCdeM09zGAnrIgwNL+enlFV2WVHDpgT1lGTYDuJgE2NeYheVZHh61PNrF5hyC6LgWV73V7heL0b2IyUqcJ45fnpQACVDuV6foeNFNi4cFTl1JjLGVSk6g8jerx/EfstpLHSP3/w/wAvnQxB0q3jAQ46CSoQjWJ1nUAVVSm9FM8qqq1+2SfvfIVOvWoE2dR+MfKiBZxH7Rf8PpVPEH6xvx9at4ow4ruTVPEnrtHtPqKXsLc0pqFZvXoVQaSa9Cr1CVGKcdKYWM3PWpWdaoxUrKqA2ewHYitlh12rAbJe0itpgXCRVLiziE1Y3U/ZPpPBwH+ZH9KpvOxNRbr7USg4gKIEhBEkCYKgQJ7xSoVN5A64hCUpcUUkiEpOkCDMdnxrFYnZOKZaSp3DuIQl5s51NqSPeCbnQXMdtq3mCxaRiC4UuORmyoyqIkxc2sLTTN9t4nHsBiEqaKQnIRoIyrSuet1uFR2+03kE2avEF1whtQsIlChMEjl+fCtdu/tV5CHOlCjBXlteAJhMwDoaGjaiiUEMwco+2mCLE5T14JidIvpRD/1EAjKrDISbAmzhMp1PWbvUzpaonhHtF2Nr4VU3U0+2TOoQpCwfEKNHlNjTW71vxdf9d9c729ttS8Zg3EyIW6JDYSZUhIIALqwbJ5ijn/qt0NFOZ4nMbpS0gAGLQEdvMa1p2ntPh8W8jZyehQVONlxED3rOKTIHHUGs/uni3vp6lYjMlS8KSglJmELtYjhmIvxtV9rbacsFp7MTdRW6EgXHuIXeedZzaKUqxWHOUkFt1BlMyRChAUDw76O3V2N+Gu9pL7TmAxEuozdEkhOZOaUuoVYTOk+VZzcnaId2WhmJUkrTZKlH30rE5QYsVeVDtqbPbLC8qVA5V/YAExYQORk+VUfZ9tVacO42HXEJDskJUoA5gJJi592jC33BcrdbD/aIykOIInNlyrBSpJkQR7wE2IqNzaSFLwa3c2QN9GrIAFQJjjczrMW+M+/CFKQlasxJVqokq92Lk3OnG/yEuLnB4dX7jpT53pldenQUIQ802eiVkGbJ7ibWEkAkSYpU3d7HqDCbzaPieMGaVZ3p+eXZ0/6zHHGS4S/rVHYLJOEbnNEqIiNJUI86C7QYJeUeGYn4mn7OxmVppIdcFtOqUjrHQFJqdhCnA+SsfVpm6ZJ961iI01AqZjMba4EGxcOl19KVKypyrJNtLW+NXtnJAefCdAoR3daPhQjZAUp9ITlmDqSkG4tN44UUwWKUHXQG5IVCoUNb8wJ+FayedhV2in6x3uRVRpGlWcdiZcdsUyG7GO0cCRVVCrigz1I0qq6PrE/jT8quqNxQ91wdMkcc6flQEmKJ6Q8bDl28hVTFHrN95+VXcSr6w9qR6mqWOMFv8R+VRr6j9LuS9IAcqbnr1NUD8tIiK8z14pdMPSoVMzVckHWKkZcoDQbM4Vutm8O75VgNnKvatzsVz3fjVRcTY5UVS3deyvPiQMzUa/fT8pq1tRBoPs0EYgwAZQrUwNUnWKXsUaKglZJ7Ig9lC9vrSrDYoRq0rTsSe3mKJKQok9VAMCOso+fUqptDDLWlwHJ1m1SAlZtccSL9vwpkfsTGgtsqJAloC41gAVYx5F4I+ybaWNBN08ysJh1ZhAEQEJnUj3jM+VGngM5GZZ6vBLQ8Pcqks9t5QT9HUDdGKQTbgoKEjzot0IUleXMePD8+6g29yf7sVS51VtKuTFlgTAVHHWKLLwaTrMRxWTqO2iBZOGhUlJgjiYHPn2ms9tx5CV4RWZIyulJGdMgLQRJHDQX7qNttMhIkNj+X1y3oNvQpKWkER1H2l2P340n71MJFutqQsZk62AlWv4R31jdwMTkW8kz9m0E3BIvGldBeSApY7J0J5jlWB3RX0e0X03APSCw5LzCxo9leF/fcZmFHKYGRU5UAalJNlZuI4cOFZjAhStnumxS28lR59YR5Vtt7lzhliT7i4kDVKkr+RrE7A62HxiPuJX/Kf/FK8hs92cIXWZ61joHVpGgOiQKVUtzcUehIkCyePePlSqpNxn3aB8KsBCDpabRztJir+BMjEH7vONc1jQRvEqypA6oA53PhWg2JhytrFmfdQk/BR+Rrnk81cVN3z/eRYnqq08DV/Z5nEYj8QPmVVS3YI+lJmwyq17qvYK2IxH4h6qrSQ1TaA+tdHNKKpoF09lXsemXnfwIochdxSC0qxFCcT/8AYHen5UUUaFY1X94H8HyoC1jW4XbkPU1R2iYKe8+lEcan6z+H50O2kfd7/lUa+oel4OV6TTUgRTstMzqaU16BUDibRNMJiAONPbWByofXqVEHtoDTbPxN/wBfrhW33fVxrnOzljnH59vwre7tuZgKcVBja66B4N/+8JOmvpRra7dvhWcQsJeQVaBV9eR5eFG9eTrS5iVe8rTsrwOgqABUSRHAeFDndpIzDKs3tbN+dWschLQQrpFEzEFChc8B1r1M6ks35/wkF3KbnBixORa0kZuR0ijBIzaHjxNUNkYFptCkBTqkl1xSgUQZBzEJIkEXsSKl2htJtowZgnQhOYAib/nTvUk9DSjvNhM2DeIj3CQJk9U5vlUjGMBQkwDKB6VYxCG8ikoRmzIclJcQoKGWSTkIULSYkT6jsOqGW8zS0ggQM6Yi0amRaPevei9TXqjR63CLiIB0HChu23SrDPceoFX+6oLt5VbcxiQSnIoTzV+U0z6YlLbgypBKY+sHSBQvZIUCO8WkeNKdW31f9f8AS1V/+0zIMzKeEaRrpWEbdybXURPWUrsJzJnhW3XtVpDYb6RAEGGwlV+UKOlxZRIIjwOA20uMehYAAUUaEEH7Jv8ArWqufnwWrprdvCUZYPXBAkzdTah4XisTucsdK8gx9Zh3E35wD8jWpdXMBSI04afGsTsZZTikxa6k/Ail32+hqr+x31BsQOzyJ/OlVXBojMJiFGvKN5+k3GNNszCNFlsqUZy3AT3xfj/SnbJ2kltvFpMy4kJEfhXr507YiM6GkpyiUwTmEgyZmdNRTMNsxOR4qcQFZSUpBkkJSSewaVh8k3Zs1bdp5KcSgqGYEKEa3IgWGvdV7AuS++RaSIt+LhwqluvtRWHxSHEFIUErAKgSJI5DXlFWsFiCrEPqKgVKVmMcyVE24XNby/Xr+xvcSfrXp/w0+tCZuKJY1UOPf5ST5GhzwASn97jpx7O6KdOS2eEzknhQnGz0w/hq0vEmdao4lRLgn7vrT0kbd2illZUptKyUQkKEgHMCfgDQPGvhYBSI62nKrO3GVZ8x0Nh4f+aoso6pPhS1ORv00TLiDHu2yfZ0gXBTortnU99ePoBCSORm3bx/XKhmENEc1o4VNtX4Qk1VUqVRXi3DUBBKqZCa1qywCBoDrwSUzr21XxLB9/MDJAjlaBNJtokVOrDSn4+tT53yrwds5Wl+6t7sFwJAvWFwOH0uK2GyUiKoYtdtECe8AjxANZx5iXUTN1AeZitBjL5fwJ9KGulIUlRPukHgNDNCwTbX1T+U8AkwQJuDPhPrQ93aTsypSlgmeuVKjuvare9e10PPhwDL1QnWdCeMDnQVzGAiBU6La67thwCA4szxJJI5womUzxjWoFbQUUkKJNjBtm8Ve8fOqPSU8LBny+EUu0d1Fd0tqAYoFRygpUOMSBN+0gK8TWj+nMvuIaC5zqkEQClQEAQbi08K5ivFo0n4Grm55Ul8FpsurElKQjPMGbp4iDWknjURcvLqbm7DCbqeA55lI9Sa5bisSWMQ8EEFIW4kHUEZjBsb10QbZ2r9jBrHdh0j1rB7zYF5D5XikKaU9K+sAmb3gC2s1Fxl5i+77AYGYyfhUeLcgtk3yrB8NflT28QgaqHnRD+wHsUyVYdtTgSsAlMWMTeTaxomMl8Itt5dSbdYN04dR/3avjauQu/VbVnJZOK9wiLFyYg9hroreN2s02kuB0jKJgodjvFyK53vriyrGF0+8ejUbFJlKQm4Nx7tGONl80vQx9GSjE4oLSU/XGEyBE9aNDwUKVLbbvTOqUgJQD1ovqoC83mwFKt5rGasc9lyu5QPZylayeEADuM/GrzTqusePWB4WUCCfjS3awYclCnEpOoBIBga3PpfStfgvZ6paCtLyMpB+1mHcYTaue421qwjyykhQ1At41c2Bi/rAkR1kkq55hJ17p050Q3k2EnDoIILipHWSoBCRxt7yj3gRQDBoUlJdTYouDbsBsRexrbU5VtoMcYdM6LSEjtghSgB3etUdlYPO4rMkmytbCT3XJEzFEHtpNONNqcQ2FhGtxJOpypIEnuoZhcUEuJUlKoJuEzEaGOXjRf7Nsep24dvvaBeBXextqeHnVXGtKSsZuQPhetDiA64mCUpHHMQDE+MeAqtiNihSwVPJ0AhOZZ84peWNiDbeJDiZSAkJM5QSTexv+dU8Bsl5xsqbbUoExYcp4mtKNjtpbIJWAoEAluBMdt/KpMEwhtpKOsSNTJCSZJMAGeNRllMZ5Vj07lwyWCfEmaLYFwLUEpBvbS3jRjD4RqZ6NAHYL/GriWUp90JH4hHlpWF/qMY2x6GVBVbrj/FA8vzp7e6aBB6X40WXimxYqH8Jn0vUSdpJJskk87D/wA+VR8+V4jT4MZzUDWwkp/2vkmn/wBltiZK1eUeXn5VaGLWT1G9e8+MCm/Q8Sq6UG/Z+dHy5qvT6Z7OwwLjSJ4d/KiuG2RcQogW0jkagwOycVxsOUj5Ubwey3ALn41UyzvNTccJxBNWFEIuTCQPKf14U110p06vM8uPpXoaz9QK6yB1hxGaVCfCquL2CVfajzrS5X0mSe1PaGBTiClLqnFXzZZEJF4kR7xHz7JrO7p4WMuVUm1subnY5dbfqIqde6pn9rHnUCNzsv8AtR/xfrgKjvyVrBGNwsKR1i+SOTgBHPMcpA7vWvdl7q4ZhzOkLcMEfWLCkQqxsU3PKKkc3JXFnBz1VcA1CvcrEg+9NtAsi3lSueX2PtwaDB7EwCtWW55hKQmb8/SasYX2d4ZrEDENLWhWZSgnqZOskJIiAqLT86x2M2ZjGuuoryj7RIPkrlT2t84RlW+hJuICxfvFzPfNVj1rxYjLo43iuilSgYDqB3yD5TNZXebYH0pSVONofyghJDirDjbLAv6VkXN/mE3zKWb2Sn/ujnwobjfaI84MrQLY5lWZXgLAeM1pjnbzGeWOM9jqd0sMDfCJ/wD6JPrRjBFLCSG8OpA45ejg9+VQnxqhh8RhVIRmStJypOYlSpkC5IJ1NW/7LZWklp1Q7Urm/bW+4y0NNbalIORwd6SfQmsdvhsnDYtwOOFxKgkJslQEAk3lB5mjLWEeSkBLuaOYE/OhO0cViEaozCNRP/SflRZsmax27wUQUvtoTlAAuDAEDNJuY5QOwUqOr28CEylUxFiDp3xSo0jTH7NwiUui89tHsRtgoSUlSozCEAmLi5yyBwp+zvZs+u61hE+Kq0eyvZ800qVqLp7QCPKouPnYnO4w7jr2I6rTSj3CeM8KuYXcDFKSRGVJ1zKj/hE10x0tsNzYDQBIEnuArP4jbjiyQg5B2a/zcPCKuT7K/NRwW4KG0jp3EJ+HlJk1dbwGDQYCXHI7SE/CPSo0ZeIUTzJnzmi2xdjhY6RdwZyp+Z+Qp3wcm1JKpOVrDN+KSs+PAeNXU7MxStXEtDkhKZHl+dHCpKBABAHAWHwoTtDGq4GByuT3VnclTFS2vsYdEolxx1QiM8FOvAai08ayGKhMDKoG0woER2AiR51umCHG1C+eLDn+dZTaOFhVxcajjrpFLUy5Vu48BhxKBEZom+ZERHcq/Kq7uMbJMqJETACo/CAYv+pp77UCNb2qonDi/bU3pY/Y/ly4FcLjsIknMSY7LeFEmN5cCjQH+WfnWQca5XqNTEXqL0cT+SugDfjCJ0zHuT/Wl/7jYXk5/KP+6ueDD0zobUvhxHyV0c+07DD7Lv8AKn/uqsv2psjRDx/lHzrnWWm5Kr44XfXRmvaPhkrWoIXKm0qJzWKgBCIixEkTpaov/d1MmMORYxK5vwB6tc8y86YYo7IO+tw/7XHj7rDY71KPpFVXfaliiDlS2gzwBNrzqe6scYpFQo7YXfR9/wBoOPVo9l/ClI+VUn97cYtOVWKeI/GoeFjp2ULUqoiaeoXdUzmLWr3lqVN7kk201NRoOpP6mo5qROFcOiFeVMnhNPS7FWcNsF5f2aNYHcp03+VAavZeObVh2SJz5EoI926QBIOWT4U1WISDmSopXoQFEg9pGWr2yd2QlAC1GbzB1vRJWykJHVtV6G1fZWLUU9buqTGGnYdoJnh36VS2lj0JTGceEKqiQKQlWqQY5ilQsbdSJ1V2kRSoS6IeFep1pUqKALebh3fOs/h9R+udKlWk4K8rmI90d9aXZf7NP4U+gpUqjLhpinxPy+dDnNaVKsclw1Pvjx9Kobz/AGPwj1pUqMBkymI/XwqBWnnSpVpWaoeNNVpSpVJol1B9mlSoOITp+uVRKpUqRGK41Gr50qVBGKpqqVKlA8NeIpUqAK7N94d9aLDa+FKlSU0GytfKjTPzpUq0hLKdB3Gk/pSpUxWUxv7Q0NxlKlVJvKg3SpUqms3/2Q=="/>
          <p:cNvSpPr>
            <a:spLocks noChangeAspect="1" noChangeArrowheads="1"/>
          </p:cNvSpPr>
          <p:nvPr/>
        </p:nvSpPr>
        <p:spPr bwMode="auto">
          <a:xfrm>
            <a:off x="117475" y="-885825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AutoShape 10" descr="data:image/jpg;base64,/9j/4AAQSkZJRgABAQAAAQABAAD/2wCEAAkGBhMSERUUExQVFRUWFxgYFxgYGBcYFxoYGhgYFhoXFRcaHSYeFx4jGhcWHy8gJCcpLCwsFx4xNTAqNSYrLCkBCQoKDgwOGg8PGikkHyQqLCwsLCwsLCwsLCwsLCwsLCwsLCkpKSwpLCwsLCwsLCwpLCksLCwsLCwpLCwsLCwsKf/AABEIAMEBBQMBIgACEQEDEQH/xAAbAAABBQEBAAAAAAAAAAAAAAAFAAIDBAYHAf/EAEoQAAEDAgMEBwQHBQUHBAMAAAECAxEAIQQSMQUGQVETImFxgZGxBzKhwRQjQmJy0fAzUoKS4RUkU3OyQ4Ois8LS8RYXJTQ1Y5P/xAAYAQADAQEAAAAAAAAAAAAAAAAAAQIDBP/EACoRAQEAAgEEAQIFBQEAAAAAAAABAhExAxIhQRMiUTJxgbHwBGGRodEz/9oADAMBAAIRAxEAPwDa+zBAjEd6PRVagsKw8lsFTXFsXKOZaHEfc/l/dOZ9lplD5++n0P51ua16v4jvLhe9jIe2sgskLC3GynLxsJHhBHhUG9DByghJsog9hAo4Gf8A5pC0JzK6ZxRTOXNAWSQTYGJ7zqRrR7f1ht3DrcbAMEBwRCkOCIzp1BgwZ7DpequtSJcOxjfWX3JqmlcHs40Yx7UKd7Eo9aDrrOqSrRI7DVHZ75QsjheR461Zacix0qth0S4od/rUq2OJdBpwVQ1hzLY+FXRWVi5U4NezUQVTwqpNIKcKjBp00GfTopgNOFAPApyWzXrYoxhsMABbWnJswbJTVIoy/g9YoYtuizQVSmllqUppmcd/dekDctLLTpJ4ef8ASl0Z4nytT0NGERrTSocBP651MGRXobp6GlZU9g+NDcdi0pUlKklROnACTFFXsQhOqh8/Kgu2usUKCVACRJSQDobTrVzFN8Lz7QKFCIsfSgmGwxWysD7MqPl/StM3sPFuD/Ztg8zmMHutQjYaPrVtExmStJPaAfypya2irOxV/UlMaxPdF/QVfy1V2QzDYHYDRBKKm8nJ4RZa8qZQr2kbr/slMtP/AOYn/RW1xGPQ2pCVKhThhI5n9etYn2QD+7vn/wDcB5Np/OjG8CP79g+ZWZ8ATXTnN56/nDGsZsV2dst9rj3+hyn+0RlxvGLcbXHSNJSpP2VQCMqxxtEHUetHdZydsNfje/0OVe39fnGuI5JbPwq7zPyJy/aLkqckEGESO4nz76ErFaDbTd3ewN+poEdaxvKkMTUOC/aGe2rK0RVdhtJWoKnQwRqDwNIL7rIOtMw2MBUUCZTzjupjGLVFwDw1qphnsrqzGs8e2az0rYxevQTVMY/7vx/pThjfu/H+lTqq3FwKNODlUvp3YfOvRjew+Ypap7Xg5UiVdlDxjOw/CpmMYCdD8Pzo1T2P7Kw+ZQEfrtrRO4bLqOEihWwCJBo7ijaeNayeD2EvORYihDqL6+X9aJYxwaQb8hM9wqq3s15R6rUDmshPwufhSs2NqC8P49968yUZO67xBJcAMEgITPDmr8qJ7pez76Sw26ttSyoEytRy6kWBMcKOwTJkOnRpMnknrHyFSBDhUlAaWCucufqTGutdiwHs+yCOogckj8op2O3JZS9hVEqVDpB0GraiNL6pHnVTGK+TFy5ndfEK95aED7oKj5mBRTCez3PqHnfOPJIrsuH2Oyj3W098SfM1bAp71wyvVcb2D7O3BiX0BpCAnolDNFgpJ01OoPlUHtP3M6DBpdU4FKS6kZQkwAoKE5ieYHDjXVG+rtBf38Og/wAjix6LFZ32s4Yr2ZiSPsdGfBLiZqt+YmZW1Ls/dLCHBIcCVKJaSoErUPsg6JIFcGSwlvaqUkHL0wBEwYV2/wAVdY2bi3V7Jwq0mEgdGoC5V70E8oyx41yne5lTOOzcSUuJmdAbeEpp2fuXnS+5hOjecbAjKpQA7Jt8IqZKas7dwpRi3AVZicqio8cyQonsEzA4CKhQL1jWkMKKVSkV5Uh1b2O//Ve/zz/y261+OwQW4yuLoWT/AMKh865t7KNvKYwznSNLUz0xl1HWKVZEWU2OtER1kzrcReunsYxDqM7a0rSRIUkhQPcRXRndZb/nDBxzcZU7Wa73v+Wur++o/wDkHz91v0VQz2ef/lm54dN/y1UW34T/AH53tSj0NX7/AEFYLbDd3+wNVnAm9aPbIu//ALr0NAIrLLlUNFVGh9ZH4qt5qZgUjprmLLv2wYHibUoKpts3N+J9aalqHCOwegq2JkxzPrTCn64/hT/pTUz2HvR16BUprwUKMyGlBFSCvZoNCVGpWzevRUzIoDXbrtkpmK0q2pAtwoDuwCQPKtjiGISLcKv0cCdnbJz4hoEwCsCeXC1bM7HZZPWbU4ZMdaBFtYj51nsCrK60eTiP9QrbP4ZRUQRMEwe+KVFVMNi1I/ZMNI4akmO0hIPrVX2b7TzYRDZEFBUkG14Ubc5E8qKdI22YWttJ5FQB8AbmsxubiEp+kJQHCU4p6AE2AzkpuopE9mtE4RdV0KhW8SoS0r919n4qyf8AV8avsOqUAcuXsJv8LfGhe9iFfRHFZiMmVdgPsLSrjPAUY8pnI1TFOgakfrsqNx1IAm86DUnuFeoTa4AHIfP8qkgXaOOy43DZULVnbfTYR/hrF1kD7J86ob2NOPYLENdGlOZh0gKWSqySZyoSUzMRKqk312n0C8E4mCr6SEZdZS42tBgTcglPmOdFsWcyElYAKm1JUmZMqSJSOcXvV+lTxXMfZ/i3DsZSkOR0Th6uRtQuUyTnSrgTpFYP2kqcW6044tS5RAJPAdaANAJWbCtV7KcOp3B4xiSMhzWPEAgCONxWZ3/kttHkT8Z08hVXg5PC7tUT9GcmelwzSjJkymUn5VHMXNhQ/AvFeGw6jfLnb8AQoDymr7bfSdY+4NB+8efcOHPWsrPKpfCAtFy5Kkj7IBgxzV38uFKq+L2ycxS0jPlso6CeQ515QW3UPZVtNDOAWVmM2JcAJ0ENt3NOxmIWNpIUyr6P0rSiVJSFJcUElQ6VuwWZgTZUcayG6O1Ojwqk5o+uUYJgXCR3fZqRe0ycQlQUR9W7x5pOYDTmamdW9+U+0ZbP9n21kjaja3ihGYO9YmE5lJIEE6SToedarfvBn6UpzgUpHlP51z/dLGFvGtKASbOApUJCgUEFJGkEc4HbRfFY10P4htrKloLsybtpBJs2oT0enCU9lby/V+h0F2xriO9r0rPKsaKbTxJKnpBST0cgxM3GosR2ihakzU1Su4qFVJgEjphImQofA1G7rUmz/wBsP4vQ0oDAmFKHaaYr9t/Cn/SKleR11d5+VRkfWj8CfSs57NZyimlFSQIqMUzeFFJKKdNOmgGFNWGE1EVVPhpKgPSmG63QZsCa1z6pEdlAt2MNCBWhyca0UGrEEd4rbbQ2WgiVKcVfi4uNP3QQn4Vj8czY1sdorUWkKSYPVOkgyg2V2d1TfBVawuGQhMIQlA+6kJ9Kze6zITj8ekixeCkydcyAo99yaKYLbKSQhYKFGw4pUexQ+cVHs4gY98c20L+CR8jRKmwfeeKcsJJBMEyLXAnt1rL70Y99xjGNobSEJadBWSdAgm3MxRh4qJmeMch+Y058alfbC21pA99KkgCOIi3LU0uC0r7ruBeEYc1K2kEk3PuiabtXbQSeibhTigoAAwQYIlUiEpHMnumsjupi3v7LwxQ8pKo6NKYQRmCim8pkgAEkTwo5h8KJAaJJJUVuQMy1GJKTpaVCdBmtVWediQB32wYbwpdUvpcQh3DrKvsoSHkQhAnqCD3nU1sOhslTmZUkCLcTYq4AcYHZrQTe/Z6f7OxCQAoqZdUCDICkDP3qVKdeyjOxni9g2VSSVIQqTrNjejmG5x7MkBra+0sPwzOx3B0x8DWZ3+wIDHGUrIj1rS7M+p3pfTwdk/zspX61S35whP0tP7qlkW7FEeop8w57YPZpP0Bf3H0lX4VCCJ7a2O82Ea+ivIZalaUBSl5lfVp1Akk9Y8EjhcwNchu28ThMa0EkkpS5MiAEEkk8+AA7eyuj7EwgdwEAWdYUTxJUUySeZJGtCZy4wxiAkDtA87zSqFSOqnszA+dKkWnRtgNJGFKok9IqZPCbGPCOd6gexIS9JvKFe9fWOfwqts7FBOHIJt0lvjTXYza2yGLDjEWrDt+rL8kH7BxXR4ttUAwF6gEe6dQaNMv9JicQo6lQPmVGswyYdSfxelHthrlx0n7v/VW2P/p+ig/bCB0j1v8AD9KEcaObVTLj5/y/QUEIp01bEN3ka17s8fXJ8fnUrmHJuL9nGvMBAeTmOUda8ExY6gX1pQPX09df4vyqBbcOJH3B86mdXKl9/wCWlMf/AGiPwD4FQrOc1SUpt2V50dP0Efr9a+dIiqgMSi9P6KkLU9OtAMDc1bwaYUD21ClFTMagcJph1DYixAA4a/8AijCazu7L8pIi/CPnR4Lq1vcSoBJ0rV4KCy3x6ifgKyOJTIrSbHxiegbEyQmIAKiIPEJBippV6MEC8DEZQD4mQPARQ1LoTtcJ4rw0/wAqlD5UU+nDOSlKldUfupFiZ94jnWS2lj1/2xhFBLaSpl5F1lSYBCutlSIPWOhOvClwVbdpoKuTeeBtzg+E1OUgdggG/MKBoZgelWCS6hPY21BHAXWpc2HKvXdmEkFTzy7EpGcoBOWet0QQAPCaU8lWT3K2eVsrCyA2ziMQgAiEj60689QI8+VatG02GykB1AOYggKSpSgAQLJkxMQB3VmNzdktHEbQQW0KyYlRTnSFEZwlYjNMam9bkFLY4JTIgaATAAAHbVAGxz4cYcQlt5UpdAhpSbLChYuBI+1zoduLtF1WzsMUNAgNJBKnAmSkQYCUqPDjFaR55RzAdXKpF7GRIJ4W4isr7MGsuFdaOrWIeQf4VkUwxW86nEbw4RxWRCnUsmUypIBK27zlJMATpRnfLDKQ68CuSpuSQhsZpGX90kaEWNCvbE10OL2e9yBE/gcQofBZrZbx4BD7mc5us3lHAEdYzp96qxHtxHcZoKfdbJIDjC06lNwJEwbi2hrdezpxCsK1KnMwzIIC1x7xFhoLEVgt2Bl2i2k6FakHhrIrb+z5oJ6ds6t4hY8LfkaUTXMsRhMrzyP3HFD4/wBKVEt+2uh2liUiwKwofxAK+dKlBeV5oD6OTec/zV8qa6u4jimn4NJ6DsKjwvMq8DUbqLjsSL1G/NQgK4WPGtBu6ZW7/B6KoAD1xadfSje7467v8Pzq8fxH7M2ogdI+f8v0oOU3ottFf1j/APu/ShgN6Kok2qowf7wO8+lXlVTa/bp/EfSlATrYzq7x6Co8QkdIiP3T/qVVp8fWL70+lVsRZxv8J/1Gpk8mky0+3KvIp2Wg3nhXs0gmvYoBySalZ1pgTUrIvTDb7srrTqrJbuq0rXtiatRizIrQbAJ+jIA1Cl/6ib1nXRFGN2MWCwq/uuqH/CDHxpUVR3t2qWbSAFBXfwkennXO8TjUqxGGVJMlwGO1Mjjr1a2e/GzyuV2UkjQkSCLmxOn5efPEpAVh1aHpgkzPJYv5isL+JNb7cna5Q9lzKUlSymDwva3ZPxrpKYUAR+rRXJdjOqLqgkglKhc8yBfsGt+FdOQ6FISQRYp0+6rKfiTUdDetFGb2E/l2rtBCdHE4dwHh+xyz23EVoUkqBJm6Gz4iZgcKzTUN7bXoA5g0qv8AcdWn0ovj3/dSDlAvJJCjlNso1iSPOuirkFHiJUSbECsnuZiil7Htpi2McVJ5OALBjj/Wi2HVmKYOZKkqUFG5m0FJ0i9Zzd6U7VxYNytrDuTx/ZhB+KKcFgF7cFZ8Ow5BBbfWgzF5bCpEHTq0e2xtRSsNgnUGOkQmdOKU8T2hVDvbE2DgHLiQ6ysDvzoMfzfCquDxhc2RhJEdGEQed3UHyOXzFVOFdv7OZvOlraCVn7LySfMT862OxtqdFtHFpA6q3Er8wZOk8axW9wy4pZ7Z+NaBlZRjkkW6RhKh32/I0mV5Ufa4yRjUuf4rLavgRe3YK8qb2iNl1bPWC1JSpKst8ukAxx1tXtT3ReeGr4+0/YzA4xaWUxlUMyrFNxxnMCCdeM09zGAnrIgwNL+enlFV2WVHDpgT1lGTYDuJgE2NeYheVZHh61PNrF5hyC6LgWV73V7heL0b2IyUqcJ45fnpQACVDuV6foeNFNi4cFTl1JjLGVSk6g8jerx/EfstpLHSP3/w/wAvnQxB0q3jAQ46CSoQjWJ1nUAVVSm9FM8qqq1+2SfvfIVOvWoE2dR+MfKiBZxH7Rf8PpVPEH6xvx9at4ow4ruTVPEnrtHtPqKXsLc0pqFZvXoVQaSa9Cr1CVGKcdKYWM3PWpWdaoxUrKqA2ewHYitlh12rAbJe0itpgXCRVLiziE1Y3U/ZPpPBwH+ZH9KpvOxNRbr7USg4gKIEhBEkCYKgQJ7xSoVN5A64hCUpcUUkiEpOkCDMdnxrFYnZOKZaSp3DuIQl5s51NqSPeCbnQXMdtq3mCxaRiC4UuORmyoyqIkxc2sLTTN9t4nHsBiEqaKQnIRoIyrSuet1uFR2+03kE2avEF1whtQsIlChMEjl+fCtdu/tV5CHOlCjBXlteAJhMwDoaGjaiiUEMwco+2mCLE5T14JidIvpRD/1EAjKrDISbAmzhMp1PWbvUzpaonhHtF2Nr4VU3U0+2TOoQpCwfEKNHlNjTW71vxdf9d9c729ttS8Zg3EyIW6JDYSZUhIIALqwbJ5ijn/qt0NFOZ4nMbpS0gAGLQEdvMa1p2ntPh8W8jZyehQVONlxED3rOKTIHHUGs/uni3vp6lYjMlS8KSglJmELtYjhmIvxtV9rbacsFp7MTdRW6EgXHuIXeedZzaKUqxWHOUkFt1BlMyRChAUDw76O3V2N+Gu9pL7TmAxEuozdEkhOZOaUuoVYTOk+VZzcnaId2WhmJUkrTZKlH30rE5QYsVeVDtqbPbLC8qVA5V/YAExYQORk+VUfZ9tVacO42HXEJDskJUoA5gJJi592jC33BcrdbD/aIykOIInNlyrBSpJkQR7wE2IqNzaSFLwa3c2QN9GrIAFQJjjczrMW+M+/CFKQlasxJVqokq92Lk3OnG/yEuLnB4dX7jpT53pldenQUIQ802eiVkGbJ7ibWEkAkSYpU3d7HqDCbzaPieMGaVZ3p+eXZ0/6zHHGS4S/rVHYLJOEbnNEqIiNJUI86C7QYJeUeGYn4mn7OxmVppIdcFtOqUjrHQFJqdhCnA+SsfVpm6ZJ961iI01AqZjMba4EGxcOl19KVKypyrJNtLW+NXtnJAefCdAoR3daPhQjZAUp9ITlmDqSkG4tN44UUwWKUHXQG5IVCoUNb8wJ+FayedhV2in6x3uRVRpGlWcdiZcdsUyG7GO0cCRVVCrigz1I0qq6PrE/jT8quqNxQ91wdMkcc6flQEmKJ6Q8bDl28hVTFHrN95+VXcSr6w9qR6mqWOMFv8R+VRr6j9LuS9IAcqbnr1NUD8tIiK8z14pdMPSoVMzVckHWKkZcoDQbM4Vutm8O75VgNnKvatzsVz3fjVRcTY5UVS3deyvPiQMzUa/fT8pq1tRBoPs0EYgwAZQrUwNUnWKXsUaKglZJ7Ig9lC9vrSrDYoRq0rTsSe3mKJKQok9VAMCOso+fUqptDDLWlwHJ1m1SAlZtccSL9vwpkfsTGgtsqJAloC41gAVYx5F4I+ybaWNBN08ysJh1ZhAEQEJnUj3jM+VGngM5GZZ6vBLQ8Pcqks9t5QT9HUDdGKQTbgoKEjzot0IUleXMePD8+6g29yf7sVS51VtKuTFlgTAVHHWKLLwaTrMRxWTqO2iBZOGhUlJgjiYHPn2ms9tx5CV4RWZIyulJGdMgLQRJHDQX7qNttMhIkNj+X1y3oNvQpKWkER1H2l2P340n71MJFutqQsZk62AlWv4R31jdwMTkW8kz9m0E3BIvGldBeSApY7J0J5jlWB3RX0e0X03APSCw5LzCxo9leF/fcZmFHKYGRU5UAalJNlZuI4cOFZjAhStnumxS28lR59YR5Vtt7lzhliT7i4kDVKkr+RrE7A62HxiPuJX/Kf/FK8hs92cIXWZ61joHVpGgOiQKVUtzcUehIkCyePePlSqpNxn3aB8KsBCDpabRztJir+BMjEH7vONc1jQRvEqypA6oA53PhWg2JhytrFmfdQk/BR+Rrnk81cVN3z/eRYnqq08DV/Z5nEYj8QPmVVS3YI+lJmwyq17qvYK2IxH4h6qrSQ1TaA+tdHNKKpoF09lXsemXnfwIochdxSC0qxFCcT/8AYHen5UUUaFY1X94H8HyoC1jW4XbkPU1R2iYKe8+lEcan6z+H50O2kfd7/lUa+oel4OV6TTUgRTstMzqaU16BUDibRNMJiAONPbWByofXqVEHtoDTbPxN/wBfrhW33fVxrnOzljnH59vwre7tuZgKcVBja66B4N/+8JOmvpRra7dvhWcQsJeQVaBV9eR5eFG9eTrS5iVe8rTsrwOgqABUSRHAeFDndpIzDKs3tbN+dWschLQQrpFEzEFChc8B1r1M6ks35/wkF3KbnBixORa0kZuR0ijBIzaHjxNUNkYFptCkBTqkl1xSgUQZBzEJIkEXsSKl2htJtowZgnQhOYAib/nTvUk9DSjvNhM2DeIj3CQJk9U5vlUjGMBQkwDKB6VYxCG8ikoRmzIclJcQoKGWSTkIULSYkT6jsOqGW8zS0ggQM6Yi0amRaPevei9TXqjR63CLiIB0HChu23SrDPceoFX+6oLt5VbcxiQSnIoTzV+U0z6YlLbgypBKY+sHSBQvZIUCO8WkeNKdW31f9f8AS1V/+0zIMzKeEaRrpWEbdybXURPWUrsJzJnhW3XtVpDYb6RAEGGwlV+UKOlxZRIIjwOA20uMehYAAUUaEEH7Jv8ArWqufnwWrprdvCUZYPXBAkzdTah4XisTucsdK8gx9Zh3E35wD8jWpdXMBSI04afGsTsZZTikxa6k/Ail32+hqr+x31BsQOzyJ/OlVXBojMJiFGvKN5+k3GNNszCNFlsqUZy3AT3xfj/SnbJ2kltvFpMy4kJEfhXr507YiM6GkpyiUwTmEgyZmdNRTMNsxOR4qcQFZSUpBkkJSSewaVh8k3Zs1bdp5KcSgqGYEKEa3IgWGvdV7AuS++RaSIt+LhwqluvtRWHxSHEFIUErAKgSJI5DXlFWsFiCrEPqKgVKVmMcyVE24XNby/Xr+xvcSfrXp/w0+tCZuKJY1UOPf5ST5GhzwASn97jpx7O6KdOS2eEzknhQnGz0w/hq0vEmdao4lRLgn7vrT0kbd2illZUptKyUQkKEgHMCfgDQPGvhYBSI62nKrO3GVZ8x0Nh4f+aoso6pPhS1ORv00TLiDHu2yfZ0gXBTortnU99ePoBCSORm3bx/XKhmENEc1o4VNtX4Qk1VUqVRXi3DUBBKqZCa1qywCBoDrwSUzr21XxLB9/MDJAjlaBNJtokVOrDSn4+tT53yrwds5Wl+6t7sFwJAvWFwOH0uK2GyUiKoYtdtECe8AjxANZx5iXUTN1AeZitBjL5fwJ9KGulIUlRPukHgNDNCwTbX1T+U8AkwQJuDPhPrQ93aTsypSlgmeuVKjuvare9e10PPhwDL1QnWdCeMDnQVzGAiBU6La67thwCA4szxJJI5womUzxjWoFbQUUkKJNjBtm8Ve8fOqPSU8LBny+EUu0d1Fd0tqAYoFRygpUOMSBN+0gK8TWj+nMvuIaC5zqkEQClQEAQbi08K5ivFo0n4Grm55Ul8FpsurElKQjPMGbp4iDWknjURcvLqbm7DCbqeA55lI9Sa5bisSWMQ8EEFIW4kHUEZjBsb10QbZ2r9jBrHdh0j1rB7zYF5D5XikKaU9K+sAmb3gC2s1Fxl5i+77AYGYyfhUeLcgtk3yrB8NflT28QgaqHnRD+wHsUyVYdtTgSsAlMWMTeTaxomMl8Itt5dSbdYN04dR/3avjauQu/VbVnJZOK9wiLFyYg9hroreN2s02kuB0jKJgodjvFyK53vriyrGF0+8ejUbFJlKQm4Nx7tGONl80vQx9GSjE4oLSU/XGEyBE9aNDwUKVLbbvTOqUgJQD1ovqoC83mwFKt5rGasc9lyu5QPZylayeEADuM/GrzTqusePWB4WUCCfjS3awYclCnEpOoBIBga3PpfStfgvZ6paCtLyMpB+1mHcYTaue421qwjyykhQ1At41c2Bi/rAkR1kkq55hJ17p050Q3k2EnDoIILipHWSoBCRxt7yj3gRQDBoUlJdTYouDbsBsRexrbU5VtoMcYdM6LSEjtghSgB3etUdlYPO4rMkmytbCT3XJEzFEHtpNONNqcQ2FhGtxJOpypIEnuoZhcUEuJUlKoJuEzEaGOXjRf7Nsep24dvvaBeBXextqeHnVXGtKSsZuQPhetDiA64mCUpHHMQDE+MeAqtiNihSwVPJ0AhOZZ84peWNiDbeJDiZSAkJM5QSTexv+dU8Bsl5xsqbbUoExYcp4mtKNjtpbIJWAoEAluBMdt/KpMEwhtpKOsSNTJCSZJMAGeNRllMZ5Vj07lwyWCfEmaLYFwLUEpBvbS3jRjD4RqZ6NAHYL/GriWUp90JH4hHlpWF/qMY2x6GVBVbrj/FA8vzp7e6aBB6X40WXimxYqH8Jn0vUSdpJJskk87D/wA+VR8+V4jT4MZzUDWwkp/2vkmn/wBltiZK1eUeXn5VaGLWT1G9e8+MCm/Q8Sq6UG/Z+dHy5qvT6Z7OwwLjSJ4d/KiuG2RcQogW0jkagwOycVxsOUj5Ubwey3ALn41UyzvNTccJxBNWFEIuTCQPKf14U110p06vM8uPpXoaz9QK6yB1hxGaVCfCquL2CVfajzrS5X0mSe1PaGBTiClLqnFXzZZEJF4kR7xHz7JrO7p4WMuVUm1subnY5dbfqIqde6pn9rHnUCNzsv8AtR/xfrgKjvyVrBGNwsKR1i+SOTgBHPMcpA7vWvdl7q4ZhzOkLcMEfWLCkQqxsU3PKKkc3JXFnBz1VcA1CvcrEg+9NtAsi3lSueX2PtwaDB7EwCtWW55hKQmb8/SasYX2d4ZrEDENLWhWZSgnqZOskJIiAqLT86x2M2ZjGuuoryj7RIPkrlT2t84RlW+hJuICxfvFzPfNVj1rxYjLo43iuilSgYDqB3yD5TNZXebYH0pSVONofyghJDirDjbLAv6VkXN/mE3zKWb2Sn/ujnwobjfaI84MrQLY5lWZXgLAeM1pjnbzGeWOM9jqd0sMDfCJ/wD6JPrRjBFLCSG8OpA45ejg9+VQnxqhh8RhVIRmStJypOYlSpkC5IJ1NW/7LZWklp1Q7Urm/bW+4y0NNbalIORwd6SfQmsdvhsnDYtwOOFxKgkJslQEAk3lB5mjLWEeSkBLuaOYE/OhO0cViEaozCNRP/SflRZsmax27wUQUvtoTlAAuDAEDNJuY5QOwUqOr28CEylUxFiDp3xSo0jTH7NwiUui89tHsRtgoSUlSozCEAmLi5yyBwp+zvZs+u61hE+Kq0eyvZ800qVqLp7QCPKouPnYnO4w7jr2I6rTSj3CeM8KuYXcDFKSRGVJ1zKj/hE10x0tsNzYDQBIEnuArP4jbjiyQg5B2a/zcPCKuT7K/NRwW4KG0jp3EJ+HlJk1dbwGDQYCXHI7SE/CPSo0ZeIUTzJnzmi2xdjhY6RdwZyp+Z+Qp3wcm1JKpOVrDN+KSs+PAeNXU7MxStXEtDkhKZHl+dHCpKBABAHAWHwoTtDGq4GByuT3VnclTFS2vsYdEolxx1QiM8FOvAai08ayGKhMDKoG0woER2AiR51umCHG1C+eLDn+dZTaOFhVxcajjrpFLUy5Vu48BhxKBEZom+ZERHcq/Kq7uMbJMqJETACo/CAYv+pp77UCNb2qonDi/bU3pY/Y/ly4FcLjsIknMSY7LeFEmN5cCjQH+WfnWQca5XqNTEXqL0cT+SugDfjCJ0zHuT/Wl/7jYXk5/KP+6ueDD0zobUvhxHyV0c+07DD7Lv8AKn/uqsv2psjRDx/lHzrnWWm5Kr44XfXRmvaPhkrWoIXKm0qJzWKgBCIixEkTpaov/d1MmMORYxK5vwB6tc8y86YYo7IO+tw/7XHj7rDY71KPpFVXfaliiDlS2gzwBNrzqe6scYpFQo7YXfR9/wBoOPVo9l/ClI+VUn97cYtOVWKeI/GoeFjp2ULUqoiaeoXdUzmLWr3lqVN7kk201NRoOpP6mo5qROFcOiFeVMnhNPS7FWcNsF5f2aNYHcp03+VAavZeObVh2SJz5EoI926QBIOWT4U1WISDmSopXoQFEg9pGWr2yd2QlAC1GbzB1vRJWykJHVtV6G1fZWLUU9buqTGGnYdoJnh36VS2lj0JTGceEKqiQKQlWqQY5ilQsbdSJ1V2kRSoS6IeFep1pUqKALebh3fOs/h9R+udKlWk4K8rmI90d9aXZf7NP4U+gpUqjLhpinxPy+dDnNaVKsclw1Pvjx9Kobz/AGPwj1pUqMBkymI/XwqBWnnSpVpWaoeNNVpSpVJol1B9mlSoOITp+uVRKpUqRGK41Gr50qVBGKpqqVKlA8NeIpUqAK7N94d9aLDa+FKlSU0GytfKjTPzpUq0hLKdB3Gk/pSpUxWUxv7Q0NxlKlVJvKg3SpUqms3/2Q=="/>
          <p:cNvSpPr>
            <a:spLocks noChangeAspect="1" noChangeArrowheads="1"/>
          </p:cNvSpPr>
          <p:nvPr/>
        </p:nvSpPr>
        <p:spPr bwMode="auto">
          <a:xfrm>
            <a:off x="269875" y="-733425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mg.radio.cz/pictures/r/czech/karlovy_vary/vridlo1x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017" y="2848201"/>
            <a:ext cx="1239813" cy="159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t2.gstatic.com/images?q=tbn:ANd9GcQE7k8EY_52Ax7R_qf9eO1KqKMTERj89c4omG8XeOEjSQmElx0Prw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758" y="1346978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1151311" y="2703160"/>
            <a:ext cx="58221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city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139952" y="3445169"/>
            <a:ext cx="5549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62532" y="4523483"/>
            <a:ext cx="129554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colonnade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298138" y="2110620"/>
            <a:ext cx="12043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porcelain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903265" y="4464570"/>
            <a:ext cx="181331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hermal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3240360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41.8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968159"/>
              </p:ext>
            </p:extLst>
          </p:nvPr>
        </p:nvGraphicFramePr>
        <p:xfrm>
          <a:off x="899592" y="4587974"/>
          <a:ext cx="3672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1.d , 2.a, 3.d , 4.b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139251"/>
              </p:ext>
            </p:extLst>
          </p:nvPr>
        </p:nvGraphicFramePr>
        <p:xfrm>
          <a:off x="611560" y="1203598"/>
          <a:ext cx="756084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5940"/>
                <a:gridCol w="3704900"/>
              </a:tblGrid>
              <a:tr h="1371600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Největší význam zde má: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lesnictví a rybníkářství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zemědělství a strojírenství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hutnictví a automobilismus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lázeňství a cestovní ruch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Mezi známé a proslulé značky spojené s Karlovarskem patří: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a) </a:t>
                      </a:r>
                      <a:r>
                        <a:rPr lang="cs-CZ" sz="1400" b="0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Hallo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0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Kity</a:t>
                      </a:r>
                      <a:endParaRPr lang="cs-CZ" sz="1400" b="0" i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b) </a:t>
                      </a:r>
                      <a:r>
                        <a:rPr lang="cs-CZ" sz="1400" b="0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Botas</a:t>
                      </a:r>
                      <a:endParaRPr lang="cs-CZ" sz="1400" b="0" i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c) </a:t>
                      </a:r>
                      <a:r>
                        <a:rPr lang="cs-CZ" sz="1400" b="0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Coca-cola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, Fanta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d) </a:t>
                      </a:r>
                      <a:r>
                        <a:rPr lang="cs-CZ" sz="1400" b="0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Mattoni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1400" b="0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Becher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Moser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29536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Originální lázeňskou architekturu tvoří: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kolonády, sanatoria a hotely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penziony a herny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fit centra a restaurace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banky, úřady a školy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Me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zinárodní filmový festival se každoročně koná  :</a:t>
                      </a: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v Aši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v Karlových Varech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v  Chebu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v Sokolově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483518"/>
            <a:ext cx="5220072" cy="81009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41.9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/>
        </p:nvSpPr>
        <p:spPr>
          <a:xfrm>
            <a:off x="457200" y="1203598"/>
            <a:ext cx="8229600" cy="33944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www.atlasceska.cz/images/galerie_kat/stredni/s8119_ostrava.jpg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http://www.a-cesky-krumlov.com/data/Image/38.jpg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upload.wikimedia.org/wikipedia/commons/thumb/c/c0/Marienbad-Brunnen.jpg/254px-Marienbad-Brunnen.jpg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www.a-cesky-krumlov.com/data/Image/38.jpg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www.a-cesky-krumlov.com/data/Image/38.jpg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www.matrixmedia.eu/images-digitalni-tisk/news/max/mff-karlovy-vary.jpg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 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www.a-cesky-krumlov.com/data/Image/38.jpg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 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www.a-cesky-krumlov.com/data/Image/38.jpg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www.bbc.co.uk/czech/specials/images/144_hirosima/5163715_3.jpg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upload.wikimedia.org/wikipedia/commons/2/26/Colonnade_Marianske_Lazne_4900.JPG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www.primeahotels.com/antilles-hebergements/iles-antilles-vacances/235-RRM_Spa.JPG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i.dailymail.co.uk/i/pix/2008/11/13/article-1085451-027565A5000005DC-437_634x419.jpg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www.asia.ru/images/target/photo/51033205/Porcelain_Cups_and_Saucers.jpg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14) Místo, kde žijeme – učebnice pro 4. a 5. ročník ZŠ ( PRODOS ) 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15) Soubor námětů, úkolů  a zajímavostí pro 4. ročník -  Hana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16) Vlastivěda pro 4. ročník – M. Hronek , L. Konečná ( PRODOS) 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17)Vlastivěda – Naše Vlast – Petr Chalupa ( ALTER)</a:t>
            </a:r>
          </a:p>
          <a:p>
            <a:r>
              <a:rPr lang="cs-CZ" sz="1400">
                <a:latin typeface="Times New Roman" pitchFamily="18" charset="0"/>
                <a:cs typeface="Times New Roman" pitchFamily="18" charset="0"/>
              </a:rPr>
              <a:t>18) Vlastivěda – Putování po České republice – Petr Chalupa ( ALTER)</a:t>
            </a:r>
          </a:p>
          <a:p>
            <a:endParaRPr lang="cs-CZ" sz="140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899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2936</TotalTime>
  <Words>1034</Words>
  <Application>Microsoft Office PowerPoint</Application>
  <PresentationFormat>Předvádění na obrazovce (16:9)</PresentationFormat>
  <Paragraphs>138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41.1  Karlovarský kraj – poznáš jeho dominanty?</vt:lpstr>
      <vt:lpstr> 41.2  Poloha v republice</vt:lpstr>
      <vt:lpstr> 41.3  Sídlo, povrch a vodstvo kraje</vt:lpstr>
      <vt:lpstr> 41.4  Významná města a pamětihodnosti</vt:lpstr>
      <vt:lpstr> 41.5  Procvičení a příklady</vt:lpstr>
      <vt:lpstr> 41.6  Něco navíc pro šikovné</vt:lpstr>
      <vt:lpstr> 41.7  Region</vt:lpstr>
      <vt:lpstr> 41.8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269</cp:revision>
  <dcterms:created xsi:type="dcterms:W3CDTF">2010-10-18T18:21:56Z</dcterms:created>
  <dcterms:modified xsi:type="dcterms:W3CDTF">2012-02-24T20:11:14Z</dcterms:modified>
</cp:coreProperties>
</file>