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62" autoAdjust="0"/>
  </p:normalViewPr>
  <p:slideViewPr>
    <p:cSldViewPr>
      <p:cViewPr>
        <p:scale>
          <a:sx n="86" d="100"/>
          <a:sy n="86" d="100"/>
        </p:scale>
        <p:origin x="-90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obrici.cz/galerie/05-12vanocni/tn00013.jpg" TargetMode="External"/><Relationship Id="rId3" Type="http://schemas.openxmlformats.org/officeDocument/2006/relationships/hyperlink" Target="http://machovojezeropenzion.webpark.cz/obr/shora.jpg" TargetMode="External"/><Relationship Id="rId7" Type="http://schemas.openxmlformats.org/officeDocument/2006/relationships/hyperlink" Target="http://www.ecardmedia.eu/data/media/49/Brooks%20Mountain%20Range,%20Alaska.jpg" TargetMode="External"/><Relationship Id="rId2" Type="http://schemas.openxmlformats.org/officeDocument/2006/relationships/hyperlink" Target="http://www.zamky-hrady.eu/img/mesta/1248294934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rad-bezdez.eu/data/titulka/0csleft_5.jpg?gcm_date=1237569639" TargetMode="External"/><Relationship Id="rId11" Type="http://schemas.openxmlformats.org/officeDocument/2006/relationships/hyperlink" Target="http://www.bugbog.com/images/galleries/usa-pictures/monument-valley-photos/monument-valley-usa-2.jpg" TargetMode="External"/><Relationship Id="rId5" Type="http://schemas.openxmlformats.org/officeDocument/2006/relationships/hyperlink" Target="http://web.sleepinczech.com/photos/chata-u-horskeho-vudce-5.jpg" TargetMode="External"/><Relationship Id="rId10" Type="http://schemas.openxmlformats.org/officeDocument/2006/relationships/hyperlink" Target="http://upload.wikimedia.org/wikipedia/commons/5/56/Mount_Gambier_Blue_Lake_A.jpg" TargetMode="External"/><Relationship Id="rId4" Type="http://schemas.openxmlformats.org/officeDocument/2006/relationships/hyperlink" Target="http://www.atlaszabavy.cz/img/podniky/foto/sport_a_vyziti-jested.jpg" TargetMode="External"/><Relationship Id="rId9" Type="http://schemas.openxmlformats.org/officeDocument/2006/relationships/hyperlink" Target="http://images2.wikia.nocookie.net/__cb20081223173837/uncyclopedia/images/7/7e/Mountain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14561"/>
            <a:ext cx="6876256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40.1  Liberecký kraj – poznáš jeho dominanty?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6695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122" y="4657036"/>
            <a:ext cx="3039878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holiday-home.org/cz/Portaldata/1/Resources/images/cz/isg/CSR_ISG_Liberec_S05_35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10" y="1154263"/>
            <a:ext cx="16700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3.gstatic.com/images?q=tbn:ANd9GcSiIPbZntCahecHlf7UjUtaIRPmvMuoOKffzil-Cy6w4nXt947yin5ZsXj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180" y="1185003"/>
            <a:ext cx="2112260" cy="266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achovojezeropenzion.webpark.cz/obr/shora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338" y="1130748"/>
            <a:ext cx="1931324" cy="132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skiregion.cz/images/harrachov/harrachov-uvod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088664"/>
            <a:ext cx="1900436" cy="126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hrad-bezdez.eu/data/titulka/0csleft_5.jpg?gcm_date=123756963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957" y="3033183"/>
            <a:ext cx="1924117" cy="125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015540" y="4292766"/>
            <a:ext cx="13805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Harrachov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017530" y="2688554"/>
            <a:ext cx="10200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Liberec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563888" y="2456023"/>
            <a:ext cx="192411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Máchovo jezero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238962" y="4256926"/>
            <a:ext cx="95410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Bezděz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092280" y="3852684"/>
            <a:ext cx="8675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Ještěd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6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820540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Sídlo,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povrch, vodstvo, významná místa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přírodní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podmínky Libereckého kraje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40.10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58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" y="483518"/>
            <a:ext cx="5151231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40.2  Poloha v republice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31" name="Obdélník 30"/>
          <p:cNvSpPr/>
          <p:nvPr/>
        </p:nvSpPr>
        <p:spPr>
          <a:xfrm>
            <a:off x="5151231" y="2246281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8100392" y="2386081"/>
            <a:ext cx="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/>
          <p:cNvSpPr/>
          <p:nvPr/>
        </p:nvSpPr>
        <p:spPr>
          <a:xfrm>
            <a:off x="6353954" y="3507854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000" b="1" dirty="0"/>
          </a:p>
          <a:p>
            <a:pPr algn="ctr"/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3" descr="C:\Documents and Settings\033.OEMPC\Plocha\Metodika\240px-Liberecky_kraj_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475" y="1976591"/>
            <a:ext cx="3643313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prusovab\Desktop\Nová složka\krajecr_small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16" y="1729688"/>
            <a:ext cx="4151108" cy="276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0" y="6096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5400092" cy="882098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40.3  Sídlo, povrch a vodstvo kraje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923928" y="2632725"/>
            <a:ext cx="4851648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Povrch a reliéf    </a:t>
            </a: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Jizerské hory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Lužické hory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Kokořínsko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-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KRNAP</a:t>
            </a:r>
          </a:p>
          <a:p>
            <a:endParaRPr lang="cs-CZ" sz="16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Vodstvo    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-  Ploučnice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- Jizera 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- Lužická Nisa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U:\Průšová\DUM\obrázek000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55" y="1566927"/>
            <a:ext cx="3246391" cy="258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067944" y="1563638"/>
            <a:ext cx="24978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Sídlo kraje 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–     </a:t>
            </a:r>
            <a:r>
              <a:rPr lang="cs-CZ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Liberec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627534"/>
            <a:ext cx="62281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40.4  Významná města a pamětihodnosti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179512" y="1491630"/>
            <a:ext cx="72172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Města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Liberec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(textilní výroba, sklářství)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Nový Bor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(sklářský průmysl)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Turnov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Jablonec n. Nisou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(kulturní a sportovní centrum)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Česká Lípa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Památky, zajímavosti  -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Bezděz</a:t>
            </a:r>
          </a:p>
          <a:p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Ještěd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(vysílač)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Máchovo jezero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(rybník!)</a:t>
            </a:r>
          </a:p>
          <a:p>
            <a:r>
              <a:rPr lang="cs-CZ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lyžařské centrum Harrachov</a:t>
            </a:r>
          </a:p>
          <a:p>
            <a:endParaRPr lang="cs-CZ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www.hrad-bezdez.eu/data/titulka/0csleft_5.jpg?gcm_date=123756963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3051566"/>
            <a:ext cx="2419350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machovojezeropenzion.webpark.cz/obr/shora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1062303"/>
            <a:ext cx="2419350" cy="1735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627534"/>
            <a:ext cx="424847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40.5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2"/>
          <p:cNvSpPr txBox="1"/>
          <p:nvPr/>
        </p:nvSpPr>
        <p:spPr>
          <a:xfrm>
            <a:off x="446633" y="1347614"/>
            <a:ext cx="27975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ve slepé mapě sídlo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Libereckého kraje.</a:t>
            </a:r>
          </a:p>
        </p:txBody>
      </p:sp>
      <p:pic>
        <p:nvPicPr>
          <p:cNvPr id="7" name="Picture 2" descr="http://t3.gstatic.com/images?q=tbn:ANd9GcS11IR5G3RyVdaLUtp1AzriL84OiC_LyI3whTbFi2AOp-HNxjH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33" y="2067694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675296" y="1925500"/>
            <a:ext cx="5211683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Podle mapy popiš povrch kraje, vyhledej zdejší pohoří,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najdi nejvyšší vrcholy a srovnej je podle nadmořské výšky.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563888" y="3581072"/>
            <a:ext cx="543450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Co je symbolem Liberecka a čím je tento symbol významný?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779912" y="2838296"/>
            <a:ext cx="281198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Popiš podnebí zdejšího kraje.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83568" y="4155926"/>
            <a:ext cx="385233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5. Jaký průmysl je pro tento kraj významný?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627534"/>
            <a:ext cx="4464496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40.6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02068" y="4011910"/>
            <a:ext cx="732360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5. Vyber si jeden, pro tebe zajímavý, turistický cíl zdejšího kraje a vytvoř jednoduchou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prezentaci, díky které nalákáš spolužáky k jeho návštěvě.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02068" y="1499753"/>
            <a:ext cx="298511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Popiš, jak vznikla skalní města.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02068" y="2089019"/>
            <a:ext cx="255871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Co víš o vzniku pískovce?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95628" y="2740674"/>
            <a:ext cx="784811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smtClean="0">
                <a:latin typeface="Times New Roman" pitchFamily="18" charset="0"/>
                <a:cs typeface="Times New Roman" pitchFamily="18" charset="0"/>
              </a:rPr>
              <a:t>3. K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čemu sloužil kolovrat a tkalcovský stav? Víš, kde se nachází muzeum s touto tematikou?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95628" y="3470850"/>
            <a:ext cx="507619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Vyjmenuj nejznámější turistická střediska zdejšího kraje.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087266" cy="767603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40.7  Region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50406" y="438023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707904" y="4463870"/>
            <a:ext cx="1813317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pohoří, jezero,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vysílač, hora, údolí</a:t>
            </a:r>
          </a:p>
        </p:txBody>
      </p:sp>
      <p:pic>
        <p:nvPicPr>
          <p:cNvPr id="8" name="Picture 4" descr="http://t3.gstatic.com/images?q=tbn:ANd9GcSiIPbZntCahecHlf7UjUtaIRPmvMuoOKffzil-Cy6w4nXt947yin5ZsXj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084911"/>
            <a:ext cx="2112260" cy="266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zamky-hrady.eu/img/vylety/125123466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214" y="1061084"/>
            <a:ext cx="2017657" cy="134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http://t3.gstatic.com/images?q=tbn:ANd9GcTTUyFLxQDcEZQL2j_mlMlh2QtQX04jucY9_z27PoO7h5hwdca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76" y="1347614"/>
            <a:ext cx="2347655" cy="125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planetearth.sweb.cz/HT01-%20hora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77" y="3219822"/>
            <a:ext cx="2182652" cy="129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data:image/jpg;base64,/9j/4AAQSkZJRgABAQAAAQABAAD/2wCEAAkGBhQSERUUExQVFRQWGBcYFxgXGBcXFhcYGBYVFRgUFRcYHCYeFxkjGRYWHy8gIycpLCwsGB8xNTAqNSYrLCkBCQoKDgwOGg8PGiolHyQsLCwsLCwsLCwsLCwsLCwsKSwsLCwsLCwsLCwsKSwsLCwsLCwsLCwsLCwsLCwsKSwsLP/AABEIAMIBAwMBIgACEQEDEQH/xAAcAAACAwEBAQEAAAAAAAAAAAADBAACBQEGBwj/xABEEAABAwIEAwUGBAMECQUAAAABAAIRAyEEEjFBUWFxBSKBkfAGEzKhsdEHQsHhFGLxUnKiwhUXIzNDgpKy0iRTY4Pi/8QAGQEAAwEBAQAAAAAAAAAAAAAAAQIDAAQF/8QAMBEAAgIBAwMCBAUEAwAAAAAAAAECEQMSITETQVEEIhQyYXGBkaGx0WLB4fAFFUL/2gAMAwEAAhEDEQA/APqg7EZPxGEpjuzm0wIJN1ue7pkzvyK5UwrD8RnquyOdp7tnl5PRxlFqKX3PMmh6hcNOFuDsymJl5PyRWdnUjufNX+JicH/X5H4/MwGsKvlK2z2PfuugcxKFU7Hcby3ot8RB9xX6LNHsZ1OqRujUK5a6QV1+AeNWn6/RUNEjUEeCLcWRrJB7po3KWNYYE3KYkLzjQjNeeJXLLAuzPSh/yLr3RN2QhVcSGpClinBCqPkykWLfctP13t9vJpDHN4q/8S3iFkhquAmeJEl67J3SNE45qGO0AdiksqsAt04g+MysZGMdOll0Y/kllCFtERfiMq4Y2MeOCu3Fg7FI5V2EHCJSPqsnccGLvy+au7FAJIFdDJS6EUXqclDJxnJCdVc42+S62iNymaYGyDpcFYrJk2k6BMou3KYAXHPAVDXCR2zpio4+4VRANbqiNbzQoZTUuC6igUQHIouSpKxjqirmUWBZ5RmPedD5IzaVR15cmcJSAT5cHCLjouqU64RxxhfLMoZm/EfNFo1gdHKV+yC4206q9HscjVFyjXINMr4GWVwPzSrf6QaNSUanhmN281Z1IHQBQtFqa7lKPaAcbA+KbVWUwFxzDxSuuxVWluBdgmmZi6H/AADR+ZVxFJ06yhOoE7BUTfk5ZY4N/IGZhGnR1/BUdgSNLodOmWngn2TGqLk13E+HxzVVX2FDhHcFTItFr+q7CHUfcz9FB/KzP92eBUyLRuuwh1A/BryLMwdrlT+D5pkBdSa2dC9PjrgVOD5qj8MRwTqo88kVNiy9PjrgSyLsJnIDyU9wE2sh8O+wurNcQjGgFT3a1pjdKUWDK5CMKKhoLakDpSBBFFcrnuSp7goOmNGOSPAVtVXlL5FA0paRZZJLlDEKjmjcpdzo1PrVcDgdwjpFebtQ0AFFhYj2goscWuqsaQYILhKibQL1v6Q+FeyoJY5rx/IQ4fIpym0BflfD9q1KTgQXMdrIJaeshez7A/FTFUhDn+9H/wAsu/xAghK/qMmfeS48v1V2P4yvMezftjQxghpcyqBLqZuY0JafzNnfppK32ZTrI66rUmrNraf+RhzAVC+BqlhE/m8ld1EcUa8i65btL9QnvhxU9/zVGUh/N5K4w44lb2mTys7/ABAUNccJVDSAVmtEboUgp5HzRI/l810OPBVLOZVvdzrPmsNT/wBo45zlPfHgrNadj8la/JC0HS+zZUV10VuSt4KX5LbDJS8/oU98rCqrZeKr7sIbBqS7lg9cJXIUKw1soXu4KzXngplXc8C5jqiIrssDyXZXk+1/xLwlCQHGs4bM0n++beUrzz/xmF4w4naalvHu/JbS32C8kV3PphUaV8t/1w1P/apgdXT9UGr+MNbanS8nn/MhT8G6kT6ySoF8Oxn4n4t8xVLAZsxrBA5GCfmsiv7T1n/HVqu6vd9JT9OXgR5kfohUNJfnT/T1QaVKg/5z+hRx7VYgwBiKw5h75npmQcXFWZZFJ1R9/r4UOaQd/kdiFg47EOoA+8bmv3S2cxBjNlB1LYzZQZiY0Xx0e3uLbb+JrHj33CBzJJg6JXtH2kq4ggvrVHEE5S55JaRcEaRbQi8hQfqlDbko/TaqvY9k6sCSW4kBpJIH+z0JkWLSRrpNlF8zrY4gxmmIE/DoANMuuyiX4mfZfuM8MO/9jGGKL9QIEDfimjWbMMBvbodChNwMN0PeIvqADpPD91UNiCJkGxHDT6rqWl8EKo3/AGd9oH4bFU3AmWuabbtMZmuHAgnxX1zsv8YcI+kHVWvZUvmYAagaQSAA+0yIOg1Xw14cC11jIkc5Gh9bI7cKWExodOipBRezJTtK0fcf9cGDGjap/wDrb+r1G/jJg/7Fcf8AIz/zXxEKy6OjAj1Zo+3N/F3B8K3/AEN8vjRD+MGE2ZX/AOln/mvhwcih8oPBAKzTR9ld+MWGm1OufCmP86PR/F/BnVlZp/utP0cvipCnij0IG60z7u38TsCf+I7xpv8AsiD8SsDtUd/0P+y+D+KNTqBK8EfI3WnZ90p/iRgnGPenxY/7LcwmPp1hmpPY8cWuBje8aHqvznm8V6X2a9s6uEkNyFjrua4WJAjUXBhTnhpXEeOZt1I+3gFWBXg6H4t4bLNRpYRsDmnpA+sLPx340Nj/AGOHJOxqOAHk2SfMKXTk+xVZYLueq9tPbD+ApsIp53VMwbcBoLcs5t9Dtw2Xg6v4wYo6U6I/5Xn/ADrzXtB7XYjHZfe5SGSWhjYAmJO5Og1Kx2tJV444RXu5ITyyk/aeyrfijjHD42s/usbP+KVm4j2+xrp/9TUA5Q3/ALQIXnX1YsPP7KkHomSh4EcpeR+t21VcSXPc4nUkkk9SUCr2i8j4kuXtHEparVlb2vhA3QfPxVc6B7xQFMYYNlTOhErsrWYJnUzoUqr6oHMpXJIKVjLXxcoVXGFotEefM7c0u6rp64pylRYGguAmxFzmJ1iNAOq4fU5Ipbo7fTqV0mZ7sVeC0md7j1f6IxxRZbQRcTM72J0XMX2noAYgGJAzTeB3RpyPEodKs1wh7iNQBYDqfIawuB7rdHa5Jdx8U2OAdAEga3Om/fXVl0sHa9Ub8eNtLKKen+p/qLrh3Dl+RstDspGhu25jLPDe6UZXAjgP1Mz64IdPtCxAESCCNjbXkhjTQwdDFjdd2OLjdnHJ2PVMT3QNhF/Wl1Bie9N+Fjx3STHkb7X6FFpDMDcTw3P3VOBN2aZaSSbHcx01jfwUDJ0vzHJJUMRBjS4vfjw6LQ/iA02yv3tY6bRrvzWWecNuRempFGhWa6EX3jHQR8okeH5vqgvtz8/Q8V1486yfcjLHp3QQPUzckIOHRczK9iB5UbVQQ9WFRHUCg5qRuqHEFALrqAlCzDNJpdJHmVc09DrKVynT6mIV6QGpKnJ/UdJeA765JgH6AK+a5vJHkJ/VAdUtDGx9T+qBWqEW0E89VOr2RS6Hi8DQDqTN+nnuuPfm4RyEfRZeY8Vx1Q7LdPfkGr6Bqj7oZehuqk7rtOXGAJJ0CtwtyfIQFWa5Vp0Ye4VDlAAgCC4zM72iEd2ODLMbHFxu47+Hkud509oqyqx+S4w27zlB23I4gITq7AYA8SZ+WiXfXJ115/NcpgusBOugk9Ujk+ZMal2LVK3hyXMgGoI8/oqmtlNwPG8SNuY4qra7s1gYjcaSlcmFRO1SRHjGw232/qqMxLmGYEuvJkkQY3sDbmuuwTi8CRMHcEdMup8go7s06wS3jc68vO2oXNLJF7M64YnyBDnPdIaDcE2AHQzZEc5pdmLQ4DwnmSEy2icpDZAblzQLBp1cZ00GoA12iA4rFNs34hAk6ETYwPBQc9TpFNOnkTxdUB5DYyjSLCPJRCNJt7gXO8b8IXFXYQscRLwco1jQAE2Tp7TaGwRNxIOnr7JnG4dsXAO95+REEIVTAsqMGQNa63IETofndTeSEkrToGmUdkNtY2oI2PDUcI5clkPEGOHr9UfDY3Icp1BAjYbbJg4Wk9+aHcwHW6j9loN4m74Fa6gm/LNjA1nh9905hTpGUi+sAnqDoUR3ZrCD7smY04/vCSY2mcsudztpYnx24KiyKa2v8hdLixrGU26tsBqOB9FWbiXy15kRYG36qwwh92DmkOJk28DpbRQdnOyy1wdxabHrzQWSCVN/QDhK7SNGhkrfFAfsRa0fmG/VLYvCZYiHA8PoqtoNLgDYnQidbQHDZFo05zb8YMQb6ECI0T4MrjL5tvDEywuPG/kVyGURjJvIWng8Ix7spqmm6PzNDm8oIOi2B7F1HDMHU6k8CRI6wQvQ6t8HLpo8yaQ9frddtA035eU3WpjvZusz/hvA3y98QOh/RZ1Ts924aJ/tBzT9Erl5GFcjZ3k77KPkGXbRHP0ExVwTmydBGrST1j91nuB4lMpauDcBKuNJECyE6oTrdGZTMOm8x1G6PRw+cCIgDlPja+i2qMUbdiTRwV34cgXH7psMFmnLN9CZsJ6LpwwIBkkXiYBMa5RM+jwSdXcbQIe7HBFNfK2QIbu7VxvwF46IfaJygAakXuPlbqkjiiBJ0be+kzp64ITlqjfYMFTOsxWWSC6TqSHRxm1hx/VbOEqy0ZbXvNp/mIPErztLFlz3ODpkb6GI7pHCICcZiIEuNzsNLcVxuN7HUpaWalV9Jsvkl3qQOCUq4xsd05ZvAAH0WW/EmI2XGd777dSn6Wndsm5XwSjWJfDe9e/AbLdwuH92A913mMrSLN3kzv8ARebwuIId3bc+c78rrXf2y5wLbH5nnCjmU5e2PHcoqW5yg1z3uJnLJIMwCADcH4SdOqaw1YOBEWnXUQL24HjsksI05Y92+ZJdYgQbC5uT9J21XGENBJuIuBLYBjaw20m6lKNnR1NK2O4qs0GznSRFzdpmDERb5LNFcx3dybCc3ACR9l1mV+rg2Bcny03/AEVaVEEkNdmNxs22xvoN4V4xSRFtvkuKE3NpvoVEz/FuFs7hECJdtbZpHzUWthNisGmGknzg+f7KlCmaZyzLLDaRpCXxHx93LO86+CvWf3CCDpMiYsCuJRaSQRCt2cS5/e78zG0dUzgcL7siZM9I+p5pHE9olzrQREdeqvTqOjQkSNjbkV1tTapk9jTZQex5LTIm0xvtGytSr03fE0HKdDt4KUxNN50IB49Rokez6DnOLhvxPe4yFCrTt1W18FNVGxTqCXNHwiRA4JbtGuKYDmkX8/BKYV+Z5A+ImRvxk5p+tknWpkkgmcpMX4H6JseH37v7gnO1sembFenm0I34WTVLC5WZRcmCZ5fVZPZM+7DYHfDxzsIv56rRdiC0tvB7ojjHCd4UNEoy0J7WK5Jq3yKfxIsXsIgkG/A7HqDut/2R7ZNOrUMEsfeAScgBtytYX5LzOIqFoOYGDoTpmEFwnQm9+q0OwKhcQ1pEuif00Xfcox9v4EKs+r06gc0EaESEKrRBsQCOdx5LuBpBjGtbJAG+vjw6bIrgvQV1uQZ5vHdh0HmGlrXbhpAPkN7LCx/s09oJBaR/MB/Qr33uhwS2Jw0gxE3idJ2SuK8BPmo7JIjKL7xe39oDc76wlg6ZAEOA1tw1gcJ9b7+MpvovyvEWsQdQbSw766WWLjaZY3NBImAWzBHhpby+a4oZZfLJblkkhSjSFB2d/fmctpbPOdTyXXVGmXAk5Zi8BsnaRbfTmrYWsHxIGaRI2vwAM8FXHdnZHWc7I8k2Fg4xIN9p1V9SfIa8Gb2nUg5jwGl52geI5LHxr3ACfPjYSnPaEe7dkuXidZsDBBHGQscO80t2ikYVuHoVO9qRbaOCb97mk22+vW39Vnsb68/strs/BugDUPFzEwZMTGlvodErkobsMlYChQJuuF+UOJBJtreQZC9AcAA2BN7SBcHjHrVVHY9Mw0ZxHemYuJN/GTPJc0vVxbHWJx5MztH2fc0+8pNPu8rXWgkcRY3vfx4JXDYx7HOLOEExMSf8JkL2WAquLSx/dqC+eZBmbgWI5tjVYOMpsph7RZxuQAANTAtPE26KOLO5XCSv+DS2YnUq1jZ8jQ6QNIbmggQb9JKWzuLe/mjTkZuAePFWxGOqEw6XAmwM34GOGqFicd+VsiJ0O5850XTGL8IXkEWtIJtPAWgX8zsmm0jc02kkbzpMQbXBjbqs9j4m1+mkIjqxF2ky4d7z2hVcWY02YZgEOqkO3ApyPA7rizc7uLttCok0Pz+38Apm1i8Lngg3Fr3HidkzhZAIcNLOtaCkaWOyOdJ1Pr5JmrjdI3jjz+qi4OtJvqCq4dlN4IAgiHcBJnMOHBXY43d8Q58PDmi1cUxxy90ZhuJg7G9+FkNlJzQQYiQCRw5LKSr3chdWP4HFh0gAD18ln0CXPtFpm8Tpp4BNYTDBj4zSHgEHQiZFwDqg4RxPecAJ31IBtJAuNkicVdCythn1C2rAAZLmgwOVybcdkzUpnPPdy22703PC4PD7LIxuc1nEDQkcNABP0TzMREiRmMRwFryU1Uk/oYZo9psDw2TGoI4xuNuCFjsIQ85JdmExbulsH6FZ1ar35uXN1No5G26bw+JzS3SdeM8bdSm0NPUhZO1QeZaRabcJidhflZb3sdgIrtc5wAmLgRGU2vpJ31XnvduJEZrC0TE8I42Xp+x6RL6bSNYLvrf6JoylqjGPkXarZ78K0oTHWUzL1ODnCFywPaPt7+GdTd3SzMRUBMGC2W5RubOjbukEhbUrx34lVKTaLHOa11WS2mD8VwQXAR3stjHorPjYaK3NzD4qjjKdgHNNwNSBGpj4XXNgZC8hjsO+g9zHU3Fk/m3AJh7TBBMfXZH9mO2qeWhT95NUF+YMFhJM55IOZ2tpAkiF6PtXtBhpOE68pi/yXNlSnC+6KxXuo8DS7OMlwOWRLYBgt3kG4M8fknsPiCWuEbX4aHvRqDw3VqNchzmuDRu286jXx9ahIY3tJtMOzSNiJ2NjYHkLf0XkPJOUmj0oxhFHmPaPFf7Z7QBo1p1mw0ushhuuvMk+OqlNskAb2XrRVKjnbthW050mwk8uPhot/wBmQ3MXSYZBAzGDsZb61SPYtaKpzO1kbEkzHnBPmtLs/BimXj+bexjbkel1zZ5XFxFunZpYmr7sudFjHgDcGPV0JmKJdLbuItMny/dUxlUubqYBixECdjmiJtfySWDccwa29tAY5+HXmuOGP22wzm5bmjia7w0nPJGupibxE6TN7b8gUWCoXQX5jOjgILoMkTpELuLOUw0uGUZosW87agyBuQddlVhk9119+pFvit1HIKsYpImZeLwxaM0iJECRbnlmW6cOSRqyIvwiI+cJ3tKiGmADaMxiLnlrJ80ln4a+tl3Q4GRamxzmncCDHrSyGx15vZEa0t1kA6aienFCFzprsE4RtuMbHw/MqIQeP7DfP91EtGOVKthx+nBaTKjTBdcaW2keuSXwdJslrrtM6Hx9Fa9Ps6lUBDRlqAW2BiNVHJkUeRUrMjtdmSoCCSHDNE6GYITPZXaV4ee6bX3n7cUSoYd3m6ANgxIhAxuEl8saQTBFraX+6LSktMvzAa3+lwHAZRIAbJ66c+vNBx806ktacj+XdmJcCsdmCquce64xrraNb8FsUnj3YaTOk3mYvYhSeNQar8TOQqcUTVk6W5bRZXJIfAJvJBNuv2V8RiWkktAaO79jPA7Kld2YCJJJBERwg78VYm2XrCbgEuy3A3GmnFG7MwTvicIFrHUp3A4Yw0uAH97bx8lrMpBsQL7Ezv8A2Z67SuaeZ/LFA3eyLYbCEiwnhy5f1W/7PYY02S4Q4knwsAEthqADe8ZNraDz1+i1KeKkAGABoun0mJ41cuWGSSVD7cYijELJzqPfAm88l1ymoq2Io26Ro1u0AJ47c/HZfOPa723fUcadOkAKbmlrngEtdBEgGReSJ5LZxXa2WHSMvP16lfPe3ccKtTMwDKTEj85Aib8AQFww9TPLNrsdXRjFX3NX2dxhYWzGeQNh3YBylscCV6bE4guBIsSY2jTNfivBYSxYWgucddo2gHQ2v5c16ygS8BrrmYi05rjew1HWFPNPS9+BoRsBVxQdq4tEazc8uR1Kxe3awyEQZtc6dB62Wr2hTDJmLGwAgcDM9CvOY8ZgYAJ1ESbcPC6ngim0x5utjLCJh6RJsAYi3iBHzQwLr0vY1JrNGgzZ4cDoRpPAwCLGCAu7JPRGyZOz8CKTi43bYwTEWJuQYI1EpirjczoO8+ETOnnPMpXG07gHunaYuDrHMH6pWswltrgRqSTeRp6+i5dOt6mxLL0Kwz97uja+86313TArhtRpBBO5aBJuREeE3Wf7qCLgfS8G/D9imqDC0tIh+bUWEbgAERqDpwTyijGtWxsk3kbhwALeBLQefxW3lVq4hroLHhsXcMt999gdVnNrBriQHNfpA56za+gsku0sU5xcBZrbXhpJ3tvp8lOOG2LVgO0cRmfY90WbvAS44+irUaZPQX9eS7Ufr3Y+Z14rtSrZFCVq06zz3m8rtMNtM8xGtjG/TzQakzdFoE3I4EG3Gxv0JRMDc4Tw5eiojtmPjcOgP3UWswWlWBAn8ptHzmdY6rUwGIOaWg2kzy01SbjmbrBgzJAnQX5qUXBoLZvrtePooSSkqJNj5I94SJg6zxHDlzRszRrc6xpeYi2yzBiQNbRx9fJEcM7gAfETE7SfWyTSLbGK2Oc5pa25mwi0HadteKRNCoHgFus2be2kAxB0TOCwRFshLp3jJHUzPRbuGw0QIB1tsJ2Bjig8kYbI1oxMD2A9x7xgcBrrbNsFv0cG1tov5+gmRhxqYHO09FZuKA+EeJSacmV77IOhveQXBUi0yTJ2FhHWLItKmASRcnUnf9krSJ3TOaBPq66lGGJbj78RNCk+ytUxYCQ/ihB+s8kq+tMgmLGJPC5v5hTfqoy2iaOPybuExWZpnUeHz2WR2j2wc5bLco3BBHjwWf2hjgYp04kQSZN5Gg6iEiGCYaQDuJv1k7ydFw5JyybSex1Qgo7otjMbLXGQJB6fMXXjMPhi90DUg/Q2+S1e3qp7jJIbedYO0890fD1KFNppluZ3xOJsT3Qcsg2E/VdWJdOFpXYsnqe4h2c05hDi11xPC+8/lvdelo1e8AWjNY62nJPAQPJeXoD3jnFsNjM5rdgLuyz9ytTsjD1HOcHPLSIJDwXSNYF7Wdw3PBbPFPdsSLaZsPwRdAF26xZoJBuBvxCSxXY7S4GTcwQIkAgjlfS0RpdPl/uw0t3NhqNSNd4G87+CvWdngHVpmJILtYcBuL/RcUZyi9h3JM8rV7GyhwdZ1nNJ0PFpOhOnTzT2BYWbHvRDYIcLbX8Y2t47tTEMy375uM0mwM9RBvcrz+LxQaO6Ztpxymx026yumOSWVU0RdC+PxAe6xv8ADEC/UjVcrU2hst13vJmB4RM26IOcNdYjnE8eKqDbQXGsc4OuvhxXSo1SQCHEgESLAzBH03XC4Pqd5xAMkkCbxrlQDvOo8d5Q2utN5EKukNGlj6pBBBJAsHAkEi3Ui97pU1wQRAMmZO1rd7lcxuqVXODYLje8X1FpMrlO7YnU84nSTa+vzQUaRkitSqNp0A15fe6E55XS250tv9lLQnCUCPReAHSAZGpOlwbeAI8UFpVp0RCWcBxhRc8FFjFhUN5kko2GouMkNMaWBjTit+j2IwEWuOJnny+nmtbBYEkQ1tuQEdJ0C5HnX/lENV8I83gOwiYL56b9V6TB9hzoIHlp0/dPtwrad3EHlNvEoVXtSRb5aJKnkfuCoN7yCfwLW8/kPJDrVwyzQlzXcVwNXRDEoj2lwWfVLtVZgVZXW1hYa6/RPOWiNg5YbNY+vRVKlcxqLa67Jd2KBm1xvceB3QTiSTcw2QI1GsbBefkbyNMsmkMsrQYkcvn9kDG4zKCY0HKJHHynwVK7i3vQ6B5zbumNOiy62NL3OJaQADmg3nQBvmOP6KWOGp2xbDsxMOyiCTcybTO+nDdWfLd4POL7Rba2qDgcA+A4CNASYgfYTYrTxeHzjugTYRsALAgDb57J5NKVFFZhe0FaRTg2E24Ha6xmySZNz49SeC2e0KRaHMAzEieQ5z4hYsWjfc8oFl3Yfl2JsJRJnW0wYcGzPAn7L0mE7SY4CYBb8P0neTaDxmL2jzuHoBxEg3iY3G4HArQDcoIIkAy0gajnExoLHghlipcgs12VJi+mt/iFridCL35omJqSGz8IgSCLGd5gG+x5XskGYiBOU2IEQL73iyp74jvNtIkNMGQNZv3hY6fKFzdO2KHxdUMPdJy6uk7i4AgAj+llmYmu1xkA8rnXof20R8diWwYEagxx/lJuALWWb70RYD14/Pmr44bWYgcNzI4dfkuHFHjF7a20uFyq862mZgDTkUDNsP6q6QwSsCCZ+Ix57yqC/LmuteN+lvH9VUkbfOEwTrzfpunsDSBkh2gvaxPA8rapKkCdBPr9kVuGdBgHn9kJcUBnc4ykRJ4iLX46xp5pUK5ZAI0VWuhFBIQRqPNTPedOEbLpMqU2Ty+fq6JikKI8RuPXgosY+jNo06d3nMR5f/rxQsV24YhsBYrHE6kkozQN1GONRFuuAjqhfdxRGNhBLwF11RPaQKbGHVACLrrXT4pZzrieB/orPrxA1TWCgj60evXoIL6x8d41hJVqxJJHhPD1KtmMcRaSJty+ShN9mNR2risxkTrxN9r9bapmhSDf94bx8PzG/rnKzXVYJcJBFtCEJ+IBMcfrwXO4eA2b7O08vw3Gt48R4rHp0w6q7K0D4rT3YInjA20tJ4IzKJFJwI7zvh3k2I/pyVabTTBfIg2cBMgmQbA2/qpxSjdchX1HqHahLw2SQ617ciXXudTbfotLG1G6h23KI+HLfS94FrdV5urjgACIdrrBg7X1mOPzVP4tziJsHGLC07SJS9C3fAzn2NXGYX3tOLQdwLwL2AN9rLCbhW0nl4uALh1g612yYvcLawL4aS7UAtGw5gRYggaa2WZjbMdEPBNswmBxZJ9A7q2JtPSI2KMa0tMNaWGctiXMNrFwAuJGvPdUBcAJzEAWMSG67ai10F+Ld+WG6SWiPCRtpyRKTAfjdA2adDPTTZdVUAdOIa+QA4yIkSSD+8eAQKbg0iMpkQQ6YBIg3gQCmKdQCzQ0mI/mM8OPkle0WgOnkLC30kazblukjzQopWq7ER8/M7oQFzExtMAnbS6jW2kG8+OyJSp6kG44gQLXsr8DgnvM8/IeUKzoj+mvgguM6pnC0pdYT125kBHgIB7YNjPO4Udb1yT9bBNyF0t10mDI1gXkbi/2SbKFiTMD63gfugmmYlJpkASPGAiU8W5pnW5n0Z6qUy3LwMbGZvuNkNpJEkDx18PLZbkwWrVETEzufGbJUBdc/wAlVEx3Ki0iAb6Rf91RrOAKJRog231me6BztMyszFfenb6A/OFFd1ASYd8ifmBdRYB6mnortUUWYqBj9B+qszXw+6iilEZnNx62Q8Ydep/VRRHsbuLVduh+hTHZ/wDu/D/LKii5s3AyO9pi1LmXTzgCJ4wsul8U73/7ioohi+QWRrNNiNoNttZWVS+E+fjOvVRRbH3M+EZ9Q3PrUBM0z8Hh/m+w8lFF1PgU1+0hDARY5Gac2mfoFmYlxyn+8B4ZX2UUUsYFwZ2czqdY8Dsi0bvpzeS2Z3726ii6Ow5BYO6j6pp/+5ncjXf4nbqKJWAzJt65LrlFFQYGmhv4fRRRYwB+q63fquqIGOk909fuuVDp0H6qKImKBXdY24D9F1RYxRrzBEmLfqrN0HX7LqixigqEbnzUUUWCf//Z"/>
          <p:cNvSpPr>
            <a:spLocks noChangeAspect="1" noChangeArrowheads="1"/>
          </p:cNvSpPr>
          <p:nvPr/>
        </p:nvSpPr>
        <p:spPr bwMode="auto">
          <a:xfrm>
            <a:off x="117475" y="-89376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://3.bp.blogspot.com/_cXGU6m8WWIM/ShbnTOJCX5I/AAAAAAAAACc/HL0W5TexBvg/s1600/privoz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406" y="2983544"/>
            <a:ext cx="2070621" cy="1399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bdélník 13"/>
          <p:cNvSpPr/>
          <p:nvPr/>
        </p:nvSpPr>
        <p:spPr>
          <a:xfrm>
            <a:off x="994753" y="4461995"/>
            <a:ext cx="123783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mountain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242580" y="4356147"/>
            <a:ext cx="82426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valley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7265758" y="2371695"/>
            <a:ext cx="63991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lake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92841" y="2597665"/>
            <a:ext cx="192873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ountain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range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715103" y="3683479"/>
            <a:ext cx="226857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0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ransmission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tower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699542"/>
            <a:ext cx="32403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40.8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140548"/>
              </p:ext>
            </p:extLst>
          </p:nvPr>
        </p:nvGraphicFramePr>
        <p:xfrm>
          <a:off x="611560" y="4443958"/>
          <a:ext cx="3672408" cy="527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</a:tblGrid>
              <a:tr h="527204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Správné řešení</a:t>
                      </a:r>
                      <a:r>
                        <a:rPr lang="cs-CZ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1.d 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2.c , 3.c , 4.a </a:t>
                      </a:r>
                      <a:endParaRPr lang="cs-CZ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980486"/>
              </p:ext>
            </p:extLst>
          </p:nvPr>
        </p:nvGraphicFramePr>
        <p:xfrm>
          <a:off x="611560" y="1347614"/>
          <a:ext cx="7209184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00"/>
                <a:gridCol w="3532584"/>
              </a:tblGrid>
              <a:tr h="1371599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tomto kraji leží: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Jeseníky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Krušné hory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Šumava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Jizerské hory</a:t>
                      </a: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Harrachov je střediskem:</a:t>
                      </a:r>
                    </a:p>
                    <a:p>
                      <a:endParaRPr lang="cs-CZ" sz="1400" b="1" i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a) hokeje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b) plavání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c) lyžování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d) fotbalu</a:t>
                      </a:r>
                      <a:endParaRPr lang="cs-CZ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  <a:tr h="1260141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Mezi známé dominanty nepatří:</a:t>
                      </a:r>
                    </a:p>
                    <a:p>
                      <a:pPr marL="0" indent="0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Ještěd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hrad Bezděz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dálnice D1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Máchovo jezero</a:t>
                      </a:r>
                      <a:endParaRPr lang="cs-CZ" sz="14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4)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Významná města kraje jsou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endParaRPr lang="cs-CZ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Jablonec, Česká Lípa, Nový Bor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b) Jablonec, České Budějovice, Nový Bor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c) Jablonec, Znojmo, Nový Bor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d) Litoměřice, Děčín, Jablonec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627534"/>
            <a:ext cx="4644008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40.9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5"/>
          <p:cNvSpPr>
            <a:spLocks noGrp="1"/>
          </p:cNvSpPr>
          <p:nvPr/>
        </p:nvSpPr>
        <p:spPr>
          <a:xfrm>
            <a:off x="457200" y="1221600"/>
            <a:ext cx="8229600" cy="32223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www.zamky-hrady.eu/img/mesta/1248294934.jpg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machovojezeropenzion.webpark.cz/obr/shora.jpg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www.atlaszabavy.cz/img/podniky/foto/sport_a_vyziti-jested.jpg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web.sleepinczech.com/photos/chata-u-horskeho-vudce-5.jpg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www.hrad-bezdez.eu/data/titulka/0csleft_5.jpg?gcm_date=1237569639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 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machovojezeropenzion.webpark.cz/obr/shora.jpg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www.hrad-bezdez.eu/data/titulka/0csleft_5.jpg?gcm_date=1237569639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7"/>
              </a:rPr>
              <a:t>http://www.ecardmedia.eu/data/media/49/Brooks%20Mountain%20Range,%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7"/>
              </a:rPr>
              <a:t>20Alaska.jpg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www.bobrici.cz/galerie/05-12vanocni/tn00013.jpg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9"/>
              </a:rPr>
              <a:t>http://images2.wikia.nocookie.net/__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9"/>
              </a:rPr>
              <a:t>cb20081223173837/uncyclopedia/images/7/7e/Mountain.jpg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0"/>
              </a:rPr>
              <a:t>upload.wikimedia.org/wikipedia/commons/5/56/Mount_Gambier_Blue_Lake_A.jpg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www.bugbog.com/images/galleries/usa-pictures/monument-valley-photos/monument-valley-usa-2.jpg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13)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Místo, kde žijeme – učebnice pro 4. a 5. ročník ZŠ ( PRODOS )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14)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Soubor námětů, úkolů  a zajímavostí pro 4. ročník -  Hana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Muhlhauserová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15)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Vlastivěda pro 4. ročník – M. Hronek , L. Konečná ( PRODOS)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16)Vlastivěda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– Naše Vlast – Petr Chalupa ( ALTER)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17)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Vlastivěda – Putování po České republice – Petr Chalupa ( ALTER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7030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2176</TotalTime>
  <Words>1040</Words>
  <Application>Microsoft Office PowerPoint</Application>
  <PresentationFormat>Předvádění na obrazovce (16:9)</PresentationFormat>
  <Paragraphs>141</Paragraphs>
  <Slides>10</Slides>
  <Notes>8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 40.1  Liberecký kraj – poznáš jeho dominanty?</vt:lpstr>
      <vt:lpstr> 40.2  Poloha v republice</vt:lpstr>
      <vt:lpstr> 40.3  Sídlo, povrch a vodstvo kraje</vt:lpstr>
      <vt:lpstr> 40.4  Významná města a pamětihodnosti</vt:lpstr>
      <vt:lpstr> 40.5  Procvičení a příklady</vt:lpstr>
      <vt:lpstr> 40.6  Něco navíc pro šikovné</vt:lpstr>
      <vt:lpstr> 40.7  Region</vt:lpstr>
      <vt:lpstr> 40.8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264</cp:revision>
  <dcterms:created xsi:type="dcterms:W3CDTF">2010-10-18T18:21:56Z</dcterms:created>
  <dcterms:modified xsi:type="dcterms:W3CDTF">2012-02-24T20:13:47Z</dcterms:modified>
</cp:coreProperties>
</file>