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2" autoAdjust="0"/>
  </p:normalViewPr>
  <p:slideViewPr>
    <p:cSldViewPr>
      <p:cViewPr>
        <p:scale>
          <a:sx n="86" d="100"/>
          <a:sy n="86" d="100"/>
        </p:scale>
        <p:origin x="-90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mky-hrady.cz/3/img/praha_poz.jpg" TargetMode="External"/><Relationship Id="rId13" Type="http://schemas.openxmlformats.org/officeDocument/2006/relationships/hyperlink" Target="http://regiony.ic.cz/clanky/pardub/kralicky_v.jpg" TargetMode="External"/><Relationship Id="rId3" Type="http://schemas.openxmlformats.org/officeDocument/2006/relationships/hyperlink" Target="http://www.tojecool.cz/wp-content/uploads/2011/09/%C5%A1koda-auto-portalmladaboleslav.cz_-510x300.jpg" TargetMode="External"/><Relationship Id="rId7" Type="http://schemas.openxmlformats.org/officeDocument/2006/relationships/hyperlink" Target="http://fcke.vyletiky.cz/image/2008/KutnaHora/1b.jpg" TargetMode="External"/><Relationship Id="rId12" Type="http://schemas.openxmlformats.org/officeDocument/2006/relationships/hyperlink" Target="http://static.autoweb.cz/img/items/480/a96/a96c0f0f5f40e6b94c23dcb9220aff75.jpg" TargetMode="External"/><Relationship Id="rId2" Type="http://schemas.openxmlformats.org/officeDocument/2006/relationships/hyperlink" Target="http://www.atlasceska.cz/images/foto_kat/stredni/s7390_karlstej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-stredocesky.cz/NR/rdonlyres/C8810DBF-92A4-495A-B89F-F7C866FCC514/0/hradek_2.jpg" TargetMode="External"/><Relationship Id="rId11" Type="http://schemas.openxmlformats.org/officeDocument/2006/relationships/hyperlink" Target="http://zhola.com/praha/data/5110100152KolnKatedrala.jpg" TargetMode="External"/><Relationship Id="rId5" Type="http://schemas.openxmlformats.org/officeDocument/2006/relationships/hyperlink" Target="http://www.chomat.net/foto/0804-vylet/4043.jpg" TargetMode="External"/><Relationship Id="rId10" Type="http://schemas.openxmlformats.org/officeDocument/2006/relationships/hyperlink" Target="http://www.turistika.cz/foto/34181/32816/mid_f_normalFile1-karlstejnjpgh.jpg" TargetMode="External"/><Relationship Id="rId4" Type="http://schemas.openxmlformats.org/officeDocument/2006/relationships/hyperlink" Target="http://www.mapa-sveta.info/images/CZ-Mapy/Praha-1.jpg" TargetMode="External"/><Relationship Id="rId9" Type="http://schemas.openxmlformats.org/officeDocument/2006/relationships/hyperlink" Target="http://www.salmedica.cz/images/P417427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514561"/>
            <a:ext cx="714230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38.1  Středočeský kraj – poznáš jeho dominanty?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6695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22" y="4657036"/>
            <a:ext cx="3039878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gedos-cl.cz/images/stavby/0680.18%5B1%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23" y="1076743"/>
            <a:ext cx="2112165" cy="137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orldphotopage.com/img/prag/sk/praha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84" y="1415184"/>
            <a:ext cx="3442832" cy="21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tlasceska.cz/images/foto_kat/stredni/s7390_karlstej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7611"/>
            <a:ext cx="2022590" cy="13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estujsdetmi.cz/upload/obrazky/galerie_obrazku/muzeum-skoda-auto-mlada-bol.-1-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9" y="2955259"/>
            <a:ext cx="1827876" cy="13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zamky-hrady.eu/img/hrady/124673349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1" y="2985532"/>
            <a:ext cx="1910217" cy="13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140712" y="3723431"/>
            <a:ext cx="8547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Praha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17621" y="2493285"/>
            <a:ext cx="20297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Český Šternberk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6293" y="2539305"/>
            <a:ext cx="12218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Karlštejn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243879" y="4267483"/>
            <a:ext cx="15151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Kutná Hora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-76623" y="4324714"/>
            <a:ext cx="33730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Automobilka Mladá Boleslav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02288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Sídlo, povrch, vodstvo, významná místa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podmínky Středočeského kraje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38.10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555526"/>
            <a:ext cx="5059950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38.2  Poloha v republice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6353954" y="3507854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Users\prusovab\Desktop\Nová složka\krajecr_smal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4" y="1491630"/>
            <a:ext cx="4151108" cy="2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033.OEMPC\Plocha\Metodika\240px-Stredocesky_kraj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64712"/>
            <a:ext cx="3535780" cy="20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012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68" y="411510"/>
            <a:ext cx="5688632" cy="88209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38.3  Sídlo, povrch a vodstvo kraje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	Svět kolem nás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427984" y="2499742"/>
            <a:ext cx="432048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Povrch a reliéf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Kokořínsko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- 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ráj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Blaník</a:t>
            </a: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- 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Křivoklátsko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cs-CZ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Vodstvo    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řeky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Vltava, Labe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Sázava 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Berounka</a:t>
            </a: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   přehrady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Orlická, Slapská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U:\Průšová\DUM\obrázek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654"/>
            <a:ext cx="3785943" cy="30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48064" y="1511007"/>
            <a:ext cx="22926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Sídlo kraje  </a:t>
            </a: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–    </a:t>
            </a:r>
            <a:r>
              <a:rPr lang="cs-C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Praha</a:t>
            </a:r>
          </a:p>
          <a:p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523929"/>
            <a:ext cx="633670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38.4  Významná města a pamětihodnosti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379096" y="1216397"/>
            <a:ext cx="7217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Města    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Praha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 hl. město ČR, sídlo prezidenta, vlády, centrum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                                   vědy a kultury)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Kladno 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Mladá Boleslav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 automobilový průmysl)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Kutná Hora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 památka UNESCO)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Kolín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ymburk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Památky, zajímavosti  - 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hrad Karlštejn, Křivoklát, Kost</a:t>
            </a:r>
          </a:p>
          <a:p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Český kras</a:t>
            </a:r>
          </a:p>
          <a:p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město Praha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 kraj, sídlo jiného kraje)</a:t>
            </a:r>
          </a:p>
          <a:p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Šternberk</a:t>
            </a:r>
          </a:p>
          <a:p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sunhillhotel.cz/images/pruvodce/praha_hrad1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49" y="2663919"/>
            <a:ext cx="1683751" cy="23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uristuraj.cz/obrazek/1343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57" y="627534"/>
            <a:ext cx="1458931" cy="18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27534"/>
            <a:ext cx="424847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38.5 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TextovéPole 2"/>
          <p:cNvSpPr txBox="1"/>
          <p:nvPr/>
        </p:nvSpPr>
        <p:spPr>
          <a:xfrm>
            <a:off x="467544" y="1419622"/>
            <a:ext cx="27975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Najdi ve slepé mapě sídlo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Středočeského kraje.</a:t>
            </a:r>
          </a:p>
        </p:txBody>
      </p:sp>
      <p:pic>
        <p:nvPicPr>
          <p:cNvPr id="7" name="Picture 2" descr="http://t3.gstatic.com/images?q=tbn:ANd9GcS11IR5G3RyVdaLUtp1AzriL84OiC_LyI3whTbFi2AOp-HNxjH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0" y="2283718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07904" y="1779662"/>
            <a:ext cx="387317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2.Pomocí mapy popiš polohu a povrch kraje.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33201" y="2514415"/>
            <a:ext cx="443743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Najdi a ukaž na mapě CHKO v povodí Berounky.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33201" y="3219822"/>
            <a:ext cx="377667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4.Vyjmenuj turisticky zajímavá místa kraje.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69832" y="4108652"/>
            <a:ext cx="592021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5. Jaký průmysl má pro zdejší kraj v současné době největší význam?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27534"/>
            <a:ext cx="446449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38.6 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0174" y="4136517"/>
            <a:ext cx="73236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Vyber si jeden, pro tebe zajímavý, turistický cíl zdejšího kraje a vytvoř jednoduchou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prezentaci, díky které nalákáš spolužáky k jeho návštěvě.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0174" y="1441108"/>
            <a:ext cx="242245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Co víš o vzniku jeskyní?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0174" y="2161188"/>
            <a:ext cx="526939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Zjisti, čím je zajímavá obec Lány, a ukaž na mapě, kde leží.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10174" y="2868799"/>
            <a:ext cx="214834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Co víš o obci Lidice?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80494" y="3449314"/>
            <a:ext cx="704712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4.Opatři si materiály největšího průmyslového podniku a prohlédni si jeho výrobky.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87688"/>
            <a:ext cx="406794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38.7  Region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689253" y="381442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44198" y="4506412"/>
            <a:ext cx="182453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rad, chrám, nížina,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auto, jeskyně</a:t>
            </a:r>
          </a:p>
        </p:txBody>
      </p:sp>
      <p:pic>
        <p:nvPicPr>
          <p:cNvPr id="8" name="Picture 6" descr="http://www.atlasceska.cz/images/foto_kat/stredni/s7390_karlstej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4" y="3144920"/>
            <a:ext cx="2022590" cy="13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giony.ic.cz/clanky/morava/punkev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53" y="979515"/>
            <a:ext cx="1915399" cy="14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cestujsdetmi.cz/upload/obrazky/galerie_obrazku/muzeum-skoda-auto-mlada-bol.-1-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43" y="3012514"/>
            <a:ext cx="1827876" cy="13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hola.com/praha/data/35916063416vitCelyZlutomodry6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76" y="1195159"/>
            <a:ext cx="2669751" cy="24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skole.sk/userfiles/image/zaida/zemepis/september/Zemepis%208%20-%20N%C3%AD%C5%BEiny,%20kotliny%20a%20pohoria_html_m7a78e0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4" y="1205795"/>
            <a:ext cx="2054087" cy="13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4114847" y="3614372"/>
            <a:ext cx="12234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cathedral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56921" y="2524095"/>
            <a:ext cx="10534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lowland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631910" y="4255929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428820" y="2345722"/>
            <a:ext cx="6628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cave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184937" y="4398689"/>
            <a:ext cx="7974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castle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92443"/>
            <a:ext cx="3060848" cy="8011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9139"/>
              </p:ext>
            </p:extLst>
          </p:nvPr>
        </p:nvGraphicFramePr>
        <p:xfrm>
          <a:off x="611560" y="1347614"/>
          <a:ext cx="720918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00"/>
                <a:gridCol w="3532584"/>
              </a:tblGrid>
              <a:tr h="1371599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Tímto krajem neprotéká: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Morava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Jizera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Sázava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Vltava</a:t>
                      </a:r>
                    </a:p>
                    <a:p>
                      <a:pPr marL="0" indent="0">
                        <a:buNone/>
                      </a:pPr>
                      <a:endParaRPr lang="cs-C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Mladá Boleslav je známá:</a:t>
                      </a:r>
                    </a:p>
                    <a:p>
                      <a:endParaRPr lang="cs-CZ" sz="1400" b="1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chemickým průmyslem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zemědělstvím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jako centrum sportu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automobilovým průmyslem</a:t>
                      </a:r>
                      <a:endParaRPr lang="cs-CZ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1260141">
                <a:tc>
                  <a:txBody>
                    <a:bodyPr/>
                    <a:lstStyle/>
                    <a:p>
                      <a:pPr marL="228600" indent="-228600">
                        <a:buAutoNum type="arabicPeriod" startAt="2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středočeském kraji leží:</a:t>
                      </a:r>
                    </a:p>
                    <a:p>
                      <a:pPr marL="0" indent="0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Plzeň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Ústí nad Labem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Beroun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Ostrava</a:t>
                      </a:r>
                      <a:endParaRPr lang="cs-CZ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4)  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Mezi nejkrásnější místa patří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hnědouhelná pánev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Moravský kras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</a:t>
                      </a:r>
                      <a:r>
                        <a:rPr lang="cs-CZ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Pravčická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brána a Soutěsky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Křivoklátsko a Český kras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14649"/>
              </p:ext>
            </p:extLst>
          </p:nvPr>
        </p:nvGraphicFramePr>
        <p:xfrm>
          <a:off x="683568" y="4515966"/>
          <a:ext cx="36724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Správné řešení: 1.a , 2.c , 3.d , 4.d </a:t>
                      </a:r>
                      <a:endParaRPr lang="cs-CZ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79512" y="492443"/>
            <a:ext cx="5184576" cy="80116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>
            <a:spLocks noGrp="1"/>
          </p:cNvSpPr>
          <p:nvPr/>
        </p:nvSpPr>
        <p:spPr>
          <a:xfrm>
            <a:off x="445524" y="1203598"/>
            <a:ext cx="8229600" cy="33944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www.atlasceska.cz/images/foto_kat/stredni/s7390_karlstejn.jpg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3"/>
              </a:rPr>
              <a:t>http://www.tojecool.cz/wp-content/uploads/2011/09/%C5%A1koda-auto-portalmladaboleslav.cz_-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510x300.jpg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www.mapa-sveta.info/images/CZ-Mapy/Praha-1.jpg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www.chomat.net/foto/0804-vylet/4043.jpg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www.kr-stredocesky.cz/NR/rdonlyres/C8810DBF-92A4-495A-B89F-F7C866FCC514/0/hradek_2.jpg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fcke.vyletiky.cz/image/2008/KutnaHora/1b.jpg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www.zamky-hrady.cz/3/img/praha_poz.jpg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www.salmedica.cz/images/P4174277.JPG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9)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www.turistika.cz/foto/34181/32816/mid_f_normalFile1-karlstejnjpgh.jpg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zhola.com/praha/data/5110100152KolnKatedrala.jpg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static.autoweb.cz/img/items/480/a96/a96c0f0f5f40e6b94c23dcb9220aff75.jpg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regiony.ic.cz/clanky/pardub/kralicky_v.jpg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Místo, kde žijeme – učebnice pro 4. a 5. ročník ZŠ ( PRODOS )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14)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Soubor námětů, úkolů  a zajímavostí pro 4. ročník -  Hana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Muhlhauserová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15)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Vlastivěda pro 4. ročník – M. Hronek , L. Konečná ( PRODOS)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16)Vlastivěda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Naše Vlast – Petr Chalupa ( ALTER)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17)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Vlastivěda – Putování po České republice – Petr Chalupa ( ALTER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97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1029</Words>
  <Application>Microsoft Office PowerPoint</Application>
  <PresentationFormat>Předvádění na obrazovce (16:9)</PresentationFormat>
  <Paragraphs>143</Paragraphs>
  <Slides>10</Slides>
  <Notes>8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38.1  Středočeský kraj – poznáš jeho dominanty?</vt:lpstr>
      <vt:lpstr>38.2  Poloha v republice</vt:lpstr>
      <vt:lpstr> 38.3  Sídlo, povrch a vodstvo kraje</vt:lpstr>
      <vt:lpstr>38.4  Významná města a pamětihodnosti</vt:lpstr>
      <vt:lpstr> 38.5  Procvičení a příklady</vt:lpstr>
      <vt:lpstr>38.6  Něco navíc pro šikovné</vt:lpstr>
      <vt:lpstr> 38.7  Region</vt:lpstr>
      <vt:lpstr>38.8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262</cp:revision>
  <dcterms:created xsi:type="dcterms:W3CDTF">2010-10-18T18:21:56Z</dcterms:created>
  <dcterms:modified xsi:type="dcterms:W3CDTF">2012-02-24T20:18:23Z</dcterms:modified>
</cp:coreProperties>
</file>