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00"/>
    <a:srgbClr val="FF33CC"/>
    <a:srgbClr val="81095F"/>
    <a:srgbClr val="FFFF99"/>
    <a:srgbClr val="99FF66"/>
    <a:srgbClr val="00FF00"/>
    <a:srgbClr val="FF9999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19.11.2012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sQeBNo3EM1E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recepty.cz/recept/2731-houbova-smazenice/" TargetMode="External"/><Relationship Id="rId7" Type="http://schemas.openxmlformats.org/officeDocument/2006/relationships/hyperlink" Target="http://www.youtube.com/watch?v=sQeBNo3EM1E" TargetMode="External"/><Relationship Id="rId2" Type="http://schemas.openxmlformats.org/officeDocument/2006/relationships/hyperlink" Target="http://clanky.rvp.cz/clanek/c/P/9625/O-UKOPNUTE-HOUBE.htm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myko.info/ForumB/viewtopic.php?p=55" TargetMode="External"/><Relationship Id="rId5" Type="http://schemas.openxmlformats.org/officeDocument/2006/relationships/hyperlink" Target="http://www.houbar.cz/default.aspx?show=3&amp;text=171" TargetMode="External"/><Relationship Id="rId4" Type="http://schemas.openxmlformats.org/officeDocument/2006/relationships/hyperlink" Target="http://pancelcino.webnode.cz/prirodoveda/houby/stavba-te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1945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 Rozmanitost přírody - HOUBY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Documents and Settings\uzivatel\Local Settings\Temporary Internet Files\Content.IE5\M8C23CRG\MC9001932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6413"/>
            <a:ext cx="324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255365" y="1260190"/>
            <a:ext cx="2804468" cy="3010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Jakub na houbách </a:t>
            </a:r>
          </a:p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Jiří </a:t>
            </a:r>
            <a:r>
              <a:rPr lang="cs-CZ" sz="1600" b="1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Žáček</a:t>
            </a:r>
          </a:p>
          <a:p>
            <a:endParaRPr lang="cs-CZ" sz="1600" b="1" dirty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Jakub </a:t>
            </a:r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hopsá </a:t>
            </a:r>
            <a:r>
              <a:rPr lang="cs-CZ" sz="16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dupy</a:t>
            </a:r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dup,</a:t>
            </a:r>
          </a:p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nese košík plný hub.</a:t>
            </a:r>
          </a:p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Šlape si to domů z Hůrky,</a:t>
            </a:r>
          </a:p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nese samé muchomůrky.</a:t>
            </a:r>
          </a:p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Ty náš Kubo, uč se z chyb,</a:t>
            </a:r>
          </a:p>
          <a:p>
            <a:r>
              <a:rPr lang="cs-CZ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muchomůrka není hřib</a:t>
            </a:r>
            <a:r>
              <a:rPr lang="cs-CZ" sz="1600" b="1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sz="1600" b="1" dirty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228184" y="1296194"/>
            <a:ext cx="2740694" cy="2938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houbách 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Oldřich Syrovátka</a:t>
            </a:r>
          </a:p>
          <a:p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dešti, v lese, v doubí,</a:t>
            </a:r>
            <a:b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sbíráme zrána houby.</a:t>
            </a:r>
            <a:b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Hřiby, lišky, holubinky,</a:t>
            </a:r>
            <a:b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křemenáče</a:t>
            </a: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syrovinky.</a:t>
            </a:r>
            <a:b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Jen muchomůrce červené</a:t>
            </a:r>
            <a:b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zdaleka se vyhneme!</a:t>
            </a:r>
            <a:endParaRPr lang="cs-CZ" sz="1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84359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Houby, druhy, stavba,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rozmnožování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houby, jejich druhy, stavbu a rozmnožování.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3000" y="1014575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Houby rostou v lese.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sezona pro sbírání jedlých hub je na konci léta a na podzim. </a:t>
            </a:r>
          </a:p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 hub připravujeme pokrmy.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zásoby je můžeme sušit.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3000" y="4725863"/>
            <a:ext cx="416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Co umí z hub uvařit maminka nebo babička?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11960" y="472392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Houbovou smaženici, omáčku, rizoto, bramboračku…</a:t>
            </a:r>
          </a:p>
        </p:txBody>
      </p:sp>
      <p:pic>
        <p:nvPicPr>
          <p:cNvPr id="2050" name="Picture 2" descr="C:\Documents and Settings\uzivatel\Dokumenty\Obrázky\houby druh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5138" r="1307" b="5747"/>
          <a:stretch/>
        </p:blipFill>
        <p:spPr bwMode="auto">
          <a:xfrm rot="10800000">
            <a:off x="899592" y="1683375"/>
            <a:ext cx="7416824" cy="304861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73224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19.3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3638"/>
            <a:ext cx="2664296" cy="30243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93668" y="1018137"/>
            <a:ext cx="3408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tavba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těla houby – muchomůrky červené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044" y="1018137"/>
            <a:ext cx="5616624" cy="267765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houby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nejsou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rostliny, tvoří samostatnou skupinu organismů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►nemají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listy, stonek ani květy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houba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nadzemní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podzemní část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podzemní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části říkáme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podhoubí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houbu vyživuje 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nadzemní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částí je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plodnice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složená z klobouku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třeně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houby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mohou mít i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léčivé účinky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(např. hlíva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ústřičná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houby patří i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kvasinky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které nám pomáhají např. při výrobě</a:t>
            </a:r>
            <a:br>
              <a:rPr lang="cs-CZ" sz="1400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chleba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či piva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mezi houby patří i různé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plísně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které se vytvářejí na starém ovoci,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pečivu - takové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jídlo nesmíme jíst (obsahuje jedovaté látky)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třídění  podle vzhledu spodní části klobouku: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lupenaté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bedlovité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rourkaté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(hřibovité) </a:t>
            </a:r>
          </a:p>
        </p:txBody>
      </p:sp>
      <p:pic>
        <p:nvPicPr>
          <p:cNvPr id="1026" name="Picture 2" descr="http://www.houbar.cz/images%5Cfoto%5Catlas_hri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02" y="3717868"/>
            <a:ext cx="1702346" cy="14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9" y="3717868"/>
            <a:ext cx="2224211" cy="14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Šipka doprava 8"/>
          <p:cNvSpPr/>
          <p:nvPr/>
        </p:nvSpPr>
        <p:spPr>
          <a:xfrm rot="3376080">
            <a:off x="545970" y="3750816"/>
            <a:ext cx="381585" cy="13679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8271936">
            <a:off x="3068178" y="3522658"/>
            <a:ext cx="195845" cy="5016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33847" y="1924764"/>
            <a:ext cx="336021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● houby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rozmnožují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výtrusy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které jsou na spodní straně klobouku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● výtrusy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šíří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pomocí větru 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● po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dopadu na úrodnou půdu z nich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vyroste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nová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houba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314369"/>
            <a:ext cx="20207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ozmnožování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hub</a:t>
            </a:r>
          </a:p>
        </p:txBody>
      </p:sp>
      <p:pic>
        <p:nvPicPr>
          <p:cNvPr id="3074" name="Picture 2" descr="C:\Documents and Settings\uzivatel\Dokumenty\Obrázky\stavba těla hu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15953" r="31238" b="5349"/>
          <a:stretch/>
        </p:blipFill>
        <p:spPr bwMode="auto">
          <a:xfrm rot="10800000">
            <a:off x="5027635" y="1129701"/>
            <a:ext cx="3720827" cy="3098232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47320" y="4124568"/>
            <a:ext cx="22813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auč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se druhy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hub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lačítko akce: Video 5">
            <a:hlinkClick r:id="" action="ppaction://noaction" highlightClick="1"/>
          </p:cNvPr>
          <p:cNvSpPr/>
          <p:nvPr/>
        </p:nvSpPr>
        <p:spPr>
          <a:xfrm>
            <a:off x="306504" y="378802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zivatel\Dokumenty\Obrázky\houb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3821" r="9535" b="1061"/>
          <a:stretch/>
        </p:blipFill>
        <p:spPr bwMode="auto">
          <a:xfrm rot="5400000">
            <a:off x="3560043" y="-273943"/>
            <a:ext cx="2122934" cy="85344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0897" y="915566"/>
            <a:ext cx="8964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Kde a kdy rostou houby? Které znáš? Nebojíš se je sbírat? Jaký pokrm se z nich dá uvařit?</a:t>
            </a:r>
          </a:p>
          <a:p>
            <a:pPr marL="228600" indent="-228600">
              <a:buAutoNum type="arabicPeriod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Nakresli houbu, kterou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znáš,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popiš její části těla.</a:t>
            </a:r>
          </a:p>
          <a:p>
            <a:pPr marL="228600" indent="-228600">
              <a:buAutoNum type="arabicPeriod"/>
            </a:pP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Modelování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houby –  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yber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houbu podle atlasu, která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líbí, a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zkus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ji vymodelovat – pokud je jedlá,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vlož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ji do košíku, pokud jedovatá, postavíme ji do lesa (např. stromy vyrobené z papírových roliček). Na vzniklou výstavu můžeme pozvat rodiče či děti z jiných tříd a připravit jim malou mykologickou přednášku, tzn. děti je seznámí s tím, co se o houbách všechno dozvěděly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Kdo jsem?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Děti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volně rozesadí po koberci, každé představuje jednu houbu. Podle zkušenosti a znalostí dětí si děti samostatně či s pomocí učitelky vyberou, jakou jsou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houbou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představí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jí.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statní hádají, 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 kterou se jedná.</a:t>
            </a:r>
            <a:endParaRPr lang="cs-CZ" sz="1200" dirty="0"/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3"/>
            <a:ext cx="9144001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19.6 Něco navíc pro šikovné – připravujte pouze s dospělými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07899"/>
            <a:ext cx="4248472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Houbová smaženice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Suroviny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ouby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(nejlépe více druhů), cibule, sádlo nebo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olej,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česnek, drcený kmín, vejce (na 1 porci 1 vejce),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sůl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Postup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 sádle zpěníme cibulku a když zrůžoví, nasypeme na ní omyté houby pokrájené na kousky asi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 x 2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cm. Pokud jsou houby velmi suché, malinko je podlijeme (tak 3 lžíce vody). Dusíme asi 10 min na mírném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plameni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pak osolíme, okmínujeme, přidáme třený česnek dle chuti, necháme přejít varem a přidáme vejce. Necháme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povařit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jen co se vejce srazí. Podáváme s chlebem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0317" b="6350"/>
          <a:stretch/>
        </p:blipFill>
        <p:spPr bwMode="auto">
          <a:xfrm>
            <a:off x="683567" y="3223176"/>
            <a:ext cx="3024337" cy="186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0" y="1007899"/>
            <a:ext cx="4464496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Bramborová polévka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Suroviny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tuk, cibule, hl. mouka,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vývar, sušené houby,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celer, petržel,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mrkev,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brambory, pepř, sůl, kmín,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majoránka, petrželová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nať,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česnek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Postup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Jemně nakrájenou cibuli osmažíme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tuku, zasypeme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1 lžící mouky 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uděláme jíšku. Zalijeme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vývarem,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prošleháváme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mírným varem vaříme 20 minut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Přidáme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všechnu zeleninu nakrájenou na kostičky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houby (které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jsme si předem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namočili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 vodě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mletý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pepř. Vaříme 10 minut, nakonec vhodíme kmín, utřený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česnek a majoránku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talíři posypeme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petrželkou.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uzivatel\Local Settings\Temporary Internet Files\Content.IE5\30LFGZKW\MC9001981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5807"/>
            <a:ext cx="35429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329951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19.7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ushrooms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851670"/>
            <a:ext cx="221086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ushroom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houba</a:t>
            </a:r>
          </a:p>
          <a:p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asket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košík</a:t>
            </a:r>
          </a:p>
          <a:p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icking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sbírání </a:t>
            </a:r>
          </a:p>
          <a:p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orest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les</a:t>
            </a:r>
          </a:p>
          <a:p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ood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les</a:t>
            </a:r>
          </a:p>
          <a:p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nife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nůž</a:t>
            </a:r>
          </a:p>
        </p:txBody>
      </p:sp>
      <p:pic>
        <p:nvPicPr>
          <p:cNvPr id="4098" name="Picture 2" descr="C:\Documents and Settings\uzivatel\Local Settings\Temporary Internet Files\Content.IE5\ODHA4YPU\MC9002342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17" y="2499742"/>
            <a:ext cx="2074752" cy="25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zivatel\Local Settings\Temporary Internet Files\Content.IE5\MCKHNTNU\MC9001916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9687">
            <a:off x="4180422" y="1093264"/>
            <a:ext cx="4671588" cy="447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zivatel\Local Settings\Temporary Internet Files\Content.IE5\BYDJGO3A\MC90043217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58242"/>
            <a:ext cx="18383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15808" y="120359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66145"/>
              </p:ext>
            </p:extLst>
          </p:nvPr>
        </p:nvGraphicFramePr>
        <p:xfrm>
          <a:off x="179510" y="1131590"/>
          <a:ext cx="7353202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76601"/>
                <a:gridCol w="3676601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Kde rostou houby?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 silnici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v obchodě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v lese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v lednici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houby rozmnožují?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odřízneme nohu a necháme ji naklíčit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výtrusy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kloboukem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zasadíme si semínka do květináče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dělí houby?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dobré a špatné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slané a sladké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jedlé, nejedlé, jedovaté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mokré a suché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Co můžeme uvařit z hub?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smaženici, omáčku, polévku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kávu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limonádu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čaj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50686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://clanky.rvp.cz/clanek/c/P/9625/O-UKOPNUTE-HOUBE.html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1, 5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://www.toprecepty.cz/recept/2731-houbova-smazenice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http://pancelcino.webnode.cz/prirodoveda/houby/stavba-tela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www.houbar.cz/default.aspx?show=3&amp;text=171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www.damyko.info/ForumB/viewtopic.php?p=55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www.youtube.com/watch?v=sQeBNo3EM1E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Já a můj svět, prvouka pro 3. ročník – učebnice: Věra Štiková , nakladatelství Nová škola 2008,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37,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Já a můj svět, prvouka pro 3. ročník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pracovní sešit: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Věra Štiková , nakladatelství Nová škola 2008,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45,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Danuše Kvasničková, Věra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Danielovská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Prvouka pro 3. ročník základní školy, Fortuna, Praha 2002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76,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1134</Words>
  <Application>Microsoft Office PowerPoint</Application>
  <PresentationFormat>Předvádění na obrazovce (16:9)</PresentationFormat>
  <Paragraphs>147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19.1 Rozmanitost přírody - HOUBY</vt:lpstr>
      <vt:lpstr>19.2 Co už víš? </vt:lpstr>
      <vt:lpstr>19.3 Jaké si řekneme nové termíny a názvy?</vt:lpstr>
      <vt:lpstr>19.4 Co si řekneme nového?</vt:lpstr>
      <vt:lpstr>19.5 Procvičení a příklady</vt:lpstr>
      <vt:lpstr>19.6 Něco navíc pro šikovné – připravujte pouze s dospělými</vt:lpstr>
      <vt:lpstr>19.7 Mushrooms</vt:lpstr>
      <vt:lpstr>19.8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198</cp:revision>
  <dcterms:created xsi:type="dcterms:W3CDTF">2010-10-18T18:21:56Z</dcterms:created>
  <dcterms:modified xsi:type="dcterms:W3CDTF">2012-11-19T06:37:38Z</dcterms:modified>
</cp:coreProperties>
</file>