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ladislava.bloguje.cz/img/400px-englishchannel.jpg" TargetMode="External"/><Relationship Id="rId2" Type="http://schemas.openxmlformats.org/officeDocument/2006/relationships/hyperlink" Target="http://cs.wikipedia.org/wiki/Wikiped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0005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119c.1 ZÁPADNÍ EVROPA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527947"/>
            <a:ext cx="3139430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15" y="508397"/>
            <a:ext cx="3952875" cy="4019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24" y="2180141"/>
            <a:ext cx="1509843" cy="23478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" y="1008111"/>
            <a:ext cx="1377312" cy="206769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" y="2715766"/>
            <a:ext cx="2987824" cy="168065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12" y="967159"/>
            <a:ext cx="2569840" cy="171322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74" y="3701092"/>
            <a:ext cx="1047750" cy="69532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38" y="2728143"/>
            <a:ext cx="1047750" cy="6953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74376"/>
            <a:ext cx="1047750" cy="69532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77" y="859860"/>
            <a:ext cx="1047750" cy="6953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09447"/>
            <a:ext cx="1047750" cy="62865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69" y="2187699"/>
            <a:ext cx="10477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9483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Evropa, přiřazování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států, základní charakteristika států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učivo o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státech západní Evropy.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627534"/>
            <a:ext cx="4320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119.c10  Anotace</a:t>
            </a:r>
          </a:p>
        </p:txBody>
      </p:sp>
    </p:spTree>
    <p:extLst>
      <p:ext uri="{BB962C8B-B14F-4D97-AF65-F5344CB8AC3E}">
        <p14:creationId xmlns:p14="http://schemas.microsoft.com/office/powerpoint/2010/main" val="13700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119c.2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530" y="969001"/>
            <a:ext cx="350635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Západní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Evropa je část evropského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kontinentu.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to oblíbená turistická oblast Evropy.</a:t>
            </a:r>
          </a:p>
          <a:p>
            <a:pPr>
              <a:buFont typeface="Arial" pitchFamily="34" charset="0"/>
              <a:buChar char="•"/>
            </a:pP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Je to nejvyspělejší část Evropy a jedna z nejvyspělejších částí světa.</a:t>
            </a:r>
            <a:endParaRPr lang="cs-CZ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497776"/>
            <a:ext cx="1584176" cy="34726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5" y="2848440"/>
            <a:ext cx="2876475" cy="22950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340349" y="3970418"/>
            <a:ext cx="115212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radiční skotský oblek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97278" y="4686079"/>
            <a:ext cx="1274722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 de France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63483" y="1156100"/>
            <a:ext cx="128051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ypické větrné mlýny v Nizozemsku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48460"/>
            <a:ext cx="2751931" cy="18329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8116019" y="3651870"/>
            <a:ext cx="102798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Stonehenge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Anglie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535837"/>
            <a:ext cx="2103859" cy="268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119c.3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46253" y="1058821"/>
            <a:ext cx="396044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průliv La Manche - kanál, který odděluje Anglii a Francii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Benelux - společný název pro území Belgie, Nizozemska a Lucemburska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39" y="2251718"/>
            <a:ext cx="4027654" cy="24065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8" y="1052744"/>
            <a:ext cx="2342241" cy="324719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29" y="1814455"/>
            <a:ext cx="2185540" cy="328104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7907" y="4411529"/>
            <a:ext cx="196582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rálovna Velké Británie - Alžběta II.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017281" y="4734695"/>
            <a:ext cx="151216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Lamanšský průliv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726482" y="1337366"/>
            <a:ext cx="2126877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elgické čokoládové pralinky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119c.4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25760" y="1061889"/>
            <a:ext cx="8892480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Západní Evropa je nejzápadnější část kontinentu, leží v mírném pásu.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Většinu států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omývá Severní moře, břehy Velké Británie a Irska omývá Atlantický oceán. Francii a Velkou Británii odděluje kanál La Manche.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Hlavním městem Velké Británie Londýnem prochází nultý poledník.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Pěstuje se zde vinná réva, obilí, zelenina aj. Chovají se zde ovce, skot, prasata, ve Francii ústřice.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Rozvinut je  potravinářský průmysl - vyrábí se tu francouzská vína, holandské sýry, Belgie je proslulá výrobou čokolády.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z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ápadní Evropě je výrazný chemický, elektronický, těžký průmysl, vyrábí se zde auta, lodě, rychlovlaky i letadla.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 jsou velmi ekonomicky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vyspělé.  Francie spolu s Velkou Británií udávají módní trendy. 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Oblast těží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také z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turistického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ruchu – města Londýn, Paříž patří k nejnavštěvovanějším na světě.</a:t>
            </a: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Všechny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státy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jsou členy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EU, v Belgii je sídlo celé EU.</a:t>
            </a:r>
          </a:p>
          <a:p>
            <a:pPr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Patří sem: Velká Británie, Irsko, Francie, Belgie, Nizozemsko (v ČR republice lidově nazývané Holandsko), Lucembursko.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8" y="494335"/>
            <a:ext cx="4555901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119c.5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573"/>
            <a:ext cx="3312368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 správně stát s jeho hlavním městem: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52339" y="1653937"/>
            <a:ext cx="1440160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Velká Británie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Irsko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Francie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Belgie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Lucembursko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Nizozemsko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3728" y="1680744"/>
            <a:ext cx="1512168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Brusel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Londýn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Amsterdam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Dublin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Paříž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Lucemburk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1439652" y="1818531"/>
            <a:ext cx="756084" cy="357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93168" y="2175706"/>
            <a:ext cx="1002568" cy="669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193168" y="2542268"/>
            <a:ext cx="1002568" cy="713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1043608" y="1944545"/>
            <a:ext cx="1080120" cy="933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1475656" y="3255826"/>
            <a:ext cx="7200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1475656" y="2614140"/>
            <a:ext cx="720080" cy="103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14139"/>
            <a:ext cx="1603280" cy="241949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77" y="492443"/>
            <a:ext cx="3587371" cy="2017896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38" y="2862746"/>
            <a:ext cx="2008098" cy="2181524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7885016" y="1697286"/>
            <a:ext cx="108012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ultý poledník procházející Londýnem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7721306" y="4571969"/>
            <a:ext cx="14075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ocha čůrajícího chlapečka, Brusel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788038" y="2577266"/>
            <a:ext cx="176419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Vítězný oblouk, Paříž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119c.6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014" y="1027553"/>
            <a:ext cx="385091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Francie je druhým nejhustěji osídleným státem Evropy.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 Francii se vyrábí vysokorychlostní vlaky, např. TGV. Významný je také automobilový průmysl - vyrábí se zde auta značek: Citroën, Peugeot aj.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Leží zde nejvyšší hora Evropy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Blanc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Francie se také proslavila výrobou značkových parfémů.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Francie má největší rozlohu orné půdy v Evropě.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Francie je známá svou znamenitou rozmanitou kuchyní, svět ji vnímá jako centrum módy, kultury a umění. </a:t>
            </a:r>
          </a:p>
          <a:p>
            <a:pPr marL="171450" indent="-171450">
              <a:buFont typeface="Arial" pitchFamily="34" charset="0"/>
              <a:buChar char="•"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hlavním městě Paříži najdeme proslulou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Eiffelovu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věž, světoznámé muzeum Louvre aj.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12" y="562629"/>
            <a:ext cx="2168111" cy="22314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76" y="588550"/>
            <a:ext cx="2558283" cy="17076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256876" y="2362021"/>
            <a:ext cx="1112118" cy="2880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lak TGV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229555" y="2506037"/>
            <a:ext cx="57606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Paříž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32" y="3511332"/>
            <a:ext cx="2404392" cy="160292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656658" y="2917339"/>
            <a:ext cx="1471544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šneci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francouzská specialita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69882"/>
            <a:ext cx="2377635" cy="156923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027010" y="4891400"/>
            <a:ext cx="115212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Saint Michelle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416360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119c.7 The United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Kingdom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7372" y="1062064"/>
            <a:ext cx="3148484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Kingdom is a kingdom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queen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Elizabeth the second.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United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ingdom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consists of four countries: England, Scotland,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Wales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Northern Ireland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of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United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ingdom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London.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 UK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known for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London,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Stonehenge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Oxford and Cambridge universities, Loch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Ness</a:t>
            </a:r>
            <a:r>
              <a:rPr lang="cs-CZ" sz="1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91880" y="1022848"/>
            <a:ext cx="265108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United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Velká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ritánie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Queen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královna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of- skládá se z..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Anglie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Scotland - Skotsko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Northern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Ireland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Severní Irsko</a:t>
            </a:r>
          </a:p>
          <a:p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je známá pro…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132" y="506557"/>
            <a:ext cx="2984423" cy="46073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046" y="2985942"/>
            <a:ext cx="1596008" cy="212801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50880" y="2671755"/>
            <a:ext cx="79208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Oxford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3" y="3166618"/>
            <a:ext cx="2917949" cy="193314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03848" y="3178323"/>
            <a:ext cx="101323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Loch 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119c.8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04272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Která země je proslulá výrobou čokoládových pralinek: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Lucembursko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Nizozemsko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Belgie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Francie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Paříž je hlavním městem:</a:t>
                      </a:r>
                    </a:p>
                    <a:p>
                      <a:pPr marL="342900" indent="-342900" algn="l">
                        <a:buAutoNum type="arabicPeriod" startAt="3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Skotska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Irska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Anglie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Francie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zemi se lidově říká Holandsko: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Nizozemí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Anglii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Irsku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Belgii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Nultý poledník prochází: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Bruselem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Dublinem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Paříží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Londýnem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3518"/>
            <a:ext cx="8229600" cy="636662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119c.9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764" y="1120180"/>
            <a:ext cx="882047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Text, učivo: Místo, kde žijeme, I. Smolová, Z.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a5. ročník ZŠ, nakladatelství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5- Česká republika jako součást Evropy, P. Chalupa, V. Štiková, učebnice pro 5. ročník ZŠ, nakladatelství Nová Škola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Soubor materiálů, úkolů a zajímavostí k vlastivědnému učivu pro 5. ročník, H.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Mühlhauserová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://cs.wikipedia.org/wiki/Wikipedie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://www.google.cz/imgres?imgurl=http://www.puzzle-prodej.cz/gallery/zc31950.jpg&amp;imgrefurl=http://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www.puzzle-prodej.cz/holandsko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&amp;usg=__Ow8NzWegJsQACt1tasgt7H7FFkc=&amp;h=320&amp;w=251&amp;sz=22&amp;hl=cs&amp;start=8&amp;zoom=1&amp;tbnid=TqNbiyWq1z_mvM:&amp;tbnh=118&amp;tbnw=93&amp;ei=37b9TsKfOc3JsgbhyNnEDg&amp;prev=/search%3Fq%3Dvetrne%2Bmlyny%2Bholandsko%26hl%3Dcs%26sa%3DX%26tbm%3Disch%26prmd%3Dimvns&amp;itbs=1http://www.google.cz/imgres?imgurl=http://www.paladix.cz/img.php%3Fido%3D18177&amp;imgrefurl=http://www.paladix.cz/gallery.php%3Fido%3D18177&amp;usg=__CWpGA5ErYU9p6KsSynpVEgzDRmk=&amp;h=400&amp;w=600&amp;sz=117&amp;hl=cs&amp;start=1&amp;zoom=1&amp;tbnid=jJEthHRvII_09M:&amp;tbnh=90&amp;tbnw=135&amp;ei=1pz9TsetDsKN4gSp2MWNCA&amp;prev=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search%3Fq%3Ddrevaky%2Bholandsko%26hl%3Dcs%26sa%3DN%26tbm%3Disch%26prmd%3Dimvns&amp;itbs=1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vladislava.bloguje.cz/img/400px-englishchannel.jpg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google.cz/imgres?imgurl=http://www.gastrotrend.cz/files/files/2010/jedli%2520sneci%2520450.jpg&amp;imgrefurl=http://www.gastrotrend.cz/7-clanky-rubriky/7-potraviny-kuchyne/2003-lahudka-z-ulity.html&amp;usg=__0UbCUNqztBkb1-UsSKxj_US_9bQ=&amp;h=300&amp;w=450&amp;sz=103&amp;hl=cs&amp;start=14&amp;zoom=1&amp;tbnid=zNcWm3AtOuCRgM:&amp;tbnh=85&amp;tbnw=127&amp;ei=x7_9TrnoIcLmtQbi-r3MDw&amp;prev=/search%3Fq%3Dfrancouzsk%25C3%25A1%2Bsneci%26hl%3Dcs%26sa%3DX%26tbm%3Disch&amp;itbs=1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1092</Words>
  <Application>Microsoft Office PowerPoint</Application>
  <PresentationFormat>Předvádění na obrazovce (16:9)</PresentationFormat>
  <Paragraphs>173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119c.1 ZÁPADNÍ EVROPA</vt:lpstr>
      <vt:lpstr>119c.2 Co už víš? </vt:lpstr>
      <vt:lpstr>119c.3 Jaké si řekneme nové termíny a názvy?</vt:lpstr>
      <vt:lpstr>119c.4 Co si řekneme nového?</vt:lpstr>
      <vt:lpstr>119c.5 Procvičení a příklady</vt:lpstr>
      <vt:lpstr>119c.6 Něco navíc pro šikovné</vt:lpstr>
      <vt:lpstr>119c.7 The United Kingdom</vt:lpstr>
      <vt:lpstr>119c.8 Test znalostí</vt:lpstr>
      <vt:lpstr>119c.9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200</cp:revision>
  <dcterms:created xsi:type="dcterms:W3CDTF">2010-10-18T18:21:56Z</dcterms:created>
  <dcterms:modified xsi:type="dcterms:W3CDTF">2012-02-24T09:59:59Z</dcterms:modified>
</cp:coreProperties>
</file>