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8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0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king.cz/treky/vesteraly-lofoty-rago_mala_morska_vila.jpg" TargetMode="External"/><Relationship Id="rId7" Type="http://schemas.openxmlformats.org/officeDocument/2006/relationships/hyperlink" Target="http://www.moda.cz/e/sites/www.moda.cz/Autori/Moda/2011/20111123_Klasicka_finska_sauna_vam_zkrasli_pokozku/images/1.jpg" TargetMode="External"/><Relationship Id="rId2" Type="http://schemas.openxmlformats.org/officeDocument/2006/relationships/hyperlink" Target="http://cs.wikipedia.org/wiki/Wikipe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vedskoweb.cz/wp-content/gallery/stockholm/stockholm-3.jpg" TargetMode="External"/><Relationship Id="rId5" Type="http://schemas.openxmlformats.org/officeDocument/2006/relationships/hyperlink" Target="http://www.joe.estranky.cz/img/picture/49/finlandia-can.GIF" TargetMode="External"/><Relationship Id="rId4" Type="http://schemas.openxmlformats.org/officeDocument/2006/relationships/hyperlink" Target="http://www.cojeco.cz/Attach/ilustrations/cpos3933b43f58df4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87" y="598340"/>
            <a:ext cx="1325349" cy="146178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43" y="2230954"/>
            <a:ext cx="1398369" cy="103449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2" y="2444062"/>
            <a:ext cx="1613068" cy="20058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6185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119b.1 SEVERNÍ EVROPA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43" y="4536897"/>
            <a:ext cx="3067422" cy="61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317"/>
            <a:ext cx="1377639" cy="20527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28" y="555526"/>
            <a:ext cx="3788717" cy="39330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62316"/>
            <a:ext cx="983758" cy="6013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6" y="3117608"/>
            <a:ext cx="948283" cy="60334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" y="3265444"/>
            <a:ext cx="933066" cy="5956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5" y="962317"/>
            <a:ext cx="958628" cy="60132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7" y="3862183"/>
            <a:ext cx="979611" cy="5877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48" y="1907011"/>
            <a:ext cx="856135" cy="64788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12" y="1612715"/>
            <a:ext cx="809060" cy="58859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42" y="1686011"/>
            <a:ext cx="840777" cy="60536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43" y="3360116"/>
            <a:ext cx="1407956" cy="105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9140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Evropa, přiřazování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států, základní charakteristika států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učivo o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státech severní Evropy.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627534"/>
            <a:ext cx="3528392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119b.10  Anotace</a:t>
            </a:r>
          </a:p>
        </p:txBody>
      </p:sp>
    </p:spTree>
    <p:extLst>
      <p:ext uri="{BB962C8B-B14F-4D97-AF65-F5344CB8AC3E}">
        <p14:creationId xmlns:p14="http://schemas.microsoft.com/office/powerpoint/2010/main" val="11843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9655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8" y="1416959"/>
            <a:ext cx="2443374" cy="32578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14161"/>
            <a:ext cx="2461256" cy="30606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771800" y="623620"/>
            <a:ext cx="331398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Evropa je část evropského    kontinentu, leží převážně v mírném a chladném polárním pásu.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7560"/>
            <a:ext cx="2736304" cy="407723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321499" y="4764698"/>
            <a:ext cx="140415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Fjordy, Norsko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951010" y="4764697"/>
            <a:ext cx="280831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Norsko - země, kde se zrodilo lyžování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4764696"/>
            <a:ext cx="223224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ocha malé mořské víly, Kodaň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3"/>
            <a:ext cx="6588225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119b.3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58950"/>
            <a:ext cx="6048672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Konstituční monarchie - státní zřízení,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čele státu stojí král, který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ovšem omezován ústavou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Nobelova cena - významné finanční ocenění pro vědecké objevy, literární tvorbu, zásluhy o světový mír. Alfred Nobel věnoval celý svůj majetek do fondu, ze kterého je cena vyplácena.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63" y="556432"/>
            <a:ext cx="2697091" cy="404563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68563" y="4752269"/>
            <a:ext cx="158417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ejzír na Islandu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07879" y="4752269"/>
            <a:ext cx="97210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Stockholm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6" y="2704607"/>
            <a:ext cx="3145830" cy="232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96466" y="1131590"/>
            <a:ext cx="895106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Evropa 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nejsevernější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část evropského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kontinentu.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Většinu států omývá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ledový oceán,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everní moře, Baltské moře. Island a Norsko omývá také Atlantický oceán.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Region se řadí mezi vyspělé státy Evropy. Turismus tu není tak výrazný jako v jiných zemích Evropy. Lidé jezdí poznávat panenskou přírodu nebo na tzv. rybářské zájezdy nebo obdivovat známou polární záři.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 oplývají divokou nedotčenou přírodou. Díky prudkým horským řekám je zde mnoho vodních elektráren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everní Evropě se nachází velké jehličnaté plochy, významný je tedy průmysl papírenský, dřevozpracující, stavební. 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Těží se zde ropa a zemní plyn, železná ruda, různé nerosty.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Oblast  má malou hustotu osídlení, část oblasti leží za polárním kruhem.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Island je známý svými činnými sopkami a díky nespočetnému množství termálních pramenů a gejzírů.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Všechny státy (s výjimkou Norska a Islandu) jsou členy EU.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Patří sem: Island, Norsko, Dánsko, Švédsko, Finsko, Lotyšsko, Estonsko, Litva.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494335"/>
            <a:ext cx="4483893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083608"/>
            <a:ext cx="295232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 správně stát a jeho hlavní město.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43608" y="1707654"/>
            <a:ext cx="108012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Island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Norsko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Dánsko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Finsko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Švédsko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Estonsko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Litva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Lotyšsko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31840" y="1707654"/>
            <a:ext cx="122413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Reykjavík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Tallinn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Kodaň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Oslo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Vilnius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Helsinky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Stockholm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Riga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1835696" y="185167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871700" y="2205236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835696" y="257175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835696" y="2931790"/>
            <a:ext cx="144016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2051720" y="4371950"/>
            <a:ext cx="122413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1907704" y="3291830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1763688" y="3291830"/>
            <a:ext cx="151216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2015716" y="2205236"/>
            <a:ext cx="122413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2" y="743294"/>
            <a:ext cx="2411705" cy="1928720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7755607" y="743294"/>
            <a:ext cx="136815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atedrála Tallinn</a:t>
            </a: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83" y="2787774"/>
            <a:ext cx="2976331" cy="2232248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980773" y="2426244"/>
            <a:ext cx="917819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Reykjavík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14811"/>
            <a:ext cx="4824536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ŠVÉDSKO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konstituční monarchie, úředním jazykem je švédština.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Švédsko leží na Skandinávském poloostrově.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 Švédska pochází známá spisovatelka Astrid Lindgrenová, autorka populárních dětských knih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Pipi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Dlouhá punčocha, Děti z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Bullerbynu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aj., dále vynálezce dynamitu Alfred Nobel, podle kterého je pojmenována Nobelova cena.</a:t>
            </a: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Stejně jako v jiných severských státech je zde významná těžba dřeva, nalezneme zde velký počet vodních elektráren.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Vyrábí se zde také například zahradní technika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Husqvarna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auta značky Volvo, elektrotechnika - Sony Ericsson, nábytek značky Ikea.</a:t>
            </a: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Největším jezerem je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Vanërn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které je třetím největším jezerem Evropy.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 Švédsku se nachází celkem 8 národních parků.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39" y="627534"/>
            <a:ext cx="1152128" cy="15828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28184" y="553146"/>
            <a:ext cx="7200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Alfred Nobel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24" y="2558592"/>
            <a:ext cx="3228913" cy="25074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55" y="627534"/>
            <a:ext cx="2043448" cy="193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57943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Finland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99792" y="709487"/>
            <a:ext cx="63367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Helsinki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Finland is a country of thousand lakes. In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Finland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Finnish sauna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invented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Finland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 famous for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Finland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vodka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cs-CZ" sz="20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ational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sport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ice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hockey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9972" y="1017263"/>
            <a:ext cx="258982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Finland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Finsko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Lakes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jezera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invented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byla vynalezena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0852"/>
            <a:ext cx="2080819" cy="1271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" y="2288558"/>
            <a:ext cx="2517813" cy="27994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8" y="2288558"/>
            <a:ext cx="4162567" cy="2787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46560"/>
              </p:ext>
            </p:extLst>
          </p:nvPr>
        </p:nvGraphicFramePr>
        <p:xfrm>
          <a:off x="179510" y="1131590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Která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země je známá svými      činnými sopkami a gejzíry?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Island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Norsko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Finsko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Estonsko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z průmyslů není typickým pro severní státy?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papírenský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oděvní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dřevozpracující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stavební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Jezero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Vanërn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leží v: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Dánsku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Finsku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Litvě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Švédsku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Hlavním městem Dánska,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kde se nachází socha malé mořské víly, je: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Berlín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Oslo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Riga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Kodaň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119b.9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5760" y="1059582"/>
            <a:ext cx="889248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Text, učivo: Místo, kde žijeme, I. Smolová, Z.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a5. ročník ZŠ, nakladatelství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5- Česká republika jako součást Evropy, P. Chalupa, V. Štiková, učebnice pro 5. ročník ZŠ, nakladatelství Nová Škola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Soubor materiálů, úkolů a zajímavostí k vlastivědnému učivu pro 5. ročník, H.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Mühlhauserová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://cs.wikipedia.org/wiki/Wikipedie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www.treking.cz/treky/vesteraly-lofoty-rago_mala_morska_vila.jpg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google.cz/imgres?imgurl=http://www.kitzbuehel.com/static/cms/__we_thumbs__/4435_3_geschichte-reisch.jpg&amp;imgrefurl=http://www.kitzbuehel.com/cs/activity/zimni/lyzovani/historie-lyzovani.htm&amp;usg=__VIYswFz6xemp0HGAaJZNl6Z3-5U=&amp;h=480&amp;w=386&amp;sz=39&amp;hl=cs&amp;start=6&amp;zoom=1&amp;tbnid=-J5wUTy1M6eG3M:&amp;tbnh=129&amp;tbnw=104&amp;ei=KvD-TonEE8_MtAaNo8TaDQ&amp;prev=/search%3Fq%3Dhistoricke%2Blyze%26hl%3Dcs%26sa%3DN%26tbm%3Disch%26prmd%3Dimvns&amp;itbs=1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http://www.cojeco.cz/Attach//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ilustrations/cpos3933b43f58df4.gif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www.autoelectricagarrido.com/images/volvo.gif&amp;imgrefurl=http://www.autoelectricagarrido.com/index.php%3FcPath%3D188%26language%3Dde%26osCsid%3D9c6a4c0a3c71a25a04b35e15d5321807&amp;usg=__viESepPpZ8_fjsKXwvU3qt11EM4=&amp;h=378&amp;w=400&amp;sz=34&amp;hl=cs&amp;start=18&amp;zoom=1&amp;tbnid=gA5dxK1YksLjUM:&amp;tbnh=117&amp;tbnw=124&amp;ei=Mfn-TsOYCNGesAb2yZgp&amp;prev=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search%3Fq%3Dvolvo%2Blogo%26hl%3Dcs%26sa%3DX%26tbm%3Disch&amp;itbs=1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islandweb.cz/wp-content/gallery/gejziry/gejziry-na-islandu-2.jpg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www.slantour.cz/foto/full/3280-polarni-zare.jpg&amp;imgrefurl=http://svetnadosah.com/zeme/norsko/polarni-kruh---misto-uzasnych-prirodnich-jevu&amp;usg=__FJ0RXVBt7vnWTbushgIDlSUMcCU=&amp;h=600&amp;w=800&amp;sz=59&amp;hl=cs&amp;start=1&amp;zoom=1&amp;tbnid=R_C4rFgd3z55fM:&amp;tbnh=107&amp;tbnw=143&amp;ei=Dw3_Tv6QFsbdsgak-9TMDw&amp;prev=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search%3Fq%3Dpolarni%2Bzare%2Bnorsko%26hl%3Dcs%26sa%3DX%26tbm%3Disch%26prmd%3Dimvns&amp;itbs=1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www.joe.estranky.cz/img/picture/49/finlandia-can.GIF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www.svedskoweb.cz/wp-content/gallery/stockholm/stockholm-3.jpg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www.moda.cz/e/sites/www.moda.cz/Autori/Moda/2011/20111123_Klasicka_finska_sauna_vam_zkrasli_pokozku/images/1.jpg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http://www.turisimo.cz/assets/country/finsko/upload/photo/Hokej,%20Saruwine.jpg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1115</Words>
  <Application>Microsoft Office PowerPoint</Application>
  <PresentationFormat>Předvádění na obrazovce (16:9)</PresentationFormat>
  <Paragraphs>173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119b.1 SEVERNÍ EVROPA</vt:lpstr>
      <vt:lpstr>119b.2 Co už víš? </vt:lpstr>
      <vt:lpstr>119b.3 Jaké si řekneme nové termíny a názvy?</vt:lpstr>
      <vt:lpstr>119b.4 Co si řekneme nového?</vt:lpstr>
      <vt:lpstr>119b.5 Procvičení a příklady</vt:lpstr>
      <vt:lpstr>119b.6 Něco navíc pro šikovné</vt:lpstr>
      <vt:lpstr>119b.7 Finland</vt:lpstr>
      <vt:lpstr>119b.8 Test znalostí</vt:lpstr>
      <vt:lpstr>119b.9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202</cp:revision>
  <dcterms:created xsi:type="dcterms:W3CDTF">2010-10-18T18:21:56Z</dcterms:created>
  <dcterms:modified xsi:type="dcterms:W3CDTF">2012-02-24T09:58:42Z</dcterms:modified>
</cp:coreProperties>
</file>