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tatic.iqsys.biz/prevs/travel/warsaw/center.jpg" TargetMode="External"/><Relationship Id="rId3" Type="http://schemas.openxmlformats.org/officeDocument/2006/relationships/hyperlink" Target="http://polandpoland.com/odra.html" TargetMode="External"/><Relationship Id="rId7" Type="http://schemas.openxmlformats.org/officeDocument/2006/relationships/hyperlink" Target="http://www.jkbus.cz/data/zajezdy_jkbus/lastminute/32/krakow-a-wieliczka.jpg" TargetMode="External"/><Relationship Id="rId2" Type="http://schemas.openxmlformats.org/officeDocument/2006/relationships/hyperlink" Target="http://www.cykloknihy.cz/cykloturistika/clanky/99/11/pobalti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.ucoin.net/coin/36/367/36733_1/poland_1_polish_zloty_1995.jpg" TargetMode="External"/><Relationship Id="rId5" Type="http://schemas.openxmlformats.org/officeDocument/2006/relationships/hyperlink" Target="http://www.janapernicova.com/wp-content/uploads/2011/11/P1040434.jpg" TargetMode="External"/><Relationship Id="rId4" Type="http://schemas.openxmlformats.org/officeDocument/2006/relationships/hyperlink" Target="http://familypedia.wikia.com/wiki/Krak%C3%B3w" TargetMode="External"/><Relationship Id="rId9" Type="http://schemas.openxmlformats.org/officeDocument/2006/relationships/hyperlink" Target="http://www.luko2.com/images/info_polsko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1044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118.1  POLSKO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4515966"/>
            <a:ext cx="3059832" cy="627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110px-Flag_of_Poland_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555526"/>
            <a:ext cx="1368152" cy="858204"/>
          </a:xfrm>
          <a:prstGeom prst="rect">
            <a:avLst/>
          </a:prstGeom>
        </p:spPr>
      </p:pic>
      <p:pic>
        <p:nvPicPr>
          <p:cNvPr id="8" name="Obrázek 7" descr="90px-Coat_of_arms_of_Poland-officia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19872" y="3279029"/>
            <a:ext cx="929258" cy="1094459"/>
          </a:xfrm>
          <a:prstGeom prst="rect">
            <a:avLst/>
          </a:prstGeom>
        </p:spPr>
      </p:pic>
      <p:pic>
        <p:nvPicPr>
          <p:cNvPr id="9" name="Obrázek 8" descr="761PX-~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2630226"/>
            <a:ext cx="2304256" cy="1813731"/>
          </a:xfrm>
          <a:prstGeom prst="rect">
            <a:avLst/>
          </a:prstGeom>
        </p:spPr>
      </p:pic>
      <p:pic>
        <p:nvPicPr>
          <p:cNvPr id="10" name="Obrázek 9" descr="info_polsko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20072" y="627534"/>
            <a:ext cx="3810000" cy="3810000"/>
          </a:xfrm>
          <a:prstGeom prst="rect">
            <a:avLst/>
          </a:prstGeom>
        </p:spPr>
      </p:pic>
      <p:pic>
        <p:nvPicPr>
          <p:cNvPr id="11" name="Obrázek 10" descr="Stoczni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987574"/>
            <a:ext cx="2448272" cy="1625805"/>
          </a:xfrm>
          <a:prstGeom prst="rect">
            <a:avLst/>
          </a:prstGeom>
        </p:spPr>
      </p:pic>
      <p:pic>
        <p:nvPicPr>
          <p:cNvPr id="12" name="Obrázek 11" descr="220px-Warsaw_palac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71800" y="1491630"/>
            <a:ext cx="2256251" cy="1692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49059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- 06/2011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Polsko, města, pohoří,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řeky, průmysl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podmínky Polska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118.2 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9582"/>
            <a:ext cx="475252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Polsko leží v Evropě.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Polsko je jedním ze sousedních států ČR.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Vlajka Polska má pouze dvě barvy: bílou a červenou.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Polsko obklopuje Baltské moře.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 Polska teče řeka Odra, která pramení v naší republice.</a:t>
            </a:r>
          </a:p>
        </p:txBody>
      </p:sp>
      <p:pic>
        <p:nvPicPr>
          <p:cNvPr id="5" name="Picture 4" descr="http://www.cykloknihy.cz/cykloturistika/clanky/99/11/map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6714" y="1563638"/>
            <a:ext cx="3977286" cy="2952328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7884368" y="4681835"/>
            <a:ext cx="1152128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Baltské moře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 descr="odr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3259463"/>
            <a:ext cx="2664296" cy="188403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059832" y="4659982"/>
            <a:ext cx="1224136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Odra v Polsku</a:t>
            </a:r>
          </a:p>
        </p:txBody>
      </p:sp>
      <p:pic>
        <p:nvPicPr>
          <p:cNvPr id="10" name="Obrázek 9" descr="110px-Flag_of_Poland_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48064" y="555526"/>
            <a:ext cx="1368152" cy="858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9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44420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118.3 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Mapa_Polsk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92692" y="1131590"/>
            <a:ext cx="3727780" cy="401191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23528" y="1173182"/>
            <a:ext cx="3888432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Varšava - hlavní město Polska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Odra, Visla - hlavní řeky, které protékají Polskem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přímořský stát - stát, který obklopuje alespoň jedno moře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Krakow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jedno z nejvýznamnějších měst v Polsku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Gdaňsk, Štětín - významná přístavní města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Katovice - významné průmyslové město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łoty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polská měna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katolík - člen křesťanské církve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118.4 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07504" y="987574"/>
            <a:ext cx="5688632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Hlavním městem Polska je Varšava.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 Polsku žije 40 mil. obyvatel, 90% všech obyvatel se hlásí ke katolické víře.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Úředním jazykem je polština.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Polsko je členem mezinárodních organizací NATO, EU.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Povrch Polska tvoří převážně nížiny, do Polska zasahují pouze hory Krkonoše a Vysoké Tatry.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Vodstvo: Na severu Polsko omývá Baltské moře, do kterého také tečou všechny významné polské řeky - Visla, Odra.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Polsko je zemědělský stát - vyniká především v pěstování brambor a rozšířeným rybolovem.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Těží se: černé uhlí, soli, železná ruda, síry.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Průmysl: kolem Katovic se nachází spousta hutních závodů, dále pak textilní, chemický a strojírenský průmysl (se zaměřením na výrobu velkých lodí).</a:t>
            </a:r>
          </a:p>
        </p:txBody>
      </p:sp>
      <p:pic>
        <p:nvPicPr>
          <p:cNvPr id="6" name="Obrázek 5" descr="800px-Wieliczka_salt_m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699542"/>
            <a:ext cx="2952328" cy="1970679"/>
          </a:xfrm>
          <a:prstGeom prst="rect">
            <a:avLst/>
          </a:prstGeom>
        </p:spPr>
      </p:pic>
      <p:pic>
        <p:nvPicPr>
          <p:cNvPr id="8" name="Obrázek 7" descr="Gora_Cisowa_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3219822"/>
            <a:ext cx="2948837" cy="180020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372200" y="2715766"/>
            <a:ext cx="2376264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Solnohrad    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ížiny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1197789"/>
            <a:ext cx="8352928" cy="3323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Vyškrtni termíny, které by se neměly spojovat s Polskem: 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ížiny 		Katovice		Visla	lodě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olné doly                      Osvětim		železná ruda		Vídeň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Opera	        Odra		přímořský stát			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Baltské moře		Dunaj		NATO		Krkonoše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rambory	               Alpy		bulharština		rybolov	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131590"/>
            <a:ext cx="3888432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Víte, že…?</a:t>
            </a: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V Polsku se platí měnou, kterou nazýváme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złoty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 Polska pocházel papež Jan Pavel II..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Polsko bylo za druhé světové války, stejně jako my, okupováno německými vojsky a byl zde zřízen jeden z největších koncentračních táborů – Osvětim.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Město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Krakow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bylo až do 16.st. hlavním městem Polska.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Polsko má obrovské množství jezer, které jsou oblíbenými turistickými letovisky.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Nejvyšší horou je hora Rysy, která leží v Tatrách na slovensko-polské hranici.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Hranice s Německem přesně kopíruje řeka Lužická Nisa.</a:t>
            </a:r>
          </a:p>
        </p:txBody>
      </p:sp>
      <p:pic>
        <p:nvPicPr>
          <p:cNvPr id="6" name="Obrázek 5" descr="4869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915566"/>
            <a:ext cx="1428750" cy="1440160"/>
          </a:xfrm>
          <a:prstGeom prst="rect">
            <a:avLst/>
          </a:prstGeom>
        </p:spPr>
      </p:pic>
      <p:pic>
        <p:nvPicPr>
          <p:cNvPr id="7" name="Obrázek 6" descr="7016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555526"/>
            <a:ext cx="3379837" cy="1873163"/>
          </a:xfrm>
          <a:prstGeom prst="rect">
            <a:avLst/>
          </a:prstGeom>
        </p:spPr>
      </p:pic>
      <p:pic>
        <p:nvPicPr>
          <p:cNvPr id="8" name="Obrázek 7" descr="JohannesPaulI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6" y="2643758"/>
            <a:ext cx="1512168" cy="2162974"/>
          </a:xfrm>
          <a:prstGeom prst="rect">
            <a:avLst/>
          </a:prstGeom>
        </p:spPr>
      </p:pic>
      <p:pic>
        <p:nvPicPr>
          <p:cNvPr id="9" name="Obrázek 8" descr="polsko-krakow-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168" y="2715766"/>
            <a:ext cx="2952328" cy="197478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7236296" y="2427734"/>
            <a:ext cx="1800200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Osvětim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164288" y="4731990"/>
            <a:ext cx="1584176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Krakow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214738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118.7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Warsaw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 descr="90px-POL_Warszawa_COA_1_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24328" y="2931790"/>
            <a:ext cx="1073274" cy="1753014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79512" y="1059582"/>
            <a:ext cx="5616624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Warsaw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Poland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Warsaw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largest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1,5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Warsaw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politics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science.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are a lot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museums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universities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galleries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theatres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cinemas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sport´s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events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 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industry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too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sculpture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Warsaw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Mermaid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16216" y="771550"/>
            <a:ext cx="2448272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Poland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Polsko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Warsaw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Varšava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obyvatelstvo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industry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průmyslové město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sculpture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socha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mermaid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mořská panna</a:t>
            </a:r>
          </a:p>
        </p:txBody>
      </p:sp>
      <p:pic>
        <p:nvPicPr>
          <p:cNvPr id="10" name="Obrázek 9" descr="170px-Syrenk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755900"/>
            <a:ext cx="2159000" cy="23876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927590"/>
            <a:ext cx="4355976" cy="221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042144"/>
              </p:ext>
            </p:extLst>
          </p:nvPr>
        </p:nvGraphicFramePr>
        <p:xfrm>
          <a:off x="179510" y="1131590"/>
          <a:ext cx="7185180" cy="357444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Krakow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je: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přístav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bývalý koncentrační tábor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hlavní město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důležité historické město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Povrch Polska tvoří převážně:</a:t>
                      </a:r>
                    </a:p>
                    <a:p>
                      <a:pPr marL="342900" indent="-342900" algn="l">
                        <a:buAutoNum type="arabicPeriod" startAt="3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velehory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nížiny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zmrzlá půda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voda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 se jmenuje město, kde byl zřízen za druhé světové války </a:t>
                      </a:r>
                      <a:r>
                        <a:rPr lang="cs-CZ" sz="16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koncentrační tábor?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Varšava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Katovice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Osvětim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Praha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Územím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Polska neprotéká </a:t>
                      </a:r>
                      <a:r>
                        <a:rPr lang="cs-CZ" sz="16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řeka: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Rýn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Lužická Nisa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Visla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Odra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83518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118.9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, citace</a:t>
            </a:r>
            <a:endParaRPr 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2583" y="1635646"/>
            <a:ext cx="8640960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Místo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kde žijeme, I. Smolová, Z.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Szczyrba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učebnice pro 4. a5. ročník ZŠ, nakladatelství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Prodos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Vlastivěda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5- Česká republika jako součást Evropy, P. Chalupa, V. Štiková, učebnice pro 5. ročník ZŠ, nakladatelství Nová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Škola </a:t>
            </a: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2"/>
              </a:rPr>
              <a:t>http://www.cykloknihy.cz/cykloturistika/clanky/99/11/pobalti.htm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3"/>
              </a:rPr>
              <a:t>http://polandpoland.com/odra.html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http://simonak.eu/images/obrazky_ostatni_strany/wieliczka/8.jpg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4"/>
              </a:rPr>
              <a:t>http://familypedia.wikia.com/wiki/Krak%C3%B3w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5"/>
              </a:rPr>
              <a:t>http://www.janapernicova.com/wp-content/uploads/2011/11/P1040434.jpg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6"/>
              </a:rPr>
              <a:t>http://i.ucoin.net/coin/36/367/36733_1/poland_1_polish_zloty_1995.jpg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7"/>
              </a:rPr>
              <a:t>http://www.jkbus.cz/data/zajezdy_jkbus/lastminute/32/krakow-a-wieliczka.jpg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8"/>
              </a:rPr>
              <a:t>http://static.iqsys.biz/prevs/travel/warsaw/center.jpg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9"/>
              </a:rPr>
              <a:t>http://www.luko2.com/images/info_polsko.gif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1003</Words>
  <Application>Microsoft Office PowerPoint</Application>
  <PresentationFormat>Předvádění na obrazovce (16:9)</PresentationFormat>
  <Paragraphs>175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118.1  POLSKO</vt:lpstr>
      <vt:lpstr>118.2  Co už víš? </vt:lpstr>
      <vt:lpstr>118.3  Jaké si řekneme nové termíny a názvy?</vt:lpstr>
      <vt:lpstr>118.4  Co si řekneme nového?</vt:lpstr>
      <vt:lpstr>118.5  Procvičení a příklady</vt:lpstr>
      <vt:lpstr>118.6  Něco navíc pro šikovné</vt:lpstr>
      <vt:lpstr>118.7  Warsaw</vt:lpstr>
      <vt:lpstr>118.8  Test znalostí</vt:lpstr>
      <vt:lpstr>118.9  Použité zdroje, citace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183</cp:revision>
  <dcterms:created xsi:type="dcterms:W3CDTF">2010-10-18T18:21:56Z</dcterms:created>
  <dcterms:modified xsi:type="dcterms:W3CDTF">2012-02-24T09:54:25Z</dcterms:modified>
</cp:coreProperties>
</file>