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ko2.com/images/info_slovensko.gif" TargetMode="External"/><Relationship Id="rId2" Type="http://schemas.openxmlformats.org/officeDocument/2006/relationships/hyperlink" Target="http://www.karpaty.net/mapy/slovensk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.denik.cz/62/54/halusky_251010_01_denik_clanek_solo.jpg" TargetMode="External"/><Relationship Id="rId5" Type="http://schemas.openxmlformats.org/officeDocument/2006/relationships/hyperlink" Target="http://www.spamag.cz/wp-content/uploads/2011/10/128758-original1-joyxp.jpg" TargetMode="External"/><Relationship Id="rId4" Type="http://schemas.openxmlformats.org/officeDocument/2006/relationships/hyperlink" Target="http://mapasveta.info/evropa/images/slovakia_sm_2008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115.1  SLOVENSKO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515966"/>
            <a:ext cx="3067422" cy="59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800px-Bratislava_Cas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425198"/>
            <a:ext cx="2664296" cy="1998222"/>
          </a:xfrm>
          <a:prstGeom prst="rect">
            <a:avLst/>
          </a:prstGeom>
        </p:spPr>
      </p:pic>
      <p:pic>
        <p:nvPicPr>
          <p:cNvPr id="9" name="Obrázek 8" descr="isCA2HUX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9582"/>
            <a:ext cx="1625600" cy="1079500"/>
          </a:xfrm>
          <a:prstGeom prst="rect">
            <a:avLst/>
          </a:prstGeom>
        </p:spPr>
      </p:pic>
      <p:pic>
        <p:nvPicPr>
          <p:cNvPr id="10" name="Obrázek 9" descr="info_slovensk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55526"/>
            <a:ext cx="3851920" cy="3851920"/>
          </a:xfrm>
          <a:prstGeom prst="rect">
            <a:avLst/>
          </a:prstGeom>
        </p:spPr>
      </p:pic>
      <p:pic>
        <p:nvPicPr>
          <p:cNvPr id="11" name="Obrázek 10" descr="3995096-slovensko-slovinsk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787774"/>
            <a:ext cx="2150707" cy="1613030"/>
          </a:xfrm>
          <a:prstGeom prst="rect">
            <a:avLst/>
          </a:prstGeom>
        </p:spPr>
      </p:pic>
      <p:pic>
        <p:nvPicPr>
          <p:cNvPr id="12" name="Obrázek 11" descr="800px-Gerlach_south_face_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1059582"/>
            <a:ext cx="2876938" cy="168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81274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- 06/2011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Slovensko, města, pohoří, řeky, vnitrozemský stát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přírodní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podmínky Slovenska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115.10 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55577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115.2 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2787774"/>
            <a:ext cx="5904656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Slovensko leží v Evropě.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Slovensko je jedním ze sousedních států ČR.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Česká a Slovenská republika dříve tvořily jeden stát - Československou republiku.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Vlajka Slovenska má tři barvy: červenou, bílou a modrou, uprostřed vlajky je znak.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Slovensko je vnitrozemský stát.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Slovensko je republikou.</a:t>
            </a:r>
          </a:p>
        </p:txBody>
      </p:sp>
      <p:pic>
        <p:nvPicPr>
          <p:cNvPr id="5" name="Obrázek 4" descr="sl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0652" y="555526"/>
            <a:ext cx="4447322" cy="2088232"/>
          </a:xfrm>
          <a:prstGeom prst="rect">
            <a:avLst/>
          </a:prstGeom>
        </p:spPr>
      </p:pic>
      <p:pic>
        <p:nvPicPr>
          <p:cNvPr id="6" name="Obrázek 5" descr="90px-Coat_of_Arms_of_Slovakia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843558"/>
            <a:ext cx="1368152" cy="1717791"/>
          </a:xfrm>
          <a:prstGeom prst="rect">
            <a:avLst/>
          </a:prstGeom>
        </p:spPr>
      </p:pic>
      <p:pic>
        <p:nvPicPr>
          <p:cNvPr id="8" name="Obrázek 7" descr="Strbske_Pleso_Tat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5" y="2787774"/>
            <a:ext cx="2784309" cy="2088232"/>
          </a:xfrm>
          <a:prstGeom prst="rect">
            <a:avLst/>
          </a:prstGeom>
        </p:spPr>
      </p:pic>
      <p:pic>
        <p:nvPicPr>
          <p:cNvPr id="9" name="Obrázek 8" descr="10_cents_Euro_coin_S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059582"/>
            <a:ext cx="1512168" cy="153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37220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115.3 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851670"/>
            <a:ext cx="3096344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Bratislava - hlavní město Slovenska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Dunaj, Váh - dvě hlavní řeky Slovenska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Tatry, Karpaty - pohoří na Slovensku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Košice, Bánská Bystrica, Trenčín, Prešov - významná města na Slovensku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vnitrozemský stát -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který neobklopuje žádné moře</a:t>
            </a:r>
          </a:p>
        </p:txBody>
      </p:sp>
      <p:pic>
        <p:nvPicPr>
          <p:cNvPr id="5" name="Obrázek 4" descr="slovens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7155" y="1408584"/>
            <a:ext cx="563541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115.4 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179512" y="1059582"/>
            <a:ext cx="5976664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Hlavní město Slovenska je Bratislava, hlavní památkou je Bratislavský hrad.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Úředním jazykem je slovenština.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Slovensku žije 5 miliónů obyvatel.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Povrch Slovenska tvoří převážně hory - pohoří Karpaty, v části Karpat nazvané Vysoké Tatry leží i nejvyšší hora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Gerlachovský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štít. Kolem Dunaje se rozprostírají nížiny.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Jižní částí Slovenska protéká významná evropská řeka Dunaj, nejdelší řekou je však Váh.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Kolem Dunaje se pěstuje kukuřice, obilí, ovoce a zelenina. V horských oblastech je typický chov ovcí.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Slovensko se po 2. světové válce stalo průmyslovým státem. Najdeme zde hutní a chemický průmysl. Slovensko vyniká ve výrobě aut. Významný je také dřevozpracující průmysl.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Slovensko je členem mezinárodních organizací NATO a EU.</a:t>
            </a:r>
          </a:p>
        </p:txBody>
      </p:sp>
      <p:pic>
        <p:nvPicPr>
          <p:cNvPr id="6" name="Obrázek 5" descr="800px-Demanova_Cave_of_Freedom_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627534"/>
            <a:ext cx="2736304" cy="18230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00192" y="2571750"/>
            <a:ext cx="223224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rasové jeskyně v Tatrách</a:t>
            </a:r>
          </a:p>
        </p:txBody>
      </p:sp>
      <p:pic>
        <p:nvPicPr>
          <p:cNvPr id="8" name="Obrázek 7" descr="isCA09Q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972542"/>
            <a:ext cx="2520280" cy="2050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115.5 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059582"/>
            <a:ext cx="79928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Přiřaď správnou zemi, buď Slovensko, nebo ČR,  k následujícím obrázkům a pojmům. Slovenské obrázky a pojmy označ modře a pojmy týkající se ČR červeně.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1923678"/>
            <a:ext cx="79928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alušky	Beskydy 	Labe	Plzeň	Nad Tatrou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blýska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Váh	Praha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Prešov	Kde domov můj?	Tatry	svíčková		Bratislava		Košice</a:t>
            </a:r>
          </a:p>
        </p:txBody>
      </p:sp>
      <p:pic>
        <p:nvPicPr>
          <p:cNvPr id="6" name="Obrázek 5" descr="800px-Gerlach_south_face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769772"/>
            <a:ext cx="3000333" cy="2250250"/>
          </a:xfrm>
          <a:prstGeom prst="rect">
            <a:avLst/>
          </a:prstGeom>
        </p:spPr>
      </p:pic>
      <p:pic>
        <p:nvPicPr>
          <p:cNvPr id="7" name="Obrázek 6" descr="1110190850_snez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812544"/>
            <a:ext cx="3293157" cy="223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115.6 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31590"/>
            <a:ext cx="4104456" cy="35283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Víte, že…?</a:t>
            </a: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Díky společné minulosti mají ČR a SR mnoho společných zvyků a  podobný jazyk.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Slovensko má spoustu termálních pramenů a tedy spoustu lázeňských měst.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 Slovensko jsou typické výrobky z ovčího mléka, jako např. ovčí sýr, brynza,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korbáčiky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Pastýř, který ovce pase, se nazývá bača.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Obdobou našeho Moravského krasu je Slovenský kras v Nízkých Tatrách.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Slováci jsou členy Evropské unie a platí eurem.</a:t>
            </a:r>
          </a:p>
          <a:p>
            <a:pPr>
              <a:buFont typeface="Arial" pitchFamily="34" charset="0"/>
              <a:buChar char="•"/>
            </a:pP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Bratislavský hrad má podobu obráceného stolu.</a:t>
            </a:r>
          </a:p>
        </p:txBody>
      </p:sp>
      <p:pic>
        <p:nvPicPr>
          <p:cNvPr id="6" name="Obrázek 5" descr="39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55526"/>
            <a:ext cx="1448141" cy="2299649"/>
          </a:xfrm>
          <a:prstGeom prst="rect">
            <a:avLst/>
          </a:prstGeom>
        </p:spPr>
      </p:pic>
      <p:pic>
        <p:nvPicPr>
          <p:cNvPr id="7" name="Obrázek 6" descr="128758-top_foto2-joyx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859782"/>
            <a:ext cx="3810000" cy="2143125"/>
          </a:xfrm>
          <a:prstGeom prst="rect">
            <a:avLst/>
          </a:prstGeom>
        </p:spPr>
      </p:pic>
      <p:pic>
        <p:nvPicPr>
          <p:cNvPr id="8" name="Obrázek 7" descr="halusky_251010_01_denik_clanek_so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555526"/>
            <a:ext cx="2529328" cy="190060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355976" y="4515966"/>
            <a:ext cx="7920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ázně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Piešťany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452320" y="2499742"/>
            <a:ext cx="1440160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halušky s brynzou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72000" y="2931790"/>
            <a:ext cx="576064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ača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250742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115.7  Bratislava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059582"/>
            <a:ext cx="4464496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Bratislava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Bratislava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largest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500 000. Bratislava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city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science. 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a lot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museums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galleries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theatres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cinemas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sport´s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president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famous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Bratislava </a:t>
            </a:r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4" y="3579862"/>
            <a:ext cx="223224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Slovakia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Slovensko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hlavní město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obyvatelstvo</a:t>
            </a:r>
          </a:p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science - věda</a:t>
            </a:r>
          </a:p>
          <a:p>
            <a:r>
              <a:rPr lang="cs-CZ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castle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hrad, zámek</a:t>
            </a:r>
          </a:p>
        </p:txBody>
      </p:sp>
      <p:pic>
        <p:nvPicPr>
          <p:cNvPr id="7" name="Obrázek 6" descr="hrad_bratislav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87774"/>
            <a:ext cx="3240360" cy="2160240"/>
          </a:xfrm>
          <a:prstGeom prst="rect">
            <a:avLst/>
          </a:prstGeom>
        </p:spPr>
      </p:pic>
      <p:pic>
        <p:nvPicPr>
          <p:cNvPr id="8" name="Obrázek 7" descr="90px-Coat_of_Arms_of_Bratislava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27534"/>
            <a:ext cx="1401128" cy="1665785"/>
          </a:xfrm>
          <a:prstGeom prst="rect">
            <a:avLst/>
          </a:prstGeom>
        </p:spPr>
      </p:pic>
      <p:pic>
        <p:nvPicPr>
          <p:cNvPr id="9" name="Obrázek 8" descr="256px-Bratislava_Mont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771549"/>
            <a:ext cx="2942456" cy="416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115.8 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605561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jmenuje nejdelší řeka Slovenska?</a:t>
                      </a:r>
                      <a:endParaRPr lang="cs-CZ" sz="1800" b="1" baseline="0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Dunaj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Hron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Váh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Labe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se nachází Slovenský kras?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Nízkých Tatrách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Vysokých Tatrách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Bratislavě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Košicích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Hlavním městem Slovenska </a:t>
                      </a: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je: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Váh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Bratislava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Prešov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Košice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se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jmenuje nejvyšší hora Slovenska?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Sněžník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Štrbské pleso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Sněžka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Gerlachovský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štít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9502"/>
            <a:ext cx="6012160" cy="10012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115.9  Použité zdroje, citace</a:t>
            </a: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419622"/>
            <a:ext cx="8496944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Místo, kde žijeme, I. Smolová, Z.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Szczyrba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učebnice pro 4. a 5. ročník ZŠ, nakladatelství 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Prodos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Vlastivěda 5- Česká republika jako součást Evropy, P. Chalupa, V. Štiková, učebnice pro 5. ročník ZŠ, nakladatelství Nová Škola</a:t>
            </a: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http://www.slovenskoweb.cz/wp-content/gallery/bratislava/bratislava-7.jpg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http://www.karpaty.net/mapy/slovensko.jpg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3"/>
              </a:rPr>
              <a:t>http://www.luko2.com/images/info_slovensko.gif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4"/>
              </a:rPr>
              <a:t>http://mapasveta.info/evropa/images/slovakia_sm_2008.gif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5"/>
              </a:rPr>
              <a:t>http://www.spamag.cz/wp-content/uploads/2011/10/128758-original1-joyxp.jpg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  <a:hlinkClick r:id="rId6"/>
              </a:rPr>
              <a:t>http://mm.denik.cz/62/54/halusky_251010_01_denik_clanek_solo.jpg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http://www.papo.cz/Fotografie/Zbozi/Original/39222.jpg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u="sng" dirty="0">
                <a:latin typeface="Times New Roman" pitchFamily="18" charset="0"/>
                <a:cs typeface="Times New Roman" pitchFamily="18" charset="0"/>
              </a:rPr>
              <a:t>http://i3.cn.cz/1110190850_snezka.jpg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</TotalTime>
  <Words>993</Words>
  <Application>Microsoft Office PowerPoint</Application>
  <PresentationFormat>Předvádění na obrazovce (16:9)</PresentationFormat>
  <Paragraphs>154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115.1  SLOVENSKO </vt:lpstr>
      <vt:lpstr>115.2  Co už víš? </vt:lpstr>
      <vt:lpstr>115.3  Jaké si řekneme nové termíny a názvy?</vt:lpstr>
      <vt:lpstr>115.4  Co si řekneme nového?</vt:lpstr>
      <vt:lpstr>115.5  Procvičení a příklady</vt:lpstr>
      <vt:lpstr>115.6  Něco navíc pro šikovné</vt:lpstr>
      <vt:lpstr>115.7  Bratislava</vt:lpstr>
      <vt:lpstr>115.8  Test znalostí</vt:lpstr>
      <vt:lpstr>115.9  Použité zdroje, citace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186</cp:revision>
  <dcterms:created xsi:type="dcterms:W3CDTF">2010-10-18T18:21:56Z</dcterms:created>
  <dcterms:modified xsi:type="dcterms:W3CDTF">2012-02-23T20:30:54Z</dcterms:modified>
</cp:coreProperties>
</file>