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ralie.nase-cesty.cz/sites/4e9c76a40a71375e350022c7/assets/4e9c7ac20a71375e35002399/kam_v_australii_krokodyl-1000.jpg" TargetMode="External"/><Relationship Id="rId13" Type="http://schemas.openxmlformats.org/officeDocument/2006/relationships/hyperlink" Target="http://images.nationalgeographic.com/wpf/media-live/photos/000/006/cache/platypus_662_600x450.jpg" TargetMode="External"/><Relationship Id="rId3" Type="http://schemas.openxmlformats.org/officeDocument/2006/relationships/hyperlink" Target="http://ecomstation.ru/pic/articles/sydney2000.gif" TargetMode="External"/><Relationship Id="rId7" Type="http://schemas.openxmlformats.org/officeDocument/2006/relationships/hyperlink" Target="http://beautifulplacestovisit.com/wp-content/uploads/2010/06/Uluru_Ayers_Rock_Alice_Springs_Australia111.jpg" TargetMode="External"/><Relationship Id="rId12" Type="http://schemas.openxmlformats.org/officeDocument/2006/relationships/hyperlink" Target="http://upload.wikimedia.org/wikipedia/commons/0/08/Sydney_Opera_House_Sails_edit02.jpg" TargetMode="External"/><Relationship Id="rId17" Type="http://schemas.openxmlformats.org/officeDocument/2006/relationships/hyperlink" Target="http://animaldiscoveryonline.com/animal-pictures/emu-2.jpg" TargetMode="External"/><Relationship Id="rId2" Type="http://schemas.openxmlformats.org/officeDocument/2006/relationships/hyperlink" Target="http://cache2.allpostersimages.com/p/LRG/20/2097/6GP2D00Z/plakaty/groenhout-christopher-opera-house-and-sydney-harbour-bridge-with-crowded-harbour-on-new-years-eve-sydney-australia.jpg" TargetMode="External"/><Relationship Id="rId16" Type="http://schemas.openxmlformats.org/officeDocument/2006/relationships/hyperlink" Target="http://ih0.redbubble.net/image.5110473.9236/flat,550x550,075,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a.ecn.cz/img_upload/e6ffb6c50bc1424ab10ecf09e063cd63/albums/userpics/10004/Blue_Linckia_Starfish.JPG" TargetMode="External"/><Relationship Id="rId11" Type="http://schemas.openxmlformats.org/officeDocument/2006/relationships/hyperlink" Target="http://upload.wikimedia.org/wikipedia/commons/1/10/Mount_Rushmore_National_Memorial.jpg" TargetMode="External"/><Relationship Id="rId5" Type="http://schemas.openxmlformats.org/officeDocument/2006/relationships/hyperlink" Target="http://nd01.jxs.cz/592/120/0499a697b5_20931341_o2.jpg" TargetMode="External"/><Relationship Id="rId15" Type="http://schemas.openxmlformats.org/officeDocument/2006/relationships/hyperlink" Target="http://trialx.com/curetalk/wp-content/blogs.dir/7/files/2011/05/cities/Canberra-3.jpg" TargetMode="External"/><Relationship Id="rId10" Type="http://schemas.openxmlformats.org/officeDocument/2006/relationships/hyperlink" Target="http://www.usa24.cz/wp-content/gallery/socha-svobody/socha-svobody-3.jpg" TargetMode="External"/><Relationship Id="rId4" Type="http://schemas.openxmlformats.org/officeDocument/2006/relationships/hyperlink" Target="http://nd05.jxs.cz/822/223/cf9a7f5138_82392636_o2.jpg" TargetMode="External"/><Relationship Id="rId9" Type="http://schemas.openxmlformats.org/officeDocument/2006/relationships/hyperlink" Target="http://nd01.jxs.cz/156/338/0fb0ef2c3d_27470569_o2.jpg" TargetMode="External"/><Relationship Id="rId14" Type="http://schemas.openxmlformats.org/officeDocument/2006/relationships/hyperlink" Target="http://www.iicmelbourne.esteri.it/NR/rdonlyres/3B6478D9-0B30-4EDB-91F6-E27BAED01651/91960/beautiful_city_of_melbourne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112.1  AUSTRÁLIE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15966"/>
            <a:ext cx="3029719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australia_ma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99542"/>
            <a:ext cx="4125948" cy="3575822"/>
          </a:xfrm>
          <a:prstGeom prst="rect">
            <a:avLst/>
          </a:prstGeom>
        </p:spPr>
      </p:pic>
      <p:pic>
        <p:nvPicPr>
          <p:cNvPr id="9" name="Obrázek 8" descr="ko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2787774"/>
            <a:ext cx="1599465" cy="1728192"/>
          </a:xfrm>
          <a:prstGeom prst="rect">
            <a:avLst/>
          </a:prstGeom>
        </p:spPr>
      </p:pic>
      <p:pic>
        <p:nvPicPr>
          <p:cNvPr id="10" name="Obrázek 9" descr="TER2faab8_MDF581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699542"/>
            <a:ext cx="2304256" cy="2070230"/>
          </a:xfrm>
          <a:prstGeom prst="rect">
            <a:avLst/>
          </a:prstGeom>
        </p:spPr>
      </p:pic>
      <p:pic>
        <p:nvPicPr>
          <p:cNvPr id="11" name="Obrázek 10" descr="sydney_opera_house_sails_edit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7574"/>
            <a:ext cx="2910529" cy="1923678"/>
          </a:xfrm>
          <a:prstGeom prst="rect">
            <a:avLst/>
          </a:prstGeom>
        </p:spPr>
      </p:pic>
      <p:pic>
        <p:nvPicPr>
          <p:cNvPr id="7" name="Obrázek 6" descr="as-lgflag_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555526"/>
            <a:ext cx="1440160" cy="720080"/>
          </a:xfrm>
          <a:prstGeom prst="rect">
            <a:avLst/>
          </a:prstGeom>
        </p:spPr>
      </p:pic>
      <p:pic>
        <p:nvPicPr>
          <p:cNvPr id="13" name="Obrázek 12" descr="Uluru_Ayers_Rock_Alice_Springs_Australia1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2715766"/>
            <a:ext cx="2634838" cy="1800200"/>
          </a:xfrm>
          <a:prstGeom prst="rect">
            <a:avLst/>
          </a:prstGeom>
        </p:spPr>
      </p:pic>
      <p:pic>
        <p:nvPicPr>
          <p:cNvPr id="14" name="Obrázek 13" descr="em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859782"/>
            <a:ext cx="139898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5596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Austrálie, pohoří, řeky, města, kolonie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Austrálie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059582"/>
            <a:ext cx="237626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Austrálie je jedním ze šesti kontinentů.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Austrálie je zároveň i samostatným státem.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Austrálie je ostrovní stát.</a:t>
            </a:r>
          </a:p>
        </p:txBody>
      </p:sp>
      <p:pic>
        <p:nvPicPr>
          <p:cNvPr id="5" name="Obrázek 4" descr="730px-Australie_politicka_ma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97922"/>
            <a:ext cx="5652120" cy="4645578"/>
          </a:xfrm>
          <a:prstGeom prst="rect">
            <a:avLst/>
          </a:prstGeom>
        </p:spPr>
      </p:pic>
      <p:pic>
        <p:nvPicPr>
          <p:cNvPr id="6" name="Obrázek 5" descr="170121-top_foto2-8bu1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571750"/>
            <a:ext cx="3273152" cy="18411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4587974"/>
            <a:ext cx="273630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Aboridžinci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Austrálci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původní obyvatelé Austrálie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112.3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9582"/>
            <a:ext cx="439248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Velké předělové pohoří - pohoří v Austrálii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Kosciusko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nejvyšší hora Austrálie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Sydney, Melbourne - velká města Austrálie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Canberra - hlavní město Austrálie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olonie - hospodářsky, politicky závislé území na jiném státu </a:t>
            </a:r>
          </a:p>
        </p:txBody>
      </p:sp>
      <p:pic>
        <p:nvPicPr>
          <p:cNvPr id="5" name="Obrázek 4" descr="canb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9782"/>
            <a:ext cx="2615951" cy="2174509"/>
          </a:xfrm>
          <a:prstGeom prst="rect">
            <a:avLst/>
          </a:prstGeom>
        </p:spPr>
      </p:pic>
      <p:pic>
        <p:nvPicPr>
          <p:cNvPr id="6" name="Obrázek 5" descr="melbour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2871" y="915566"/>
            <a:ext cx="3111129" cy="2056774"/>
          </a:xfrm>
          <a:prstGeom prst="rect">
            <a:avLst/>
          </a:prstGeom>
        </p:spPr>
      </p:pic>
      <p:pic>
        <p:nvPicPr>
          <p:cNvPr id="7" name="Obrázek 6" descr="Kosciusk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003798"/>
            <a:ext cx="3024336" cy="20187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059832" y="3147814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Canberra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56376" y="3075806"/>
            <a:ext cx="93610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Melbourne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08304" y="4371950"/>
            <a:ext cx="165618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předělové pohoří,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Kosciusko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51520" y="987574"/>
            <a:ext cx="446449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Austrálie leží v jižní části východní polokoule.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Austrálii omývá Indický a Tichý oceán.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Austrálie je bývalá kolonie Velké Británie, proto je zde úředním jazykem angličtina. 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Hlavním městem je Canberra, největším městem je však Sydney.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Austrálie je nejsušším kontinentem, převažují zde pouště. Řeky hodně vysychají. Největší řekou je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Darling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Murray. Pouze na východě se rozprostírá Velké předělové pohoří.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Austrálie je vyspělý průmyslový a zemědělský stát, má velké zásoby nerostných surovin. Těží se zde suroviny od vzácných kovů  po ropu. Významný je chov ovcí.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Austrálii žijí živočichové a rostliny, které nenajdeme jinde na světě. Mezi vzácné druhy patří eukalyptus, ptakopysk, koala, klokani, emu aj. 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Obrázek 6" descr="sydney_opera_house_sails_edit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003798"/>
            <a:ext cx="2954960" cy="1953044"/>
          </a:xfrm>
          <a:prstGeom prst="rect">
            <a:avLst/>
          </a:prstGeom>
        </p:spPr>
      </p:pic>
      <p:pic>
        <p:nvPicPr>
          <p:cNvPr id="8" name="Obrázek 7" descr="90ccf11550_19220598_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55526"/>
            <a:ext cx="2592288" cy="1787024"/>
          </a:xfrm>
          <a:prstGeom prst="rect">
            <a:avLst/>
          </a:prstGeom>
        </p:spPr>
      </p:pic>
      <p:pic>
        <p:nvPicPr>
          <p:cNvPr id="6" name="Obrázek 5" descr="15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51670"/>
            <a:ext cx="2184242" cy="16381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843558"/>
            <a:ext cx="10081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takopysk podivný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64288" y="2499742"/>
            <a:ext cx="10801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3939902"/>
            <a:ext cx="9361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 House, Sydney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31590"/>
            <a:ext cx="376839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Vyškrtni obrázky, které  nepatří do Austrálie.</a:t>
            </a:r>
          </a:p>
        </p:txBody>
      </p:sp>
      <p:pic>
        <p:nvPicPr>
          <p:cNvPr id="6" name="Obrázek 5" descr="220px-Blue_Linckia_Star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63838"/>
            <a:ext cx="1776145" cy="1333624"/>
          </a:xfrm>
          <a:prstGeom prst="rect">
            <a:avLst/>
          </a:prstGeom>
        </p:spPr>
      </p:pic>
      <p:pic>
        <p:nvPicPr>
          <p:cNvPr id="7" name="Obrázek 6" descr="as-lgflag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9662"/>
            <a:ext cx="1728192" cy="1187624"/>
          </a:xfrm>
          <a:prstGeom prst="rect">
            <a:avLst/>
          </a:prstGeom>
        </p:spPr>
      </p:pic>
      <p:pic>
        <p:nvPicPr>
          <p:cNvPr id="8" name="Obrázek 7" descr="53113-top_foto2-hda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63838"/>
            <a:ext cx="1904999" cy="1071562"/>
          </a:xfrm>
          <a:prstGeom prst="rect">
            <a:avLst/>
          </a:prstGeom>
        </p:spPr>
      </p:pic>
      <p:pic>
        <p:nvPicPr>
          <p:cNvPr id="9" name="Obrázek 8" descr="Uluru_Ayers_Rock_Alice_Springs_Australia1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563638"/>
            <a:ext cx="1950720" cy="1299972"/>
          </a:xfrm>
          <a:prstGeom prst="rect">
            <a:avLst/>
          </a:prstGeom>
        </p:spPr>
      </p:pic>
      <p:pic>
        <p:nvPicPr>
          <p:cNvPr id="10" name="Obrázek 9" descr="TER2faab8_MDF581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075806"/>
            <a:ext cx="1948452" cy="1656184"/>
          </a:xfrm>
          <a:prstGeom prst="rect">
            <a:avLst/>
          </a:prstGeom>
        </p:spPr>
      </p:pic>
      <p:pic>
        <p:nvPicPr>
          <p:cNvPr id="12" name="Obrázek 11" descr="socha-svobody-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1832" y="843558"/>
            <a:ext cx="1512168" cy="2016223"/>
          </a:xfrm>
          <a:prstGeom prst="rect">
            <a:avLst/>
          </a:prstGeom>
        </p:spPr>
      </p:pic>
      <p:pic>
        <p:nvPicPr>
          <p:cNvPr id="13" name="Obrázek 12" descr="0fb0ef2c3d_27470569_o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1635646"/>
            <a:ext cx="1133158" cy="1491992"/>
          </a:xfrm>
          <a:prstGeom prst="rect">
            <a:avLst/>
          </a:prstGeom>
        </p:spPr>
      </p:pic>
      <p:pic>
        <p:nvPicPr>
          <p:cNvPr id="14" name="Obrázek 13" descr="kam%20v%20australii%20krokodyl-10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1707654"/>
            <a:ext cx="1895978" cy="1275606"/>
          </a:xfrm>
          <a:prstGeom prst="rect">
            <a:avLst/>
          </a:prstGeom>
        </p:spPr>
      </p:pic>
      <p:pic>
        <p:nvPicPr>
          <p:cNvPr id="15" name="Obrázek 14" descr="sydney_opera_house_sails_edit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3435846"/>
            <a:ext cx="1821047" cy="1203598"/>
          </a:xfrm>
          <a:prstGeom prst="rect">
            <a:avLst/>
          </a:prstGeom>
        </p:spPr>
      </p:pic>
      <p:pic>
        <p:nvPicPr>
          <p:cNvPr id="17" name="Obrázek 16" descr="imagesCAJ2J8A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3291830"/>
            <a:ext cx="1080120" cy="155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987574"/>
            <a:ext cx="374441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Austrálii žije 8 z 10 nejjedovatějších hadů světa.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 House v Sydney připomíná svým tvarem plachetnici vyplouvající z přístavu. Je považována za symbol Austrálie.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Uluru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Ayers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rock) je nejobjemnější monolit na světě, který leží ve středu Austrálie. Zajímavostí je, že během dne několikrát změní barvu.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Sousední státem Austrálie je proslulý Nový Zéland, který inspiruje filmaře svou nedotčenou přírodou. Natáčel se zde např. Pán Prstenů.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Velký korálový útes na severu australského pobřeží je největší korálový útes světa a ráj potápěčů.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Původní obyvatelé Austrálie se nazývají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Aboridžinci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obývají ostrov více jak 20 000 let. Staré skalní rytiny patří k nejstarším památkám skalního umění na světě.</a:t>
            </a:r>
          </a:p>
        </p:txBody>
      </p:sp>
      <p:pic>
        <p:nvPicPr>
          <p:cNvPr id="5" name="Obrázek 4" descr="0499a697b5_20931341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507854"/>
            <a:ext cx="2113929" cy="1396191"/>
          </a:xfrm>
          <a:prstGeom prst="rect">
            <a:avLst/>
          </a:prstGeom>
        </p:spPr>
      </p:pic>
      <p:pic>
        <p:nvPicPr>
          <p:cNvPr id="10" name="Obrázek 9" descr="THE%20CHANGING%20FACE%20OF%20ULURU%20by%20John%20Pend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27534"/>
            <a:ext cx="3744416" cy="2499398"/>
          </a:xfrm>
          <a:prstGeom prst="rect">
            <a:avLst/>
          </a:prstGeom>
        </p:spPr>
      </p:pic>
      <p:pic>
        <p:nvPicPr>
          <p:cNvPr id="11" name="Obrázek 10" descr="220px-Blue_Linckia_Starfi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147814"/>
            <a:ext cx="2421922" cy="181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21939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112.7  Sydney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987574"/>
            <a:ext cx="3456384" cy="1944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Sydney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in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Sydney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Sydney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science.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galleries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sport´s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races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F1, t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Sydney 2000 Summer Olympic Games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 House.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beaches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surfers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parks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3219822"/>
            <a:ext cx="288032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lidnatý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jihovýchodní pobřeží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obyvatelstvo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science- věda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races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závody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Summer Olympic Games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letní olympijské hry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surfers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surfaři </a:t>
            </a:r>
          </a:p>
        </p:txBody>
      </p:sp>
      <p:pic>
        <p:nvPicPr>
          <p:cNvPr id="7" name="Obrázek 6" descr="surfari_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55526"/>
            <a:ext cx="3096344" cy="2104546"/>
          </a:xfrm>
          <a:prstGeom prst="rect">
            <a:avLst/>
          </a:prstGeom>
        </p:spPr>
      </p:pic>
      <p:pic>
        <p:nvPicPr>
          <p:cNvPr id="8" name="Obrázek 7" descr="Sydney_www-free-wall-paper-com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859782"/>
            <a:ext cx="2880320" cy="2160240"/>
          </a:xfrm>
          <a:prstGeom prst="rect">
            <a:avLst/>
          </a:prstGeom>
        </p:spPr>
      </p:pic>
      <p:pic>
        <p:nvPicPr>
          <p:cNvPr id="9" name="Obrázek 8" descr="453px-Sydney_2000_Logo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555526"/>
            <a:ext cx="1800200" cy="2157379"/>
          </a:xfrm>
          <a:prstGeom prst="rect">
            <a:avLst/>
          </a:prstGeom>
        </p:spPr>
      </p:pic>
      <p:pic>
        <p:nvPicPr>
          <p:cNvPr id="10" name="Obrázek 9" descr="800px-Bicentennial_Park_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075806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23343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Největší město Austrálie se nazývá: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Canberra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Melbourne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Sydney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Děčín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jmenuje nejobjemnější monolit na světě, který leží v Austrálii?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Uluru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Grand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Canyon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Darling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Utah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Austrálie je ….. kontinentem.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největším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nejsušším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nejhezčím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nejobývanějším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Kterého z živočichů nenajdeme v Austrálii?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hada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klokana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krokodýla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slona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10012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112.9  Použité zdroje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3548" y="1203598"/>
            <a:ext cx="813690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</a:rPr>
              <a:t>http://files.cestujeme-po-svete.webnode.cz/200000002-8fb6090afe/australia_map2.jpg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2"/>
              </a:rPr>
              <a:t>http://cache2.allpostersimages.com/p/LRG/20/2097/6GP2D00Z/plakaty/groenhout-christopher-opera-house-and-sydney-harbour-bridge-with-crowded-harbour-on-new-years-eve-sydney-australia.jpg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3"/>
              </a:rPr>
              <a:t>http://ecomstation.ru/pic/articles/sydney2000.gif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4"/>
              </a:rPr>
              <a:t>http://nd05.jxs.cz/822/223/cf9a7f5138_82392636_o2.jpg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5"/>
              </a:rPr>
              <a:t>http://nd01.jxs.cz/592/120/0499a697b5_20931341_o2.jpg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6"/>
              </a:rPr>
              <a:t>http://aa.ecn.cz/img_upload/e6ffb6c50bc1424ab10ecf09e063cd63/albums/userpics/10004/Blue_Linckia_Starfish.JPG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7"/>
              </a:rPr>
              <a:t>http://beautifulplacestovisit.com/wp-content/uploads/2010/06/Uluru_Ayers_Rock_Alice_Springs_Australia111.jpg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http://www.australie.nase-cesty.cz/sites/4e9c76a40a71375e350022c7/assets/4e9c7ac20a71375e35002399/kam_v_australii_krokodyl-1000.jpg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http://nd01.jxs.cz/156/338/0fb0ef2c3d_27470569_o2.jpg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http://www.usa24.cz/wp-content/gallery/socha-svobody/socha-svobody-3.jpg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http://upload.wikimedia.org/wikipedia/commons/1/10/Mount_Rushmore_National_Memorial.jpg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http://upload.wikimedia.org/wikipedia/commons/0/08/Sydney_Opera_House_Sails_edit02.jpg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http://images.nationalgeographic.com/wpf/media-live/photos/000/006/cache/platypus_662_600x450.jpg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http://www.iicmelbourne.esteri.it/NR/rdonlyres/3B6478D9-0B30-4EDB-91F6-E27BAED01651/91960/beautiful_city_of_melbourne1.jpg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http://trialx.com/curetalk/wp-content/blogs.dir/7/files/2011/05/cities/Canberra-3.jpg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http://ih0.redbubble.net/image.5110473.9236/flat,550x550,075,f.jpg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http://animaldiscoveryonline.com/animal-pictures/emu-2.jpg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100" u="sng" dirty="0" smtClean="0">
                <a:latin typeface="Times New Roman" pitchFamily="18" charset="0"/>
                <a:cs typeface="Times New Roman" pitchFamily="18" charset="0"/>
              </a:rPr>
              <a:t>media.novinky.cz/012/170121-original1-8bu1k.jpg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1017</Words>
  <Application>Microsoft Office PowerPoint</Application>
  <PresentationFormat>Předvádění na obrazovce (16:9)</PresentationFormat>
  <Paragraphs>156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112.1  AUSTRÁLIE </vt:lpstr>
      <vt:lpstr>112.2  Co už víš? </vt:lpstr>
      <vt:lpstr>112.3  Jaké si řekneme nové termíny a názvy?</vt:lpstr>
      <vt:lpstr>112.4  Co si řekneme nového?</vt:lpstr>
      <vt:lpstr>112.5  Procvičení a příklady</vt:lpstr>
      <vt:lpstr>112.6  Něco navíc pro šikovné</vt:lpstr>
      <vt:lpstr>112.7  Sydney</vt:lpstr>
      <vt:lpstr>112.8  Test znalostí</vt:lpstr>
      <vt:lpstr>112.9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195</cp:revision>
  <dcterms:created xsi:type="dcterms:W3CDTF">2010-10-18T18:21:56Z</dcterms:created>
  <dcterms:modified xsi:type="dcterms:W3CDTF">2012-02-24T09:42:57Z</dcterms:modified>
</cp:coreProperties>
</file>