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inus.us/wp-content/uploads/2011/07/Yellowstone-National-Park-Program.jpg" TargetMode="External"/><Relationship Id="rId13" Type="http://schemas.openxmlformats.org/officeDocument/2006/relationships/hyperlink" Target="http://www.webareal.cz/fotky5613/amerika_PHYS.jpg" TargetMode="External"/><Relationship Id="rId18" Type="http://schemas.openxmlformats.org/officeDocument/2006/relationships/hyperlink" Target="http://brookemonfort.files.wordpress.com/2011/10/hollywood.jpg" TargetMode="External"/><Relationship Id="rId3" Type="http://schemas.openxmlformats.org/officeDocument/2006/relationships/hyperlink" Target="http://www.usa24.cz/wp-content/gallery/socha-svobody/socha-svobody-3.jpg" TargetMode="External"/><Relationship Id="rId21" Type="http://schemas.openxmlformats.org/officeDocument/2006/relationships/hyperlink" Target="http://3.bp.blogspot.com/-h_KfzrwFObI/TmUeNbnyeNI/AAAAAAAABkA/wsGD9BkFdQQ/s1600/san-francisco-10.jpg" TargetMode="External"/><Relationship Id="rId7" Type="http://schemas.openxmlformats.org/officeDocument/2006/relationships/hyperlink" Target="http://www.www.stahujte.cez-okno.net/files/clanok-subory-2010/machu-piccu-1.jpg" TargetMode="External"/><Relationship Id="rId12" Type="http://schemas.openxmlformats.org/officeDocument/2006/relationships/hyperlink" Target="http://www.nh-hotels.com/hotel_images/cities/buenos-aires.jpg" TargetMode="External"/><Relationship Id="rId17" Type="http://schemas.openxmlformats.org/officeDocument/2006/relationships/hyperlink" Target="http://www.trekkies.cz/storage/obrazky/2009/200905120920_dolar.jpg" TargetMode="External"/><Relationship Id="rId2" Type="http://schemas.openxmlformats.org/officeDocument/2006/relationships/hyperlink" Target="http://upload.wikimedia.org/wikipedia/commons/1/10/Mount_Rushmore_National_Memorial.jpg" TargetMode="External"/><Relationship Id="rId16" Type="http://schemas.openxmlformats.org/officeDocument/2006/relationships/hyperlink" Target="http://www.komenskeho66.cz/materialy/zemepis/obrazky/akwarium_amazonia.jpg" TargetMode="External"/><Relationship Id="rId20" Type="http://schemas.openxmlformats.org/officeDocument/2006/relationships/hyperlink" Target="http://mexico-travel.com/images/mexicof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-desktop-backgrounds.net/free-desktop-wallpapers-backgrounds/free-hd-desktop-wallpapers-backgrounds/497099694.jpg" TargetMode="External"/><Relationship Id="rId11" Type="http://schemas.openxmlformats.org/officeDocument/2006/relationships/hyperlink" Target="http://2.bp.blogspot.com/-a7b0MeENyGI/Tx8S-2-5jeI/AAAAAAAAAbg/8G1YWlwo2iY/s1600/Carnival.jpg" TargetMode="External"/><Relationship Id="rId5" Type="http://schemas.openxmlformats.org/officeDocument/2006/relationships/hyperlink" Target="http://narovinu.bloger.cz/obrazky/narovinu.bloger.cz/teror.jpg" TargetMode="External"/><Relationship Id="rId15" Type="http://schemas.openxmlformats.org/officeDocument/2006/relationships/hyperlink" Target="http://destinonomada.com/mm_uploads/Bogot%C3%A11.jpg" TargetMode="External"/><Relationship Id="rId10" Type="http://schemas.openxmlformats.org/officeDocument/2006/relationships/hyperlink" Target="http://www.tejulla.estranky.cz/img/mid/55/293126_samba-karneval-rio-de-janeiro.jpg" TargetMode="External"/><Relationship Id="rId19" Type="http://schemas.openxmlformats.org/officeDocument/2006/relationships/hyperlink" Target="http://www.gherp.com/kingsnake/scientific/boa_python/Corallus%20caninus%20becc.jpg" TargetMode="External"/><Relationship Id="rId4" Type="http://schemas.openxmlformats.org/officeDocument/2006/relationships/hyperlink" Target="http://26.media.tumblr.com/tumblr_la1aoqbXQZ1qe7c7do1_500.jpg" TargetMode="External"/><Relationship Id="rId9" Type="http://schemas.openxmlformats.org/officeDocument/2006/relationships/hyperlink" Target="http://media.novinky.cz/044/448-top_foto1-xbtda.jpg" TargetMode="External"/><Relationship Id="rId14" Type="http://schemas.openxmlformats.org/officeDocument/2006/relationships/hyperlink" Target="http://www.bedekr.cz/files/staty/kont/samerika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socha-svobody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283718"/>
            <a:ext cx="1568773" cy="2091697"/>
          </a:xfrm>
          <a:prstGeom prst="rect">
            <a:avLst/>
          </a:prstGeom>
        </p:spPr>
      </p:pic>
      <p:pic>
        <p:nvPicPr>
          <p:cNvPr id="13" name="Obrázek 12" descr="293126_samba-karneval-rio-de-janei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9702"/>
            <a:ext cx="1905748" cy="1271880"/>
          </a:xfrm>
          <a:prstGeom prst="rect">
            <a:avLst/>
          </a:prstGeom>
        </p:spPr>
      </p:pic>
      <p:pic>
        <p:nvPicPr>
          <p:cNvPr id="14" name="Obrázek 13" descr="Corallus%20caninus%20bec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851670"/>
            <a:ext cx="1440160" cy="1463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111.1  AMERIKA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15966"/>
            <a:ext cx="3067422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amerika_PHY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55527"/>
            <a:ext cx="2843809" cy="3888431"/>
          </a:xfrm>
          <a:prstGeom prst="rect">
            <a:avLst/>
          </a:prstGeom>
        </p:spPr>
      </p:pic>
      <p:pic>
        <p:nvPicPr>
          <p:cNvPr id="9" name="Obrázek 8" descr="Hollywood66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075806"/>
            <a:ext cx="1828800" cy="1371600"/>
          </a:xfrm>
          <a:prstGeom prst="rect">
            <a:avLst/>
          </a:prstGeom>
        </p:spPr>
      </p:pic>
      <p:pic>
        <p:nvPicPr>
          <p:cNvPr id="12" name="Obrázek 11" descr="mexico-f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3147814"/>
            <a:ext cx="1800200" cy="1276142"/>
          </a:xfrm>
          <a:prstGeom prst="rect">
            <a:avLst/>
          </a:prstGeom>
        </p:spPr>
      </p:pic>
      <p:pic>
        <p:nvPicPr>
          <p:cNvPr id="15" name="Obrázek 14" descr="niagarske_vodopad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83768" y="627534"/>
            <a:ext cx="3449960" cy="1437483"/>
          </a:xfrm>
          <a:prstGeom prst="rect">
            <a:avLst/>
          </a:prstGeom>
        </p:spPr>
      </p:pic>
      <p:pic>
        <p:nvPicPr>
          <p:cNvPr id="11" name="Obrázek 10" descr="wyoming-yellowstone-national-park-wyyel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987574"/>
            <a:ext cx="1835696" cy="1226244"/>
          </a:xfrm>
          <a:prstGeom prst="rect">
            <a:avLst/>
          </a:prstGeom>
        </p:spPr>
      </p:pic>
      <p:pic>
        <p:nvPicPr>
          <p:cNvPr id="16" name="Obrázek 15" descr="imagesCAJ2J8A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1720" y="2859782"/>
            <a:ext cx="914400" cy="1314450"/>
          </a:xfrm>
          <a:prstGeom prst="rect">
            <a:avLst/>
          </a:prstGeom>
        </p:spPr>
      </p:pic>
      <p:pic>
        <p:nvPicPr>
          <p:cNvPr id="17" name="Obrázek 16" descr="53113-top_foto2-hdaj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504" y="3507854"/>
            <a:ext cx="1728192" cy="972108"/>
          </a:xfrm>
          <a:prstGeom prst="rect">
            <a:avLst/>
          </a:prstGeom>
        </p:spPr>
      </p:pic>
      <p:pic>
        <p:nvPicPr>
          <p:cNvPr id="18" name="Obrázek 17" descr="dola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08104" y="771550"/>
            <a:ext cx="1273324" cy="954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4643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Hana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Amerika, pohoří, řeky, města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podmínky Ameriky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jameri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10269"/>
            <a:ext cx="3816424" cy="4333231"/>
          </a:xfrm>
          <a:prstGeom prst="rect">
            <a:avLst/>
          </a:prstGeom>
        </p:spPr>
      </p:pic>
      <p:pic>
        <p:nvPicPr>
          <p:cNvPr id="6" name="Obrázek 5" descr="sameri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7" y="1779662"/>
            <a:ext cx="3384376" cy="32403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9512" y="987574"/>
            <a:ext cx="349188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Amerika je jedním ze šesti kontinentů.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Amerika se dělí na Severní a Jižní.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95936" y="699542"/>
            <a:ext cx="115212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Jižní Amerika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851670"/>
            <a:ext cx="86409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Amerika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042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111.3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059582"/>
            <a:ext cx="1584176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Kordillery, Andy - pohoří v Americe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Amazonka, Mississippi - velké řeky Ameriky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 York, Washington D.C., Los Angeles, San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Ottawa, Ontario - významná města Severní Ameriky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Brasilia, Buenos Aires, Rio de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Janeiro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Bogota - významná města Jižní Ameriky </a:t>
            </a:r>
          </a:p>
        </p:txBody>
      </p:sp>
      <p:pic>
        <p:nvPicPr>
          <p:cNvPr id="5" name="Obrázek 4" descr="10457ecb7b_74811666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87774"/>
            <a:ext cx="2865107" cy="2148830"/>
          </a:xfrm>
          <a:prstGeom prst="rect">
            <a:avLst/>
          </a:prstGeom>
        </p:spPr>
      </p:pic>
      <p:pic>
        <p:nvPicPr>
          <p:cNvPr id="7" name="Obrázek 6" descr="mbilydum-411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039044"/>
            <a:ext cx="1944216" cy="1458162"/>
          </a:xfrm>
          <a:prstGeom prst="rect">
            <a:avLst/>
          </a:prstGeom>
        </p:spPr>
      </p:pic>
      <p:pic>
        <p:nvPicPr>
          <p:cNvPr id="8" name="Obrázek 7" descr="90850d16e9_74350515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771550"/>
            <a:ext cx="2476533" cy="1800200"/>
          </a:xfrm>
          <a:prstGeom prst="rect">
            <a:avLst/>
          </a:prstGeom>
        </p:spPr>
      </p:pic>
      <p:pic>
        <p:nvPicPr>
          <p:cNvPr id="9" name="Obrázek 8" descr="wind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059582"/>
            <a:ext cx="2520280" cy="1534940"/>
          </a:xfrm>
          <a:prstGeom prst="rect">
            <a:avLst/>
          </a:prstGeom>
        </p:spPr>
      </p:pic>
      <p:pic>
        <p:nvPicPr>
          <p:cNvPr id="10" name="Obrázek 9" descr="Ottaw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859782"/>
            <a:ext cx="3204448" cy="20882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691680" y="2499742"/>
            <a:ext cx="223224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Bílý dům, Washington, USA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2571750"/>
            <a:ext cx="255577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Golden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USA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788024" y="2643758"/>
            <a:ext cx="93610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Amazonka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04048" y="3003798"/>
            <a:ext cx="7920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Ottawa, Kanada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788024" y="4083918"/>
            <a:ext cx="8640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Ježíš nad Rio de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Janeire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79512" y="1059582"/>
            <a:ext cx="4248472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Leží na severní i jižní části západní polokoule.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Ameriku omývají  Atlantický, Tichý  a Severní ledový oceán.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 řeky Ameriky jsou Mississippi v Severní Americe a nejdelší řeka světa Amazonka v Jižní Americe.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Kolem západního pobřeží celého světadílu se táhnou vysoké hory Kordillery z Aljašky až do Mexika, na které potom navazují velehory Andy v Jižní Americe.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Zastoupena jsou všechna podnebná pásma.  Kolem Amazonky nalezneme největší tropické deštné lesy na planetě. Najdeme zde vzácná zvířata a rostliny.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Země Severní Ameriky (USA, Kanada) patří k nejvyspělejším na světě. Státy Jižní Ameriky jsou spíše chudší státy.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Amerika, především Severní, má velké nerostné bohatství. Průmyslová odvětví jsou zde zastoupena všechna. V Jižní Americe najdeme spíše zemědělské státy.</a:t>
            </a:r>
          </a:p>
        </p:txBody>
      </p:sp>
      <p:pic>
        <p:nvPicPr>
          <p:cNvPr id="6" name="Obrázek 5" descr="akwarium_amazo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7534"/>
            <a:ext cx="2019994" cy="2499742"/>
          </a:xfrm>
          <a:prstGeom prst="rect">
            <a:avLst/>
          </a:prstGeom>
        </p:spPr>
      </p:pic>
      <p:pic>
        <p:nvPicPr>
          <p:cNvPr id="7" name="Obrázek 6" descr="usa-grand-cany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210" y="699542"/>
            <a:ext cx="2550790" cy="1685739"/>
          </a:xfrm>
          <a:prstGeom prst="rect">
            <a:avLst/>
          </a:prstGeom>
        </p:spPr>
      </p:pic>
      <p:pic>
        <p:nvPicPr>
          <p:cNvPr id="8" name="Obrázek 7" descr="niagarske_vodopad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363838"/>
            <a:ext cx="3694787" cy="153949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427984" y="3507854"/>
            <a:ext cx="86409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Niagarské vodopády, hranice USA-Kanada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919864" y="2427734"/>
            <a:ext cx="122413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Grand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Canyon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USA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2355726"/>
            <a:ext cx="122413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byvatelé deštných pralesů, Brazílie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87574"/>
            <a:ext cx="532859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Znáš hlavní města amerických států? Přiřaď město ke správnému státu. Pracuj s atlasem.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1635646"/>
            <a:ext cx="18002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Spojené státy americké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31640" y="2139702"/>
            <a:ext cx="93610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Kanada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5576" y="2643758"/>
            <a:ext cx="93610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Argentina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03648" y="4371950"/>
            <a:ext cx="72008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Brazílie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43608" y="3651870"/>
            <a:ext cx="86409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Kolumbie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3147814"/>
            <a:ext cx="72008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Mexiko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11960" y="3147814"/>
            <a:ext cx="1080120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Buenos Aires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1563638"/>
            <a:ext cx="79208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Ottawa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2643758"/>
            <a:ext cx="136815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Washington D.C.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851920" y="3651870"/>
            <a:ext cx="86409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Brasília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39952" y="4299942"/>
            <a:ext cx="792088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Bogotá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851920" y="2067694"/>
            <a:ext cx="100811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Mexico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</a:t>
            </a:r>
          </a:p>
        </p:txBody>
      </p:sp>
      <p:cxnSp>
        <p:nvCxnSpPr>
          <p:cNvPr id="19" name="Přímá spojovací čára 18"/>
          <p:cNvCxnSpPr>
            <a:stCxn id="5" idx="3"/>
            <a:endCxn id="13" idx="1"/>
          </p:cNvCxnSpPr>
          <p:nvPr/>
        </p:nvCxnSpPr>
        <p:spPr>
          <a:xfrm>
            <a:off x="2555776" y="1774146"/>
            <a:ext cx="136815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stCxn id="6" idx="3"/>
            <a:endCxn id="12" idx="1"/>
          </p:cNvCxnSpPr>
          <p:nvPr/>
        </p:nvCxnSpPr>
        <p:spPr>
          <a:xfrm flipV="1">
            <a:off x="2267744" y="1702138"/>
            <a:ext cx="20882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stCxn id="7" idx="3"/>
            <a:endCxn id="11" idx="1"/>
          </p:cNvCxnSpPr>
          <p:nvPr/>
        </p:nvCxnSpPr>
        <p:spPr>
          <a:xfrm>
            <a:off x="1691680" y="2782258"/>
            <a:ext cx="2520280" cy="50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stCxn id="10" idx="3"/>
            <a:endCxn id="17" idx="1"/>
          </p:cNvCxnSpPr>
          <p:nvPr/>
        </p:nvCxnSpPr>
        <p:spPr>
          <a:xfrm flipV="1">
            <a:off x="2051720" y="2206194"/>
            <a:ext cx="180020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stCxn id="8" idx="3"/>
            <a:endCxn id="14" idx="1"/>
          </p:cNvCxnSpPr>
          <p:nvPr/>
        </p:nvCxnSpPr>
        <p:spPr>
          <a:xfrm flipV="1">
            <a:off x="2123728" y="3790370"/>
            <a:ext cx="172819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stCxn id="9" idx="3"/>
            <a:endCxn id="15" idx="1"/>
          </p:cNvCxnSpPr>
          <p:nvPr/>
        </p:nvCxnSpPr>
        <p:spPr>
          <a:xfrm>
            <a:off x="1907704" y="3790370"/>
            <a:ext cx="2232248" cy="653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 descr="400px-CatedralPrimadaBogota2004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51670"/>
            <a:ext cx="2232248" cy="1674186"/>
          </a:xfrm>
          <a:prstGeom prst="rect">
            <a:avLst/>
          </a:prstGeom>
        </p:spPr>
      </p:pic>
      <p:pic>
        <p:nvPicPr>
          <p:cNvPr id="31" name="Obrázek 30" descr="buenos-aires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80604"/>
            <a:ext cx="2411760" cy="1479944"/>
          </a:xfrm>
          <a:prstGeom prst="rect">
            <a:avLst/>
          </a:prstGeom>
        </p:spPr>
      </p:pic>
      <p:pic>
        <p:nvPicPr>
          <p:cNvPr id="32" name="Obrázek 31" descr="brasilia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2519" y="3291830"/>
            <a:ext cx="2561481" cy="1707654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5724128" y="699542"/>
            <a:ext cx="7920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Buenos Aires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668344" y="2283718"/>
            <a:ext cx="108012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Bogotá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796136" y="4083918"/>
            <a:ext cx="72008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Brasília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  <p:bldP spid="34" grpId="0" build="allAtOnce" animBg="1"/>
      <p:bldP spid="3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59582"/>
            <a:ext cx="428396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 York je nejlidnatější město Ameriky a zároveň nejnavštěvovanější město na světě.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USA se nachází skoro 60 národních parků. Mezi nejznámější patří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Yellowstone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Údolí smrti a Grand Canyon.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Rushmore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památník čtyřem americkým prezidentům a je vytesán přímo do skály.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Riu de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Janeiru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každoročně pořádá největší, nejznámější, nejbarevnější a nejdivočejší karneval na světě.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Až roku 1991 se v Peru objevily zbytky inckého města Machu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Picchu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O místě vysoko v horách nikdo nevěděl od 15.st.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Světově známé filmové ateliéry Hollywood se nacházejí ve městě Los Angeles.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Velikonoční ostrov, patřící Chile, je nejodlehlejší obývaný ostrov světa. Nachází se zde magické sochy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Moai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Obrázek 4" descr="42587523_rio_lion_a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555525"/>
            <a:ext cx="2352761" cy="1696703"/>
          </a:xfrm>
          <a:prstGeom prst="rect">
            <a:avLst/>
          </a:prstGeom>
        </p:spPr>
      </p:pic>
      <p:pic>
        <p:nvPicPr>
          <p:cNvPr id="8" name="Obrázek 7" descr="wyoming-yellowstone-national-park-wyye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203598"/>
            <a:ext cx="2483768" cy="165915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04248" y="555526"/>
            <a:ext cx="11521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Karneval Rio de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Janeiro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100392" y="699542"/>
            <a:ext cx="104360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Yellowstone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32240" y="2931790"/>
            <a:ext cx="122413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Machu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Picchu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991872" y="2931790"/>
            <a:ext cx="115212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Rushmore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53113-top_foto2-hda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219822"/>
            <a:ext cx="2411760" cy="1356615"/>
          </a:xfrm>
          <a:prstGeom prst="rect">
            <a:avLst/>
          </a:prstGeom>
        </p:spPr>
      </p:pic>
      <p:pic>
        <p:nvPicPr>
          <p:cNvPr id="7" name="Obrázek 6" descr="machu-picchu-peru_mal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1995686"/>
            <a:ext cx="2520280" cy="1785768"/>
          </a:xfrm>
          <a:prstGeom prst="rect">
            <a:avLst/>
          </a:prstGeom>
        </p:spPr>
      </p:pic>
      <p:pic>
        <p:nvPicPr>
          <p:cNvPr id="13" name="Obrázek 12" descr="448-top_foto1-xbt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1" y="3651870"/>
            <a:ext cx="2432081" cy="137007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020272" y="4681835"/>
            <a:ext cx="11521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Velikonoční ostrov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329951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111.7  New York City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987574"/>
            <a:ext cx="3672408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York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populous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in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USA. New York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science. 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a lot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galeries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cinemas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sport´s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Statue of Liberty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world famous symbol of freedom, given by France to the U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SA.</a:t>
            </a:r>
          </a:p>
          <a:p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attacked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terrorists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Tuesday, September 11, 2001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3019842"/>
            <a:ext cx="280831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populous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lidnatý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 - věda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divadla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události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Statue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Liberty - Socha svobody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freedom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svoboda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darovaný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attacked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bylo napadeno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 descr="socha-svobody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55526"/>
            <a:ext cx="2144837" cy="2859782"/>
          </a:xfrm>
          <a:prstGeom prst="rect">
            <a:avLst/>
          </a:prstGeom>
        </p:spPr>
      </p:pic>
      <p:pic>
        <p:nvPicPr>
          <p:cNvPr id="10" name="Obrázek 9" descr="manhattan_global_warming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427733"/>
            <a:ext cx="3168352" cy="2592289"/>
          </a:xfrm>
          <a:prstGeom prst="rect">
            <a:avLst/>
          </a:prstGeom>
        </p:spPr>
      </p:pic>
      <p:pic>
        <p:nvPicPr>
          <p:cNvPr id="12" name="Obrázek 11" descr="Central_Park_in_Winter,_New_York_C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64220" y="555526"/>
            <a:ext cx="2400267" cy="1800200"/>
          </a:xfrm>
          <a:prstGeom prst="rect">
            <a:avLst/>
          </a:prstGeom>
        </p:spPr>
      </p:pic>
      <p:pic>
        <p:nvPicPr>
          <p:cNvPr id="13" name="Obrázek 12" descr="ter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986006"/>
            <a:ext cx="2736305" cy="203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14285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 těchto řek je nejdelší?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Amazonka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Mississippi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Volha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Vltava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 město USA 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je: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New York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Washington D.C.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Ottawa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Paříž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Niagarské vodopády najdeme: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Brazílii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 hranici USA a Kanady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Mexiku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Africe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ze světových oceánů neomývá břehy Ameriky?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Indický o.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Severní ledový o.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Tichý o.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Atlantický o.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</a:t>
            </a:r>
            <a:r>
              <a:rPr lang="cs-CZ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111.9  Použité zdroje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059582"/>
            <a:ext cx="8496944" cy="39857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1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2"/>
              </a:rPr>
              <a:t>http://upload.wikimedia.org/wikipedia/commons/1/10/Mount_Rushmore_National_Memorial.jpg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http://www.usa24.cz/wp-content/gallery/socha-svobody/socha-svobody-3.jpg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4"/>
              </a:rPr>
              <a:t>http://26.media.tumblr.com/tumblr_la1aoqbXQZ1qe7c7do1_500.jpg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5"/>
              </a:rPr>
              <a:t>http://narovinu.bloger.cz/obrazky/narovinu.bloger.cz/teror.jpg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http://www.free-desktop-backgrounds.net/free-desktop-wallpapers-backgrounds/free-hd-desktop-wallpapers-backgrounds/497099694.jpg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http://www.www.stahujte.cez-okno.net/files/clanok-subory-2010/machu-piccu-1.jpg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http://www.newsinus.us/wp-content/uploads/2011/07/Yellowstone-National-Park-Program.jpg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9"/>
              </a:rPr>
              <a:t>http://media.novinky.cz/044/448-top_foto1-xbtda.jpg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http://www.tejulla.estranky.cz/img/mid/55/293126_samba-karneval-rio-de-janeiro.jpg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http://2.bp.blogspot.com/-a7b0MeENyGI/Tx8S-2-5jeI/AAAAAAAAAbg/8G1YWlwo2iY/s1600/Carnival.jpg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http://www.nh-hotels.com/hotel_images/cities/buenos-aires.jpg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http://www.webareal.cz/fotky5613/amerika_PHYS.jpg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http://www.bedekr.cz/files/staty/kont/samerika.gif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</a:rPr>
              <a:t>http://www.bedekr.cz/files/staty/kont/jamerika.gif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http://destinonomada.com/mm_uploads/Bogot%C3%A11.jpg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http://www.komenskeho66.cz/materialy/zemepis/obrazky/akwarium_amazonia.jpg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http://www.trekkies.cz/storage/obrazky/2009/200905120920_dolar.jpg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http://brookemonfort.files.wordpress.com/2011/10/hollywood.jpg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http://www.gherp.com/kingsnake/scientific/boa_python/Corallus%20caninus%20becc.jpg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http://mexico-travel.com/images/mexicofan.jpg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http://3.bp.blogspot.com/-h_KfzrwFObI/TmUeNbnyeNI/AAAAAAAABkA/wsGD9BkFdQQ/s1600/san-francisco-10.jpg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u="sng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100" u="sng" dirty="0" smtClean="0">
                <a:latin typeface="Times New Roman" pitchFamily="18" charset="0"/>
                <a:cs typeface="Times New Roman" pitchFamily="18" charset="0"/>
              </a:rPr>
              <a:t>katrinka25.sweb.cz/AmazonkaV.jpg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1119</Words>
  <Application>Microsoft Office PowerPoint</Application>
  <PresentationFormat>Předvádění na obrazovce (16:9)</PresentationFormat>
  <Paragraphs>182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111.1  AMERIKA </vt:lpstr>
      <vt:lpstr>111.2  Co už víš? </vt:lpstr>
      <vt:lpstr>111.3  Jaké si řekneme nové termíny a názvy?</vt:lpstr>
      <vt:lpstr>111.4  Co si řekneme nového?</vt:lpstr>
      <vt:lpstr>111.5  Procvičení a příklady</vt:lpstr>
      <vt:lpstr>111.6  Něco navíc pro šikovné</vt:lpstr>
      <vt:lpstr>111.7  New York City</vt:lpstr>
      <vt:lpstr>111.8  Test znalostí</vt:lpstr>
      <vt:lpstr>111.9 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192</cp:revision>
  <dcterms:created xsi:type="dcterms:W3CDTF">2010-10-18T18:21:56Z</dcterms:created>
  <dcterms:modified xsi:type="dcterms:W3CDTF">2012-02-23T20:26:16Z</dcterms:modified>
</cp:coreProperties>
</file>