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7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17.1.2016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17.1.2016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17.1.2016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retravel.com/uploadedresources/continents/subcontinents/countries/westSahara3er.jpg" TargetMode="External"/><Relationship Id="rId13" Type="http://schemas.openxmlformats.org/officeDocument/2006/relationships/hyperlink" Target="http://photo.starnet.ru/Thematic_Wallpapers/Zhizn/Dikie_zhivotnye/pachyderms/images/african-elephant-01301164b.jpg" TargetMode="External"/><Relationship Id="rId3" Type="http://schemas.openxmlformats.org/officeDocument/2006/relationships/hyperlink" Target="http://www.ekobydleni.eu/obrazky/sahara.jpg" TargetMode="External"/><Relationship Id="rId7" Type="http://schemas.openxmlformats.org/officeDocument/2006/relationships/hyperlink" Target="http://electrictreehouse.com/wp-content/uploads/2011/01/sahara.jpg" TargetMode="External"/><Relationship Id="rId12" Type="http://schemas.openxmlformats.org/officeDocument/2006/relationships/hyperlink" Target="http://www.superegipt.ro/wp-content/uploads/2010/10/Fluviul_Nil_Egipt.jpg" TargetMode="External"/><Relationship Id="rId2" Type="http://schemas.openxmlformats.org/officeDocument/2006/relationships/hyperlink" Target="http://www.bedekr.cz/files/staty/kont/afrika.gif" TargetMode="External"/><Relationship Id="rId16" Type="http://schemas.openxmlformats.org/officeDocument/2006/relationships/hyperlink" Target="http://www.popartuk.com/g/l/lgpp31718+red-double-decker-bus-london-photography-post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tevi.txt.cz/obrazky/Giza_-_pyramidy.jpg" TargetMode="External"/><Relationship Id="rId11" Type="http://schemas.openxmlformats.org/officeDocument/2006/relationships/hyperlink" Target="http://video.furtpryc.cz/f/2008/07/afrika-lev.jpg" TargetMode="External"/><Relationship Id="rId5" Type="http://schemas.openxmlformats.org/officeDocument/2006/relationships/hyperlink" Target="http://egypt.svetadily.cz/userfiles/image/clanky/egypt-potapeni-1.jpg" TargetMode="External"/><Relationship Id="rId15" Type="http://schemas.openxmlformats.org/officeDocument/2006/relationships/hyperlink" Target="http://www.ckvalaska.cz/wp-content/uploads/2011/04/pisa.jpg" TargetMode="External"/><Relationship Id="rId10" Type="http://schemas.openxmlformats.org/officeDocument/2006/relationships/hyperlink" Target="http://media.novinky.cz/967/189673-top_foto1-7pezf.jpg" TargetMode="External"/><Relationship Id="rId4" Type="http://schemas.openxmlformats.org/officeDocument/2006/relationships/hyperlink" Target="http://nd03.jxs.cz/681/180/00bc174031_64777678_o2.jpg" TargetMode="External"/><Relationship Id="rId9" Type="http://schemas.openxmlformats.org/officeDocument/2006/relationships/hyperlink" Target="http://www.egyptegypt.cz/wp-content/uploads/2010/04/K%C3%A1hira.jpg" TargetMode="External"/><Relationship Id="rId14" Type="http://schemas.openxmlformats.org/officeDocument/2006/relationships/hyperlink" Target="http://nd05.jxs.cz/822/223/cf9a7f5138_82392636_o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110.1  AFRIKA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515966"/>
            <a:ext cx="3067422" cy="62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5067" y="555526"/>
            <a:ext cx="3008933" cy="3888432"/>
          </a:xfrm>
          <a:prstGeom prst="rect">
            <a:avLst/>
          </a:prstGeom>
        </p:spPr>
      </p:pic>
      <p:pic>
        <p:nvPicPr>
          <p:cNvPr id="11" name="Obrázek 10" descr="pavitt-nigel-white-beadwork-and-circular-scar-on-cheek-of-this-maasai-girl-from-the-kisongo-grou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427734"/>
            <a:ext cx="1465709" cy="2016224"/>
          </a:xfrm>
          <a:prstGeom prst="rect">
            <a:avLst/>
          </a:prstGeom>
        </p:spPr>
      </p:pic>
      <p:pic>
        <p:nvPicPr>
          <p:cNvPr id="12" name="Obrázek 11" descr="vict_vod_2_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1707654"/>
            <a:ext cx="2304256" cy="1653648"/>
          </a:xfrm>
          <a:prstGeom prst="rect">
            <a:avLst/>
          </a:prstGeom>
        </p:spPr>
      </p:pic>
      <p:pic>
        <p:nvPicPr>
          <p:cNvPr id="13" name="Obrázek 12" descr="westSahara3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555526"/>
            <a:ext cx="2527191" cy="1560558"/>
          </a:xfrm>
          <a:prstGeom prst="rect">
            <a:avLst/>
          </a:prstGeom>
        </p:spPr>
      </p:pic>
      <p:pic>
        <p:nvPicPr>
          <p:cNvPr id="10" name="Obrázek 9" descr="andlig-tu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26450" y="2499742"/>
            <a:ext cx="1185509" cy="1944216"/>
          </a:xfrm>
          <a:prstGeom prst="rect">
            <a:avLst/>
          </a:prstGeom>
        </p:spPr>
      </p:pic>
      <p:pic>
        <p:nvPicPr>
          <p:cNvPr id="15" name="Obrázek 14" descr="800px-Baobab_and_elephant,_Tanzania_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059582"/>
            <a:ext cx="2088232" cy="1368152"/>
          </a:xfrm>
          <a:prstGeom prst="rect">
            <a:avLst/>
          </a:prstGeom>
        </p:spPr>
      </p:pic>
      <p:pic>
        <p:nvPicPr>
          <p:cNvPr id="9" name="Obrázek 8" descr="afrika-lev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35696" y="987574"/>
            <a:ext cx="2097036" cy="1328812"/>
          </a:xfrm>
          <a:prstGeom prst="rect">
            <a:avLst/>
          </a:prstGeom>
        </p:spPr>
      </p:pic>
      <p:pic>
        <p:nvPicPr>
          <p:cNvPr id="16" name="Obrázek 15" descr="rudemore01_bi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75656" y="2283718"/>
            <a:ext cx="1440160" cy="2160241"/>
          </a:xfrm>
          <a:prstGeom prst="rect">
            <a:avLst/>
          </a:prstGeom>
        </p:spPr>
      </p:pic>
      <p:pic>
        <p:nvPicPr>
          <p:cNvPr id="17" name="Obrázek 16" descr="800px-Great_Sphinx_of_Giza_091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11960" y="3291831"/>
            <a:ext cx="1944216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7280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- 06/2011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Afrika, Gibraltar, Kilimandžáro, Nil, Kongo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přírodní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podmínky Afriky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110.10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110.2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3723878"/>
            <a:ext cx="280831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Afrika je jedním ze šesti kontinentů.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Afrika se také nazývá černý kontinent.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Afrika je nejchudší kontinent.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16_2afr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9582"/>
            <a:ext cx="2520280" cy="2448272"/>
          </a:xfrm>
          <a:prstGeom prst="rect">
            <a:avLst/>
          </a:prstGeom>
        </p:spPr>
      </p:pic>
      <p:pic>
        <p:nvPicPr>
          <p:cNvPr id="6" name="Obrázek 5" descr="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931790"/>
            <a:ext cx="2088232" cy="2016224"/>
          </a:xfrm>
          <a:prstGeom prst="rect">
            <a:avLst/>
          </a:prstGeom>
        </p:spPr>
      </p:pic>
      <p:pic>
        <p:nvPicPr>
          <p:cNvPr id="7" name="Obrázek 6" descr="433899461_1a9f9319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699542"/>
            <a:ext cx="3168352" cy="25922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419872" y="3435846"/>
            <a:ext cx="266429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Významné archeologické naleziště v Egyptě, Luxor.</a:t>
            </a:r>
          </a:p>
        </p:txBody>
      </p:sp>
      <p:pic>
        <p:nvPicPr>
          <p:cNvPr id="9" name="Obrázek 8" descr="DRU1787f1_1207hos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699542"/>
            <a:ext cx="2841104" cy="215213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851920" y="4587974"/>
            <a:ext cx="295232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savanách žijí vzácná, exotická zvířata.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0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02027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110.3 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afri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87574"/>
            <a:ext cx="4320480" cy="403244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1520" y="1203598"/>
            <a:ext cx="324036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Gibraltarský průliv - dělí Afriku od Evropy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Kilimandžáro - nejvyšší hora Afriky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Nil, Kongo – nejvýznamnější řeky Afriky </a:t>
            </a:r>
          </a:p>
        </p:txBody>
      </p:sp>
      <p:pic>
        <p:nvPicPr>
          <p:cNvPr id="6" name="Obrázek 5" descr="189673-top_foto1-7pez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427734"/>
            <a:ext cx="4248472" cy="231217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3568" y="4855468"/>
            <a:ext cx="2088232" cy="2880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Kilimandžáro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110.4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79512" y="1059582"/>
            <a:ext cx="5760640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Afrika leží na jižní části východní polokoule.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Afrika je třetí největší kontinent, který je omýván Atlantickým 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Indickým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oceánem. Od Evropy jej dělí Středozemní  moře, Gibraltarský průliv.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Afrika je nejteplejším kontinentem.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Velká část Afriky je tvořena pouštěmi - nejznámější je Sahara, ve středu Afriky nalezneme i tropické deštné lesy.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Nejdelší řekou Afriky je Nil, ale nejvodnatější je Kongo.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Nejvyšší horou je Kilimandžáro.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Afrika má velké zásoby nerostných surovin i ropy, ale neumí je stále dobře využívat.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Africe převažují zemědělské státy. Pěstuje se obilí, teplomilné plodiny, čajovníky, kakaové boby a vzácné dřeviny (eben). Chovají se velbloudi, kozy a skot.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Obyvatelstvo Afriky často stíhají hlad a nemoci - jako např. malárie, AIDS aj.  V některých státech je nakaženo až 40% obyvatel. </a:t>
            </a:r>
          </a:p>
        </p:txBody>
      </p:sp>
      <p:pic>
        <p:nvPicPr>
          <p:cNvPr id="6" name="Obrázek 5" descr="egypt_river_ni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627534"/>
            <a:ext cx="2696668" cy="212137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00192" y="2787774"/>
            <a:ext cx="936104" cy="2880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eka Nil</a:t>
            </a:r>
          </a:p>
        </p:txBody>
      </p:sp>
      <p:pic>
        <p:nvPicPr>
          <p:cNvPr id="8" name="Obrázek 7" descr="sah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075806"/>
            <a:ext cx="2639194" cy="197806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207896" y="2787774"/>
            <a:ext cx="936104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Sahara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110.5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059582"/>
            <a:ext cx="3168352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Vyškrtni  obrázky, které do Afriky nepatří.</a:t>
            </a:r>
          </a:p>
        </p:txBody>
      </p:sp>
      <p:pic>
        <p:nvPicPr>
          <p:cNvPr id="5" name="Obrázek 4" descr="p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72840"/>
            <a:ext cx="2016224" cy="1591756"/>
          </a:xfrm>
          <a:prstGeom prst="rect">
            <a:avLst/>
          </a:prstGeom>
        </p:spPr>
      </p:pic>
      <p:pic>
        <p:nvPicPr>
          <p:cNvPr id="6" name="Obrázek 5" descr="lgpp31718+red-double-decker-bus-london-photography-po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3003798"/>
            <a:ext cx="1245829" cy="1864618"/>
          </a:xfrm>
          <a:prstGeom prst="rect">
            <a:avLst/>
          </a:prstGeom>
        </p:spPr>
      </p:pic>
      <p:pic>
        <p:nvPicPr>
          <p:cNvPr id="7" name="Obrázek 6" descr="koa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1059582"/>
            <a:ext cx="1599465" cy="1710658"/>
          </a:xfrm>
          <a:prstGeom prst="rect">
            <a:avLst/>
          </a:prstGeom>
        </p:spPr>
      </p:pic>
      <p:pic>
        <p:nvPicPr>
          <p:cNvPr id="8" name="Obrázek 7" descr="Hollywood66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3291830"/>
            <a:ext cx="2016224" cy="1512168"/>
          </a:xfrm>
          <a:prstGeom prst="rect">
            <a:avLst/>
          </a:prstGeom>
        </p:spPr>
      </p:pic>
      <p:pic>
        <p:nvPicPr>
          <p:cNvPr id="11" name="Obrázek 10" descr="andlig-tu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987574"/>
            <a:ext cx="1296144" cy="2125655"/>
          </a:xfrm>
          <a:prstGeom prst="rect">
            <a:avLst/>
          </a:prstGeom>
        </p:spPr>
      </p:pic>
      <p:pic>
        <p:nvPicPr>
          <p:cNvPr id="13" name="Obrázek 12" descr="90827_vikZah_karu_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2931790"/>
            <a:ext cx="1296144" cy="1987951"/>
          </a:xfrm>
          <a:prstGeom prst="rect">
            <a:avLst/>
          </a:prstGeom>
        </p:spPr>
      </p:pic>
      <p:pic>
        <p:nvPicPr>
          <p:cNvPr id="14" name="Obrázek 13" descr="d3d5d2006d_56273592_o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2040" y="987574"/>
            <a:ext cx="2280656" cy="1710492"/>
          </a:xfrm>
          <a:prstGeom prst="rect">
            <a:avLst/>
          </a:prstGeom>
        </p:spPr>
      </p:pic>
      <p:pic>
        <p:nvPicPr>
          <p:cNvPr id="15" name="Obrázek 14" descr="Deserto-do-Saar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1563638"/>
            <a:ext cx="2376264" cy="1587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SLON%2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7696" y="627534"/>
            <a:ext cx="2556792" cy="18242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110.6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1059582"/>
            <a:ext cx="4104456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Víte, že…?</a:t>
            </a: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Největším jezerem Afriky je Viktoriino jezero.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Největším ostrovem je Madagaskar, najdeme zde rostliny a živočichy, které nejsou jinde na světě.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Jediným vyspělým státem Afriky je Jihoafrická republika.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Rudé moře u Egypta patří k nejkrásnějším místům na potápění na světě.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Pyramidy v Gíze se řadily mezi sedm starověkých divů světa. Je to jediný div, který se zachoval až dodnes.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území Keni se nachází mnoho národních parků. Spoustu turistů si sem jezdí prohlédnout safari.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Viktoriiny vodopády patří k nejznámějším a největším na světě.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Somálsku hlad zabije i deset dětí denně.</a:t>
            </a:r>
          </a:p>
        </p:txBody>
      </p:sp>
      <p:pic>
        <p:nvPicPr>
          <p:cNvPr id="5" name="Obrázek 4" descr="afrika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987574"/>
            <a:ext cx="2653826" cy="1944216"/>
          </a:xfrm>
          <a:prstGeom prst="rect">
            <a:avLst/>
          </a:prstGeom>
        </p:spPr>
      </p:pic>
      <p:pic>
        <p:nvPicPr>
          <p:cNvPr id="7" name="Obrázek 6" descr="vict_vod_6_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355726"/>
            <a:ext cx="2088233" cy="2664296"/>
          </a:xfrm>
          <a:prstGeom prst="rect">
            <a:avLst/>
          </a:prstGeom>
        </p:spPr>
      </p:pic>
      <p:pic>
        <p:nvPicPr>
          <p:cNvPr id="10" name="Obrázek 9" descr="egypt-potapeni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2909888"/>
            <a:ext cx="2952328" cy="211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00336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110.7  Egypt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987574"/>
            <a:ext cx="2808312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Egypt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country in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Africa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Cairo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Egypt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most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populous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country in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Africa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river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Nile. 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ancient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monuments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Giza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pyramid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Sphinx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Valley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kings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3219822"/>
            <a:ext cx="2808312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sever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hlavní město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Cairo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Káhira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ancient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monuments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antické památky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Sphinx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Sfinga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Valley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kings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Údolí králů</a:t>
            </a:r>
          </a:p>
        </p:txBody>
      </p:sp>
      <p:pic>
        <p:nvPicPr>
          <p:cNvPr id="7" name="Obrázek 6" descr="8d0a43e038_27947521_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699542"/>
            <a:ext cx="2525517" cy="1643828"/>
          </a:xfrm>
          <a:prstGeom prst="rect">
            <a:avLst/>
          </a:prstGeom>
        </p:spPr>
      </p:pic>
      <p:pic>
        <p:nvPicPr>
          <p:cNvPr id="8" name="Obrázek 7" descr="800px-Great_Sphinx_of_Giza_09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5850" y="771550"/>
            <a:ext cx="3026228" cy="2016224"/>
          </a:xfrm>
          <a:prstGeom prst="rect">
            <a:avLst/>
          </a:prstGeom>
        </p:spPr>
      </p:pic>
      <p:pic>
        <p:nvPicPr>
          <p:cNvPr id="10" name="Obrázek 9" descr="125px-Flag_of_Egypt_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3363838"/>
            <a:ext cx="2275082" cy="1510655"/>
          </a:xfrm>
          <a:prstGeom prst="rect">
            <a:avLst/>
          </a:prstGeom>
        </p:spPr>
      </p:pic>
      <p:pic>
        <p:nvPicPr>
          <p:cNvPr id="12" name="Obrázek 11" descr="cai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2440938"/>
            <a:ext cx="3096344" cy="2444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110.8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735669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Nejdelší řekou Afriky je: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Nil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Kongo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Zambezi 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Labe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se jmenuje průliv, který odděluje Evropu od Afriky?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Gibraltarský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Lamanšský 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Labradorský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Africký </a:t>
                      </a:r>
                      <a:endParaRPr lang="cs-CZ" sz="1800" b="1" baseline="0" dirty="0">
                        <a:solidFill>
                          <a:schemeClr val="l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Který stát Afriky je nejvyspělejší?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Egypt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Jihoafrická republika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Pobřeží slonoviny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Tunisko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Největším ostrovem Afriky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je: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Cejlon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Seychely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Madagaskar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Sicílie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6221"/>
            <a:ext cx="8229600" cy="116655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110.9  Použité zdroje</a:t>
            </a:r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, citace</a:t>
            </a: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203598"/>
            <a:ext cx="8280920" cy="36009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Místo, kde žijeme, I. Smolová, Z.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Szczyrba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učebnice pro 4. a 5. ročník ZŠ, nakladatelství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Prodos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http://www.stiefel-eurocart.cz/tovar/20.jpg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http://www.bedekr.cz/files/staty/kont/afrika.gif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http://www.ekobydleni.eu/obrazky/sahara.jpg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http://nd03.jxs.cz/681/180/00bc174031_64777678_o2.jpg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http://egypt.svetadily.cz/userfiles/image/clanky/egypt-potapeni-1.jpg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http://atevi.txt.cz/obrazky/Giza_-_pyramidy.jpg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7"/>
              </a:rPr>
              <a:t>http://electrictreehouse.com/wp-content/uploads/2011/01/sahara.jpg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http://www.puretravel.com/uploadedresources/continents/subcontinents/countries/westSahara3er.jpg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http://www.egyptegypt.cz/wp-content/uploads/2010/04/K%C3%A1hira.jpg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http://media.novinky.cz/967/189673-top_foto1-7pezf.jpg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http://video.furtpryc.cz/f/2008/07/afrika-lev.jpg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http://www.superegipt.ro/wp-content/uploads/2010/10/Fluviul_Nil_Egipt.jpg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http://photo.starnet.ru/Thematic_Wallpapers/Zhizn/Dikie_zhivotnye/pachyderms/images/african-elephant-01301164b.jpg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http://nd05.jxs.cz/822/223/cf9a7f5138_82392636_o2.jpg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http://www.ckvalaska.cz/wp-content/uploads/2011/04/pisa.jpg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http://brookemonfort.files.wordpress.com/2011/10/hollywood.jpg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http://www.popartuk.com/g/l/lgpp31718+red-double-decker-bus-london-photography-poster.jpg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http://www.rodinaonline.cz/archiv/2002/45/_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</a:rPr>
              <a:t>img/16_2afrika.jpg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961</Words>
  <Application>Microsoft Office PowerPoint</Application>
  <PresentationFormat>Předvádění na obrazovce (16:9)</PresentationFormat>
  <Paragraphs>158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110.1  AFRIKA </vt:lpstr>
      <vt:lpstr>110.2  Co už víš? </vt:lpstr>
      <vt:lpstr>110.3  Jaké si řekneme nové termíny a názvy?</vt:lpstr>
      <vt:lpstr>110.4  Co si řekneme nového?</vt:lpstr>
      <vt:lpstr>110.5  Procvičení a příklady</vt:lpstr>
      <vt:lpstr>110.6  Něco navíc pro šikovné</vt:lpstr>
      <vt:lpstr>110.7  Egypt</vt:lpstr>
      <vt:lpstr>110.8  Test znalostí</vt:lpstr>
      <vt:lpstr>110.9  Použité zdroje, citace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vprusa</cp:lastModifiedBy>
  <cp:revision>192</cp:revision>
  <dcterms:created xsi:type="dcterms:W3CDTF">2010-10-18T18:21:56Z</dcterms:created>
  <dcterms:modified xsi:type="dcterms:W3CDTF">2016-01-17T16:27:15Z</dcterms:modified>
</cp:coreProperties>
</file>