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1.trekearth.com/photos/35654/pamukkale.jpg" TargetMode="External"/><Relationship Id="rId13" Type="http://schemas.openxmlformats.org/officeDocument/2006/relationships/hyperlink" Target="http://www.todayifoundout.com/wp-content/uploads/2011/12/sushi.jpg" TargetMode="External"/><Relationship Id="rId3" Type="http://schemas.openxmlformats.org/officeDocument/2006/relationships/hyperlink" Target="http://www.stiefel-eurocart.cz/tovar/205.jpg" TargetMode="External"/><Relationship Id="rId7" Type="http://schemas.openxmlformats.org/officeDocument/2006/relationships/hyperlink" Target="http://www.tajmahalindiatours.co.uk/images/Taj-Mahal-Agra-India.jpg" TargetMode="External"/><Relationship Id="rId12" Type="http://schemas.openxmlformats.org/officeDocument/2006/relationships/hyperlink" Target="http://th01.deviantart.net/fs15/300W/f/2006/361/4/f/Geisha_by_Nar_Amarth.png" TargetMode="External"/><Relationship Id="rId2" Type="http://schemas.openxmlformats.org/officeDocument/2006/relationships/hyperlink" Target="http://cs.wikipedia.org/wiki/Wikiped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d03.jxs.cz/564/405/d5e5246408_60991348_o2.jpg" TargetMode="External"/><Relationship Id="rId11" Type="http://schemas.openxmlformats.org/officeDocument/2006/relationships/hyperlink" Target="http://www.vychytane.sk/filesystem/small/image/201107/11284-0-sumo---japonske-slovo-branit-sa.jpg" TargetMode="External"/><Relationship Id="rId5" Type="http://schemas.openxmlformats.org/officeDocument/2006/relationships/hyperlink" Target="http://files.hokejchropyne.cz/200001218-d8bb5d9b56/panda3.jpg" TargetMode="External"/><Relationship Id="rId10" Type="http://schemas.openxmlformats.org/officeDocument/2006/relationships/hyperlink" Target="http://www.the-travels.com/2011/10/jerusalem-old-city/" TargetMode="External"/><Relationship Id="rId4" Type="http://schemas.openxmlformats.org/officeDocument/2006/relationships/hyperlink" Target="http://gis.zcu.cz/kartografie/konference2001/sbornik/kleckova/Image217.gif" TargetMode="External"/><Relationship Id="rId9" Type="http://schemas.openxmlformats.org/officeDocument/2006/relationships/hyperlink" Target="http://nd01.jxs.cz/689/855/4753f39c3d_22606197_o2.jpg" TargetMode="External"/><Relationship Id="rId14" Type="http://schemas.openxmlformats.org/officeDocument/2006/relationships/hyperlink" Target="http://yummi.blog.cz/0801/bonsa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ostrov-honsu-41-238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067694"/>
            <a:ext cx="1512168" cy="19060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109.1  ASIE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515966"/>
            <a:ext cx="3139430" cy="6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asie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3218" y="555526"/>
            <a:ext cx="3025069" cy="3888432"/>
          </a:xfrm>
          <a:prstGeom prst="rect">
            <a:avLst/>
          </a:prstGeom>
        </p:spPr>
      </p:pic>
      <p:pic>
        <p:nvPicPr>
          <p:cNvPr id="9" name="Obrázek 8" descr="616bff34dc_48832674_o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291830"/>
            <a:ext cx="1224136" cy="1154845"/>
          </a:xfrm>
          <a:prstGeom prst="rect">
            <a:avLst/>
          </a:prstGeom>
        </p:spPr>
      </p:pic>
      <p:pic>
        <p:nvPicPr>
          <p:cNvPr id="11" name="Obrázek 10" descr="adbd855c49_61341327_o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2067694"/>
            <a:ext cx="1743505" cy="1155072"/>
          </a:xfrm>
          <a:prstGeom prst="rect">
            <a:avLst/>
          </a:prstGeom>
        </p:spPr>
      </p:pic>
      <p:pic>
        <p:nvPicPr>
          <p:cNvPr id="13" name="Obrázek 12" descr="Jerusalem_old_city_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643758"/>
            <a:ext cx="2466589" cy="1635646"/>
          </a:xfrm>
          <a:prstGeom prst="rect">
            <a:avLst/>
          </a:prstGeom>
        </p:spPr>
      </p:pic>
      <p:pic>
        <p:nvPicPr>
          <p:cNvPr id="14" name="Obrázek 13" descr="pamukkale_3_v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699542"/>
            <a:ext cx="2483768" cy="1422845"/>
          </a:xfrm>
          <a:prstGeom prst="rect">
            <a:avLst/>
          </a:prstGeom>
        </p:spPr>
      </p:pic>
      <p:pic>
        <p:nvPicPr>
          <p:cNvPr id="12" name="Obrázek 11" descr="Geisha_by_Nar_Amart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6" y="2859782"/>
            <a:ext cx="1120305" cy="1635646"/>
          </a:xfrm>
          <a:prstGeom prst="rect">
            <a:avLst/>
          </a:prstGeom>
        </p:spPr>
      </p:pic>
      <p:pic>
        <p:nvPicPr>
          <p:cNvPr id="16" name="Obrázek 15" descr="cina-0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131590"/>
            <a:ext cx="1950720" cy="1295400"/>
          </a:xfrm>
          <a:prstGeom prst="rect">
            <a:avLst/>
          </a:prstGeom>
        </p:spPr>
      </p:pic>
      <p:pic>
        <p:nvPicPr>
          <p:cNvPr id="10" name="Obrázek 9" descr="asie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7704" y="627534"/>
            <a:ext cx="1337291" cy="1872208"/>
          </a:xfrm>
          <a:prstGeom prst="rect">
            <a:avLst/>
          </a:prstGeom>
        </p:spPr>
      </p:pic>
      <p:pic>
        <p:nvPicPr>
          <p:cNvPr id="17" name="Obrázek 16" descr="imagesCAJ6YC2Y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92080" y="3579862"/>
            <a:ext cx="1181100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– 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97421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Asie, mongoloidní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rasa, Sibiř,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Everest,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Chuang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přírodní podmínky Asie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109. 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109.2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1275606"/>
            <a:ext cx="237626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Asie je jedním z šesti kontinentů.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Asie sousedí s Evropou.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Výrobky z Číny se rozvážejí do celého světa.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99542"/>
            <a:ext cx="645972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15766"/>
            <a:ext cx="22687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79512" y="4681835"/>
            <a:ext cx="201622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Pěstování a sbírání rýže je  fyzicky náročná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73224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109.3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84168" y="1059582"/>
            <a:ext cx="288032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mongoloidní rasa - neboli žlutá rasa lidí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Mount Everest - nejvyšší hora světa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Sibiř - území v Rusku, kde je téměř celoročně led, zamrzají řeky i půda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Chuang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neboli Žlutá řeka, nejdelší řeka v Číně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7574"/>
            <a:ext cx="5530155" cy="403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 descr="imagesCAJ6YC2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291830"/>
            <a:ext cx="2232248" cy="16741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16416" y="3291830"/>
            <a:ext cx="827584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Panda dříve žila v Asii ve volné přírodě, dnes je to ohrožený druh.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109.4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79512" y="1059582"/>
            <a:ext cx="547260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Největší a nejlidnatější světadíl ležící na severní části východní polokoule.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Asie přímo sousedí s Evropou v oblasti pohoří Ural, dále s Afrikou v oblasti Suezského průplavu.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Asii omývají Severní ledový oceán, Tichý oceán, Indický oceán.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Mezi největší řeky Asie patří Ganga, Indus, Jang-c-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tiang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Chuang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-che.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Rusku jsou významné sibiřské řeky Lena, Ob a Jenisej, které na dlouhou dobu roku zamrzají.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Povrch Asie je velmi členitý, ve střední části leží nejvyšší pohoří světa Himaláje, kde se nachází nejvyšší hora světa Mount Everest (8 848m.n.m.).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Asie je nejlidnatějším světadílem (Čína, Indie). Většina zemí je méně vyspělá.  Nejvyspělejší stát Asie a jeden z nejvyspělejších států světa je Japonsko.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Území Asie zasahuje do všech podnebných pásů.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Mount-Everest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627534"/>
            <a:ext cx="2808312" cy="210623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940152" y="2787774"/>
            <a:ext cx="1728192" cy="2880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Mount Everest</a:t>
            </a:r>
          </a:p>
        </p:txBody>
      </p:sp>
      <p:pic>
        <p:nvPicPr>
          <p:cNvPr id="8" name="Obrázek 7" descr="d5e5246408_60991348_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075806"/>
            <a:ext cx="3333052" cy="136815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084168" y="4515966"/>
            <a:ext cx="187220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Chuang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Žlutá řeka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109.5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987574"/>
            <a:ext cx="723629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Zajímavosti Asie. Umíš vysvětlit tato slova? Mezi celosvětově známé japonské výrazy patří například: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onsaj, gejša, karate, katana,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nindža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sakura, samuraj, suši, </a:t>
            </a:r>
            <a:r>
              <a:rPr lang="cs-CZ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asabi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tsunami, tofu, sumo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1995686"/>
            <a:ext cx="4283968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Vysvětlivky: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onsaj - zakrslý stromeček, jehož vzhled má napodobovat tvary velkých stromů v přírodě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ejša - společnice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arate -  bojové umění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atana - japonský samurajský meč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nindža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špión, bojovník, nájemný vrah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akura -  japonská třešeň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amuraj - bojovník, ekvivalent evropského rytíře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uši - tradiční japonské jídlo, připravované z ryb, rýže, mořských řas</a:t>
            </a:r>
          </a:p>
          <a:p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asabi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japonský zelený křen, většinou v podobě pasty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sunami - jedna nebo více po sobě jdoucích vln na hladině moře, způsobuje velké škody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ofu - tvaroh, sýr připravovaný ze sóji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sumo - japonský národní sport</a:t>
            </a:r>
          </a:p>
        </p:txBody>
      </p:sp>
      <p:pic>
        <p:nvPicPr>
          <p:cNvPr id="6" name="Obrázek 5" descr="Geisha_by_Nar_Ama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627534"/>
            <a:ext cx="1617457" cy="2361488"/>
          </a:xfrm>
          <a:prstGeom prst="rect">
            <a:avLst/>
          </a:prstGeom>
        </p:spPr>
      </p:pic>
      <p:pic>
        <p:nvPicPr>
          <p:cNvPr id="7" name="Obrázek 6" descr="_origin_Interesanti-fakti-par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779662"/>
            <a:ext cx="2599763" cy="1307033"/>
          </a:xfrm>
          <a:prstGeom prst="rect">
            <a:avLst/>
          </a:prstGeom>
        </p:spPr>
      </p:pic>
      <p:pic>
        <p:nvPicPr>
          <p:cNvPr id="8" name="Obrázek 7" descr="880a05b849_11206120_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435846"/>
            <a:ext cx="1367754" cy="1237818"/>
          </a:xfrm>
          <a:prstGeom prst="rect">
            <a:avLst/>
          </a:prstGeom>
        </p:spPr>
      </p:pic>
      <p:pic>
        <p:nvPicPr>
          <p:cNvPr id="9" name="Obrázek 8" descr="Sum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3200400"/>
            <a:ext cx="1828800" cy="1943100"/>
          </a:xfrm>
          <a:prstGeom prst="rect">
            <a:avLst/>
          </a:prstGeom>
        </p:spPr>
      </p:pic>
      <p:pic>
        <p:nvPicPr>
          <p:cNvPr id="10" name="Obrázek 9" descr="b489041b65_32209990_o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3193994"/>
            <a:ext cx="1296144" cy="1949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109.6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987574"/>
            <a:ext cx="5292080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Víte, že…?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Název ostrovního státu Japonsko doslova znamená „země vycházejícího slunce“.  Japonské umění, zvyky a tradice vycházející z bohaté historie, fascinují celý svět.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Průmyslová výroba v Japonsku patří k nejrozvinutějším na světě. Japonci jsou známí výrobou aut (např. značka Honda), rychlých vlaků a mikročipů.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Turecko je stát, který se řadí jak do Asie, tak do Evropy. Najdeme zde mnoho významných starověkých památek. Pro turisty jsou lákavé i přírodní úkazy jako např.  terasovitá jezírka-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Pamukkale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Velká čínská zeď je starý systém opevnění, který se táhne napříč Čínou v délce 6000 km. Údajně je to jediná stavba, kterou lze spatřit z vesmíru.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Již ve starověké Číně se vyrábělo hedvábí, papír, střelný prach. Číňané se také zasloužili o vynález kompasu a porcelánu.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Jeruzalém - jedno z nejstarších měst světa, je město, kde se střetávají tři nejdůležitější světová náboženství - islám, křesťanství, židovství. Ve východní části Asie převládá buddhismus.</a:t>
            </a:r>
          </a:p>
        </p:txBody>
      </p:sp>
      <p:pic>
        <p:nvPicPr>
          <p:cNvPr id="5" name="Obrázek 4" descr="cina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5526"/>
            <a:ext cx="2268252" cy="1512168"/>
          </a:xfrm>
          <a:prstGeom prst="rect">
            <a:avLst/>
          </a:prstGeom>
        </p:spPr>
      </p:pic>
      <p:pic>
        <p:nvPicPr>
          <p:cNvPr id="7" name="Obrázek 6" descr="Jerusalem_old_city_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3858" y="3240250"/>
            <a:ext cx="2870142" cy="1903250"/>
          </a:xfrm>
          <a:prstGeom prst="rect">
            <a:avLst/>
          </a:prstGeom>
        </p:spPr>
      </p:pic>
      <p:pic>
        <p:nvPicPr>
          <p:cNvPr id="6" name="Obrázek 5" descr="pamukkale_3_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923678"/>
            <a:ext cx="2664296" cy="167027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796136" y="915566"/>
            <a:ext cx="93610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Velká čínská zeď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100392" y="2211710"/>
            <a:ext cx="936104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Pamukkale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36096" y="3723878"/>
            <a:ext cx="86409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Jeruzalém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109.7  India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059582"/>
            <a:ext cx="3456384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India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country in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Asia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New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Delhi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In India live 1 210 000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highest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mountains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Himalayas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longest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river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Ganges.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Ganges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sacred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river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Mahátma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Gándí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India.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Taj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India.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Taj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mausoleum.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3363838"/>
            <a:ext cx="2808312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cs-CZ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apital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city- hlavní město</a:t>
            </a: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Delhi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Nové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Dílí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Himalayas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Himaláje</a:t>
            </a: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Ganges- Ganga</a:t>
            </a:r>
          </a:p>
          <a:p>
            <a:r>
              <a:rPr lang="cs-CZ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acred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posvátná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ausoleum- pomník, mauzoleum</a:t>
            </a:r>
          </a:p>
        </p:txBody>
      </p:sp>
      <p:pic>
        <p:nvPicPr>
          <p:cNvPr id="7" name="Obrázek 6" descr="220px-Taj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715766"/>
            <a:ext cx="2808312" cy="2227011"/>
          </a:xfrm>
          <a:prstGeom prst="rect">
            <a:avLst/>
          </a:prstGeom>
        </p:spPr>
      </p:pic>
      <p:pic>
        <p:nvPicPr>
          <p:cNvPr id="8" name="Obrázek 7" descr="250px-Varanasigan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8331" y="771550"/>
            <a:ext cx="2618473" cy="1728192"/>
          </a:xfrm>
          <a:prstGeom prst="rect">
            <a:avLst/>
          </a:prstGeom>
        </p:spPr>
      </p:pic>
      <p:pic>
        <p:nvPicPr>
          <p:cNvPr id="9" name="Obrázek 8" descr="110px-Flag_of_India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771550"/>
            <a:ext cx="2349813" cy="1559421"/>
          </a:xfrm>
          <a:prstGeom prst="rect">
            <a:avLst/>
          </a:prstGeom>
        </p:spPr>
      </p:pic>
      <p:pic>
        <p:nvPicPr>
          <p:cNvPr id="10" name="Obrázek 9" descr="220px-Portrait_Gandh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2571750"/>
            <a:ext cx="1656184" cy="2484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109.8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108490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Kdo nebo co je to gejša?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bojovník, ekvivalent evropského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rytíře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národní japonské jídlo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společnice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princezna 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Která z těchto zemí se také nazývá „zemí vycházejícího slunce“: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Japonsko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Čína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Izrael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Norsko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 pohoří dělí Asii od Evropy?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Himaláje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Ural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Alpy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 překládá do češtiny název </a:t>
                      </a:r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Chuang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che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Žlutá řeka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Modrá řeka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Dlouhá řeka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Červená řeka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351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109.9  Použité odkazy, zdroje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1494681"/>
            <a:ext cx="7344816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Místo, kde žijeme, I. Smolová, Z.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a 5. ročník ZŠ, nakladatelství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http://cs.wikipedia.org/wiki/Wikipedie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http://www.svetadily.cz/userfiles/image/zeme%20sveta/asie-3.jpg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://www.stiefel-eurocart.cz/tovar/205.jpg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http://gis.zcu.cz/kartografie/konference2001/sbornik/kleckova/Image217.gif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http://files.hokejchropyne.cz/200001218-d8bb5d9b56/panda3.jpg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http://nd03.jxs.cz/564/405/d5e5246408_60991348_o2.jpg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http://www.tajmahalindiatours.co.uk/images/Taj-Mahal-Agra-India.jpg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http://i1.trekearth.com/photos/35654/pamukkale.jpg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http://nd01.jxs.cz/689/855/4753f39c3d_22606197_o2.jpg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http://www.the-travels.com/2011/10/jerusalem-old-city/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http://www.vychytane.sk/filesystem/small/image/201107/11284-0-sumo---japonske-slovo-branit-sa.jpg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http://th01.deviantart.net/fs15/300W/f/2006/361/4/f/Geisha_by_Nar_Amarth.png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http://www.todayifoundout.com/wp-content/uploads/2011/12/sushi.jpg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http://yummi.blog.cz/0801/bonsaj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http://nd03.jxs.cz/901/101/adbd855c49_61341327_o2.jpg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1125</Words>
  <Application>Microsoft Office PowerPoint</Application>
  <PresentationFormat>Předvádění na obrazovce (16:9)</PresentationFormat>
  <Paragraphs>164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109.1  ASIE</vt:lpstr>
      <vt:lpstr>109.2  Co už víš? </vt:lpstr>
      <vt:lpstr>109.3  Jaké si řekneme nové termíny a názvy?</vt:lpstr>
      <vt:lpstr>109.4  Co si řekneme nového?</vt:lpstr>
      <vt:lpstr>109.5  Procvičení a příklady</vt:lpstr>
      <vt:lpstr>109.6  Něco navíc pro šikovné</vt:lpstr>
      <vt:lpstr>109.7  India</vt:lpstr>
      <vt:lpstr>109.8  Test znalostí</vt:lpstr>
      <vt:lpstr>109.9  Použité odkazy, zdroje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206</cp:revision>
  <dcterms:created xsi:type="dcterms:W3CDTF">2010-10-18T18:21:56Z</dcterms:created>
  <dcterms:modified xsi:type="dcterms:W3CDTF">2012-02-23T20:26:40Z</dcterms:modified>
</cp:coreProperties>
</file>