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E25FB-91E1-42DA-B32A-246711D0442F}" type="doc">
      <dgm:prSet loTypeId="urn:microsoft.com/office/officeart/2005/8/layout/pyramid1" loCatId="pyramid" qsTypeId="urn:microsoft.com/office/officeart/2009/2/quickstyle/3d8" qsCatId="3D" csTypeId="urn:microsoft.com/office/officeart/2005/8/colors/accent3_2" csCatId="accent3" phldr="1"/>
      <dgm:spPr/>
    </dgm:pt>
    <dgm:pt modelId="{430B4B6F-4656-4A0F-9D19-28493BE9DFFA}">
      <dgm:prSet phldrT="[Text]" custT="1"/>
      <dgm:spPr/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člověk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8CE6FA2D-A93B-4189-BFDF-68D60C5890AB}" type="parTrans" cxnId="{B99F24AC-3CEE-42A6-A1E9-56BCE84868B5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591B6BFA-38AD-4331-A020-02C076729E91}" type="sibTrans" cxnId="{B99F24AC-3CEE-42A6-A1E9-56BCE84868B5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01031E35-AD2C-4986-8158-76A372F2AA02}">
      <dgm:prSet phldrT="[Text]" custT="1"/>
      <dgm:spPr/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moře, řeky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A53E6207-01AB-4E4D-93B0-4C04A8D6B0A2}" type="parTrans" cxnId="{2480B4DB-8A7D-423F-8AB5-8943B15E471D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45EF25FC-A2CD-4FD2-BC4B-C91F04C6F699}" type="sibTrans" cxnId="{2480B4DB-8A7D-423F-8AB5-8943B15E471D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40DB34FB-D2CB-4B09-8F7A-9509F30A40CA}">
      <dgm:prSet phldrT="[Text]" custT="1"/>
      <dgm:spPr/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plankton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30D78407-4559-49FA-AD62-AF84599825A4}" type="parTrans" cxnId="{9FAC724B-4091-48C5-9F66-3DD7129C5220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89A59DE8-9BAF-432D-AE51-844FD3F1EFE2}" type="sibTrans" cxnId="{9FAC724B-4091-48C5-9F66-3DD7129C5220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2719DAF2-445E-46F8-A258-D0A6C1B2BBEC}" type="pres">
      <dgm:prSet presAssocID="{18FE25FB-91E1-42DA-B32A-246711D0442F}" presName="Name0" presStyleCnt="0">
        <dgm:presLayoutVars>
          <dgm:dir/>
          <dgm:animLvl val="lvl"/>
          <dgm:resizeHandles val="exact"/>
        </dgm:presLayoutVars>
      </dgm:prSet>
      <dgm:spPr/>
    </dgm:pt>
    <dgm:pt modelId="{46B1635B-518C-47BA-9AE5-9E6442A0D58A}" type="pres">
      <dgm:prSet presAssocID="{430B4B6F-4656-4A0F-9D19-28493BE9DFFA}" presName="Name8" presStyleCnt="0"/>
      <dgm:spPr/>
    </dgm:pt>
    <dgm:pt modelId="{00D42012-021C-4634-85CC-6D73B1641CA2}" type="pres">
      <dgm:prSet presAssocID="{430B4B6F-4656-4A0F-9D19-28493BE9DF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39F461-47A7-4933-8D28-8DFAC1792320}" type="pres">
      <dgm:prSet presAssocID="{430B4B6F-4656-4A0F-9D19-28493BE9DF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0A73C6-C48C-44C4-B8D0-F59A723AEDB6}" type="pres">
      <dgm:prSet presAssocID="{01031E35-AD2C-4986-8158-76A372F2AA02}" presName="Name8" presStyleCnt="0"/>
      <dgm:spPr/>
    </dgm:pt>
    <dgm:pt modelId="{04619C67-282C-4273-A564-450E4693470C}" type="pres">
      <dgm:prSet presAssocID="{01031E35-AD2C-4986-8158-76A372F2AA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B34CBC-C98E-4CB3-B176-D3CA0C0CE553}" type="pres">
      <dgm:prSet presAssocID="{01031E35-AD2C-4986-8158-76A372F2A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B9F8C-F6F5-44DF-A592-EA51441F0B8E}" type="pres">
      <dgm:prSet presAssocID="{40DB34FB-D2CB-4B09-8F7A-9509F30A40CA}" presName="Name8" presStyleCnt="0"/>
      <dgm:spPr/>
    </dgm:pt>
    <dgm:pt modelId="{04381579-34A4-4C39-8E82-36AE2A227072}" type="pres">
      <dgm:prSet presAssocID="{40DB34FB-D2CB-4B09-8F7A-9509F30A40C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E58520-F2C9-47F4-B325-E7F01EABDEC4}" type="pres">
      <dgm:prSet presAssocID="{40DB34FB-D2CB-4B09-8F7A-9509F30A40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C9A4AA-E26D-4668-A65E-638CF8B5329A}" type="presOf" srcId="{430B4B6F-4656-4A0F-9D19-28493BE9DFFA}" destId="{00D42012-021C-4634-85CC-6D73B1641CA2}" srcOrd="0" destOrd="0" presId="urn:microsoft.com/office/officeart/2005/8/layout/pyramid1"/>
    <dgm:cxn modelId="{7F084536-0895-4823-8F36-1B763CF45F46}" type="presOf" srcId="{40DB34FB-D2CB-4B09-8F7A-9509F30A40CA}" destId="{17E58520-F2C9-47F4-B325-E7F01EABDEC4}" srcOrd="1" destOrd="0" presId="urn:microsoft.com/office/officeart/2005/8/layout/pyramid1"/>
    <dgm:cxn modelId="{51E43112-6BF9-4E5E-93C1-9034444224A2}" type="presOf" srcId="{01031E35-AD2C-4986-8158-76A372F2AA02}" destId="{A4B34CBC-C98E-4CB3-B176-D3CA0C0CE553}" srcOrd="1" destOrd="0" presId="urn:microsoft.com/office/officeart/2005/8/layout/pyramid1"/>
    <dgm:cxn modelId="{877E2D26-EFBB-4689-99C8-9DC85554D2E5}" type="presOf" srcId="{01031E35-AD2C-4986-8158-76A372F2AA02}" destId="{04619C67-282C-4273-A564-450E4693470C}" srcOrd="0" destOrd="0" presId="urn:microsoft.com/office/officeart/2005/8/layout/pyramid1"/>
    <dgm:cxn modelId="{B73D04B2-2739-41D4-856F-A380981A317C}" type="presOf" srcId="{18FE25FB-91E1-42DA-B32A-246711D0442F}" destId="{2719DAF2-445E-46F8-A258-D0A6C1B2BBEC}" srcOrd="0" destOrd="0" presId="urn:microsoft.com/office/officeart/2005/8/layout/pyramid1"/>
    <dgm:cxn modelId="{89B66B32-AD8B-4C41-92DA-AB876EC79BD3}" type="presOf" srcId="{430B4B6F-4656-4A0F-9D19-28493BE9DFFA}" destId="{9E39F461-47A7-4933-8D28-8DFAC1792320}" srcOrd="1" destOrd="0" presId="urn:microsoft.com/office/officeart/2005/8/layout/pyramid1"/>
    <dgm:cxn modelId="{C1B376BE-CACE-4A53-BD1F-4CBC46329D32}" type="presOf" srcId="{40DB34FB-D2CB-4B09-8F7A-9509F30A40CA}" destId="{04381579-34A4-4C39-8E82-36AE2A227072}" srcOrd="0" destOrd="0" presId="urn:microsoft.com/office/officeart/2005/8/layout/pyramid1"/>
    <dgm:cxn modelId="{B99F24AC-3CEE-42A6-A1E9-56BCE84868B5}" srcId="{18FE25FB-91E1-42DA-B32A-246711D0442F}" destId="{430B4B6F-4656-4A0F-9D19-28493BE9DFFA}" srcOrd="0" destOrd="0" parTransId="{8CE6FA2D-A93B-4189-BFDF-68D60C5890AB}" sibTransId="{591B6BFA-38AD-4331-A020-02C076729E91}"/>
    <dgm:cxn modelId="{9FAC724B-4091-48C5-9F66-3DD7129C5220}" srcId="{18FE25FB-91E1-42DA-B32A-246711D0442F}" destId="{40DB34FB-D2CB-4B09-8F7A-9509F30A40CA}" srcOrd="2" destOrd="0" parTransId="{30D78407-4559-49FA-AD62-AF84599825A4}" sibTransId="{89A59DE8-9BAF-432D-AE51-844FD3F1EFE2}"/>
    <dgm:cxn modelId="{2480B4DB-8A7D-423F-8AB5-8943B15E471D}" srcId="{18FE25FB-91E1-42DA-B32A-246711D0442F}" destId="{01031E35-AD2C-4986-8158-76A372F2AA02}" srcOrd="1" destOrd="0" parTransId="{A53E6207-01AB-4E4D-93B0-4C04A8D6B0A2}" sibTransId="{45EF25FC-A2CD-4FD2-BC4B-C91F04C6F699}"/>
    <dgm:cxn modelId="{9DB904E1-D02D-487A-A2C6-EF806F31F2DF}" type="presParOf" srcId="{2719DAF2-445E-46F8-A258-D0A6C1B2BBEC}" destId="{46B1635B-518C-47BA-9AE5-9E6442A0D58A}" srcOrd="0" destOrd="0" presId="urn:microsoft.com/office/officeart/2005/8/layout/pyramid1"/>
    <dgm:cxn modelId="{3159A155-4464-4530-A419-ACBDEBCA32C4}" type="presParOf" srcId="{46B1635B-518C-47BA-9AE5-9E6442A0D58A}" destId="{00D42012-021C-4634-85CC-6D73B1641CA2}" srcOrd="0" destOrd="0" presId="urn:microsoft.com/office/officeart/2005/8/layout/pyramid1"/>
    <dgm:cxn modelId="{50BD3CA5-BDB7-4E27-B7BB-5571304A9BE7}" type="presParOf" srcId="{46B1635B-518C-47BA-9AE5-9E6442A0D58A}" destId="{9E39F461-47A7-4933-8D28-8DFAC1792320}" srcOrd="1" destOrd="0" presId="urn:microsoft.com/office/officeart/2005/8/layout/pyramid1"/>
    <dgm:cxn modelId="{4DBBF3A4-455D-49BF-8906-A19DAD4C5924}" type="presParOf" srcId="{2719DAF2-445E-46F8-A258-D0A6C1B2BBEC}" destId="{D00A73C6-C48C-44C4-B8D0-F59A723AEDB6}" srcOrd="1" destOrd="0" presId="urn:microsoft.com/office/officeart/2005/8/layout/pyramid1"/>
    <dgm:cxn modelId="{96E44311-4DF2-412B-9421-A363282E4BFF}" type="presParOf" srcId="{D00A73C6-C48C-44C4-B8D0-F59A723AEDB6}" destId="{04619C67-282C-4273-A564-450E4693470C}" srcOrd="0" destOrd="0" presId="urn:microsoft.com/office/officeart/2005/8/layout/pyramid1"/>
    <dgm:cxn modelId="{34E1A4E3-955D-4703-8826-3EF3606C5B97}" type="presParOf" srcId="{D00A73C6-C48C-44C4-B8D0-F59A723AEDB6}" destId="{A4B34CBC-C98E-4CB3-B176-D3CA0C0CE553}" srcOrd="1" destOrd="0" presId="urn:microsoft.com/office/officeart/2005/8/layout/pyramid1"/>
    <dgm:cxn modelId="{8E489727-6AA0-44CB-B118-E8D755F33859}" type="presParOf" srcId="{2719DAF2-445E-46F8-A258-D0A6C1B2BBEC}" destId="{933B9F8C-F6F5-44DF-A592-EA51441F0B8E}" srcOrd="2" destOrd="0" presId="urn:microsoft.com/office/officeart/2005/8/layout/pyramid1"/>
    <dgm:cxn modelId="{84D9A720-9879-4FE6-9D71-54C367A75273}" type="presParOf" srcId="{933B9F8C-F6F5-44DF-A592-EA51441F0B8E}" destId="{04381579-34A4-4C39-8E82-36AE2A227072}" srcOrd="0" destOrd="0" presId="urn:microsoft.com/office/officeart/2005/8/layout/pyramid1"/>
    <dgm:cxn modelId="{EC446F9B-4853-44B3-A146-332A498F09E2}" type="presParOf" srcId="{933B9F8C-F6F5-44DF-A592-EA51441F0B8E}" destId="{17E58520-F2C9-47F4-B325-E7F01EABDEC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6ABF2-3DB8-4039-8752-D67E5245BB1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25993C-7A1A-4201-9079-39CA6A344C0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larva</a:t>
          </a:r>
          <a:endParaRPr lang="cs-CZ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E0D503-B55B-4AD0-BD92-F9B174BD6FD5}" type="parTrans" cxnId="{E7492422-BBE0-4C27-944F-7D8F835578B5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A1062DFA-365B-4CF3-99FD-541A680A0B2E}" type="sibTrans" cxnId="{E7492422-BBE0-4C27-944F-7D8F835578B5}">
      <dgm:prSet/>
      <dgm:spPr>
        <a:ln w="28575"/>
      </dgm:spPr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81D6AE92-9DAF-46BD-A290-C13C4A22D0C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larva</a:t>
          </a:r>
          <a:endParaRPr lang="cs-CZ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F32C61-42F2-4F41-A81C-7FEB0AB52CA0}" type="parTrans" cxnId="{4CFE97CC-ACE9-4C10-97E9-EAE446324348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69CBBBA9-9EB8-47DB-9EF0-FAF0C8F51B3D}" type="sibTrans" cxnId="{4CFE97CC-ACE9-4C10-97E9-EAE44632434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F23016C3-3521-4B8A-84D6-D47C023DDAC6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cs-C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cs-C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cs-C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cs-CZ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lobster</a:t>
          </a:r>
          <a:endParaRPr lang="cs-CZ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78B457-A4EB-43EB-B4EA-B409E8B401C3}" type="parTrans" cxnId="{770E30E2-F0FF-4A24-A07F-5E3D46F91F8C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589821F9-15E0-430D-A32E-388DA4B80BFB}" type="sibTrans" cxnId="{770E30E2-F0FF-4A24-A07F-5E3D46F91F8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A9B6EEBC-F02E-4D2F-8FF5-B789CC80AA1E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endParaRPr lang="cs-CZ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cs-CZ" sz="1400" b="1" dirty="0" err="1" smtClean="0">
              <a:latin typeface="Times New Roman" pitchFamily="18" charset="0"/>
              <a:cs typeface="Times New Roman" pitchFamily="18" charset="0"/>
            </a:rPr>
            <a:t>eggs</a:t>
          </a:r>
          <a:endParaRPr lang="cs-CZ" sz="1400" b="1" dirty="0">
            <a:latin typeface="Times New Roman" pitchFamily="18" charset="0"/>
            <a:cs typeface="Times New Roman" pitchFamily="18" charset="0"/>
          </a:endParaRPr>
        </a:p>
      </dgm:t>
    </dgm:pt>
    <dgm:pt modelId="{51C25D5C-0BDB-448B-A209-3CEBF2971C86}" type="parTrans" cxnId="{B3C4619D-1AA3-4204-B930-58F0F58FAC68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49D8D5DD-CD3F-478F-9F84-45733551C114}" type="sibTrans" cxnId="{B3C4619D-1AA3-4204-B930-58F0F58FAC6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A665C456-9D43-4297-96E7-B7B5C67BF0E0}" type="pres">
      <dgm:prSet presAssocID="{7ED6ABF2-3DB8-4039-8752-D67E5245BB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433612-DE74-48B7-850A-371C688A0EC5}" type="pres">
      <dgm:prSet presAssocID="{DB25993C-7A1A-4201-9079-39CA6A344C07}" presName="node" presStyleLbl="node1" presStyleIdx="0" presStyleCnt="4" custScaleX="115872" custScaleY="1479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03C325-76F2-46BC-87D2-BFB0DB336DD7}" type="pres">
      <dgm:prSet presAssocID="{DB25993C-7A1A-4201-9079-39CA6A344C07}" presName="spNode" presStyleCnt="0"/>
      <dgm:spPr/>
    </dgm:pt>
    <dgm:pt modelId="{A718574D-65CD-4460-89F0-4B4807906503}" type="pres">
      <dgm:prSet presAssocID="{A1062DFA-365B-4CF3-99FD-541A680A0B2E}" presName="sibTrans" presStyleLbl="sibTrans1D1" presStyleIdx="0" presStyleCnt="4"/>
      <dgm:spPr/>
      <dgm:t>
        <a:bodyPr/>
        <a:lstStyle/>
        <a:p>
          <a:endParaRPr lang="cs-CZ"/>
        </a:p>
      </dgm:t>
    </dgm:pt>
    <dgm:pt modelId="{4B8BB3DA-83B8-4825-8574-A81DBD1DB1BC}" type="pres">
      <dgm:prSet presAssocID="{81D6AE92-9DAF-46BD-A290-C13C4A22D0CA}" presName="node" presStyleLbl="node1" presStyleIdx="1" presStyleCnt="4" custScaleX="101351" custScaleY="1333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E9C32-6765-45E8-92A9-9C45C15563EA}" type="pres">
      <dgm:prSet presAssocID="{81D6AE92-9DAF-46BD-A290-C13C4A22D0CA}" presName="spNode" presStyleCnt="0"/>
      <dgm:spPr/>
    </dgm:pt>
    <dgm:pt modelId="{A0E2FE3B-D0EA-40E5-AC05-6FDF4E9F0597}" type="pres">
      <dgm:prSet presAssocID="{69CBBBA9-9EB8-47DB-9EF0-FAF0C8F51B3D}" presName="sibTrans" presStyleLbl="sibTrans1D1" presStyleIdx="1" presStyleCnt="4"/>
      <dgm:spPr/>
      <dgm:t>
        <a:bodyPr/>
        <a:lstStyle/>
        <a:p>
          <a:endParaRPr lang="cs-CZ"/>
        </a:p>
      </dgm:t>
    </dgm:pt>
    <dgm:pt modelId="{D240B47D-D7F7-4BF6-821F-B9768492FBAD}" type="pres">
      <dgm:prSet presAssocID="{F23016C3-3521-4B8A-84D6-D47C023DDAC6}" presName="node" presStyleLbl="node1" presStyleIdx="2" presStyleCnt="4" custScaleY="183520" custRadScaleRad="97778" custRadScaleInc="-104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849240-C9DA-4F6F-BD23-D5157B0F7925}" type="pres">
      <dgm:prSet presAssocID="{F23016C3-3521-4B8A-84D6-D47C023DDAC6}" presName="spNode" presStyleCnt="0"/>
      <dgm:spPr/>
    </dgm:pt>
    <dgm:pt modelId="{2227E5D2-0F2D-4260-B12C-9AC9EE443825}" type="pres">
      <dgm:prSet presAssocID="{589821F9-15E0-430D-A32E-388DA4B80BFB}" presName="sibTrans" presStyleLbl="sibTrans1D1" presStyleIdx="2" presStyleCnt="4"/>
      <dgm:spPr/>
      <dgm:t>
        <a:bodyPr/>
        <a:lstStyle/>
        <a:p>
          <a:endParaRPr lang="cs-CZ"/>
        </a:p>
      </dgm:t>
    </dgm:pt>
    <dgm:pt modelId="{8D1CA6D6-5A2C-46A5-80E6-EAE53EA5E133}" type="pres">
      <dgm:prSet presAssocID="{A9B6EEBC-F02E-4D2F-8FF5-B789CC80AA1E}" presName="node" presStyleLbl="node1" presStyleIdx="3" presStyleCnt="4" custScaleX="115599" custScaleY="1359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8487AC-9BFF-4495-8888-AE4E8F80C4FE}" type="pres">
      <dgm:prSet presAssocID="{A9B6EEBC-F02E-4D2F-8FF5-B789CC80AA1E}" presName="spNode" presStyleCnt="0"/>
      <dgm:spPr/>
    </dgm:pt>
    <dgm:pt modelId="{49FA21F4-6B2A-469E-8B35-B434FEA33BE6}" type="pres">
      <dgm:prSet presAssocID="{49D8D5DD-CD3F-478F-9F84-45733551C114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B3C4619D-1AA3-4204-B930-58F0F58FAC68}" srcId="{7ED6ABF2-3DB8-4039-8752-D67E5245BB1D}" destId="{A9B6EEBC-F02E-4D2F-8FF5-B789CC80AA1E}" srcOrd="3" destOrd="0" parTransId="{51C25D5C-0BDB-448B-A209-3CEBF2971C86}" sibTransId="{49D8D5DD-CD3F-478F-9F84-45733551C114}"/>
    <dgm:cxn modelId="{FEC24AF8-EC6A-4A37-9A2C-466DA69B156A}" type="presOf" srcId="{7ED6ABF2-3DB8-4039-8752-D67E5245BB1D}" destId="{A665C456-9D43-4297-96E7-B7B5C67BF0E0}" srcOrd="0" destOrd="0" presId="urn:microsoft.com/office/officeart/2005/8/layout/cycle5"/>
    <dgm:cxn modelId="{770E30E2-F0FF-4A24-A07F-5E3D46F91F8C}" srcId="{7ED6ABF2-3DB8-4039-8752-D67E5245BB1D}" destId="{F23016C3-3521-4B8A-84D6-D47C023DDAC6}" srcOrd="2" destOrd="0" parTransId="{7278B457-A4EB-43EB-B4EA-B409E8B401C3}" sibTransId="{589821F9-15E0-430D-A32E-388DA4B80BFB}"/>
    <dgm:cxn modelId="{4CFE97CC-ACE9-4C10-97E9-EAE446324348}" srcId="{7ED6ABF2-3DB8-4039-8752-D67E5245BB1D}" destId="{81D6AE92-9DAF-46BD-A290-C13C4A22D0CA}" srcOrd="1" destOrd="0" parTransId="{EEF32C61-42F2-4F41-A81C-7FEB0AB52CA0}" sibTransId="{69CBBBA9-9EB8-47DB-9EF0-FAF0C8F51B3D}"/>
    <dgm:cxn modelId="{480B84A5-9495-466E-9B17-581C87CDECCE}" type="presOf" srcId="{A9B6EEBC-F02E-4D2F-8FF5-B789CC80AA1E}" destId="{8D1CA6D6-5A2C-46A5-80E6-EAE53EA5E133}" srcOrd="0" destOrd="0" presId="urn:microsoft.com/office/officeart/2005/8/layout/cycle5"/>
    <dgm:cxn modelId="{BD2F8EA0-EEBE-437C-8C05-707101630D82}" type="presOf" srcId="{DB25993C-7A1A-4201-9079-39CA6A344C07}" destId="{6E433612-DE74-48B7-850A-371C688A0EC5}" srcOrd="0" destOrd="0" presId="urn:microsoft.com/office/officeart/2005/8/layout/cycle5"/>
    <dgm:cxn modelId="{4E94D151-B67B-4136-B1E6-CDDB0E5FEF36}" type="presOf" srcId="{F23016C3-3521-4B8A-84D6-D47C023DDAC6}" destId="{D240B47D-D7F7-4BF6-821F-B9768492FBAD}" srcOrd="0" destOrd="0" presId="urn:microsoft.com/office/officeart/2005/8/layout/cycle5"/>
    <dgm:cxn modelId="{786C8425-2C0E-4A28-99C1-195D7DEF573B}" type="presOf" srcId="{A1062DFA-365B-4CF3-99FD-541A680A0B2E}" destId="{A718574D-65CD-4460-89F0-4B4807906503}" srcOrd="0" destOrd="0" presId="urn:microsoft.com/office/officeart/2005/8/layout/cycle5"/>
    <dgm:cxn modelId="{5B5DAFDB-1BD1-4801-9F8F-E9494A42EFA4}" type="presOf" srcId="{589821F9-15E0-430D-A32E-388DA4B80BFB}" destId="{2227E5D2-0F2D-4260-B12C-9AC9EE443825}" srcOrd="0" destOrd="0" presId="urn:microsoft.com/office/officeart/2005/8/layout/cycle5"/>
    <dgm:cxn modelId="{3B26217D-4897-4D76-AC90-A04066448FA4}" type="presOf" srcId="{49D8D5DD-CD3F-478F-9F84-45733551C114}" destId="{49FA21F4-6B2A-469E-8B35-B434FEA33BE6}" srcOrd="0" destOrd="0" presId="urn:microsoft.com/office/officeart/2005/8/layout/cycle5"/>
    <dgm:cxn modelId="{E7492422-BBE0-4C27-944F-7D8F835578B5}" srcId="{7ED6ABF2-3DB8-4039-8752-D67E5245BB1D}" destId="{DB25993C-7A1A-4201-9079-39CA6A344C07}" srcOrd="0" destOrd="0" parTransId="{A5E0D503-B55B-4AD0-BD92-F9B174BD6FD5}" sibTransId="{A1062DFA-365B-4CF3-99FD-541A680A0B2E}"/>
    <dgm:cxn modelId="{1D9CC326-4ACD-46D9-9652-F6676D49FB7B}" type="presOf" srcId="{81D6AE92-9DAF-46BD-A290-C13C4A22D0CA}" destId="{4B8BB3DA-83B8-4825-8574-A81DBD1DB1BC}" srcOrd="0" destOrd="0" presId="urn:microsoft.com/office/officeart/2005/8/layout/cycle5"/>
    <dgm:cxn modelId="{40CC2A7A-168F-4996-9F85-ABA6BEE8708C}" type="presOf" srcId="{69CBBBA9-9EB8-47DB-9EF0-FAF0C8F51B3D}" destId="{A0E2FE3B-D0EA-40E5-AC05-6FDF4E9F0597}" srcOrd="0" destOrd="0" presId="urn:microsoft.com/office/officeart/2005/8/layout/cycle5"/>
    <dgm:cxn modelId="{414027D8-0575-49D3-AFE2-5E1CA279924A}" type="presParOf" srcId="{A665C456-9D43-4297-96E7-B7B5C67BF0E0}" destId="{6E433612-DE74-48B7-850A-371C688A0EC5}" srcOrd="0" destOrd="0" presId="urn:microsoft.com/office/officeart/2005/8/layout/cycle5"/>
    <dgm:cxn modelId="{AB4190C1-36DC-4B03-85A9-4927BB944E48}" type="presParOf" srcId="{A665C456-9D43-4297-96E7-B7B5C67BF0E0}" destId="{F303C325-76F2-46BC-87D2-BFB0DB336DD7}" srcOrd="1" destOrd="0" presId="urn:microsoft.com/office/officeart/2005/8/layout/cycle5"/>
    <dgm:cxn modelId="{8C606271-2E98-4FCE-8B4F-FCC433A5F416}" type="presParOf" srcId="{A665C456-9D43-4297-96E7-B7B5C67BF0E0}" destId="{A718574D-65CD-4460-89F0-4B4807906503}" srcOrd="2" destOrd="0" presId="urn:microsoft.com/office/officeart/2005/8/layout/cycle5"/>
    <dgm:cxn modelId="{1806200D-415E-48A8-BE89-3686DD65D5F5}" type="presParOf" srcId="{A665C456-9D43-4297-96E7-B7B5C67BF0E0}" destId="{4B8BB3DA-83B8-4825-8574-A81DBD1DB1BC}" srcOrd="3" destOrd="0" presId="urn:microsoft.com/office/officeart/2005/8/layout/cycle5"/>
    <dgm:cxn modelId="{05E7002F-F6BC-4BB5-A6F6-5C0BA1405F29}" type="presParOf" srcId="{A665C456-9D43-4297-96E7-B7B5C67BF0E0}" destId="{606E9C32-6765-45E8-92A9-9C45C15563EA}" srcOrd="4" destOrd="0" presId="urn:microsoft.com/office/officeart/2005/8/layout/cycle5"/>
    <dgm:cxn modelId="{0B1897F7-03A1-4118-8D30-F4511A5D5683}" type="presParOf" srcId="{A665C456-9D43-4297-96E7-B7B5C67BF0E0}" destId="{A0E2FE3B-D0EA-40E5-AC05-6FDF4E9F0597}" srcOrd="5" destOrd="0" presId="urn:microsoft.com/office/officeart/2005/8/layout/cycle5"/>
    <dgm:cxn modelId="{A08D2185-E4C1-43C6-8738-3D6097D25E53}" type="presParOf" srcId="{A665C456-9D43-4297-96E7-B7B5C67BF0E0}" destId="{D240B47D-D7F7-4BF6-821F-B9768492FBAD}" srcOrd="6" destOrd="0" presId="urn:microsoft.com/office/officeart/2005/8/layout/cycle5"/>
    <dgm:cxn modelId="{83C76AD0-563F-43C1-8AF7-67239BC0BC9A}" type="presParOf" srcId="{A665C456-9D43-4297-96E7-B7B5C67BF0E0}" destId="{BB849240-C9DA-4F6F-BD23-D5157B0F7925}" srcOrd="7" destOrd="0" presId="urn:microsoft.com/office/officeart/2005/8/layout/cycle5"/>
    <dgm:cxn modelId="{93C39A3F-CEFA-48FC-A429-CD642B7B8BFB}" type="presParOf" srcId="{A665C456-9D43-4297-96E7-B7B5C67BF0E0}" destId="{2227E5D2-0F2D-4260-B12C-9AC9EE443825}" srcOrd="8" destOrd="0" presId="urn:microsoft.com/office/officeart/2005/8/layout/cycle5"/>
    <dgm:cxn modelId="{05B08367-AA22-4AC9-B90F-33E6ACEED36F}" type="presParOf" srcId="{A665C456-9D43-4297-96E7-B7B5C67BF0E0}" destId="{8D1CA6D6-5A2C-46A5-80E6-EAE53EA5E133}" srcOrd="9" destOrd="0" presId="urn:microsoft.com/office/officeart/2005/8/layout/cycle5"/>
    <dgm:cxn modelId="{9DF9ED0E-296A-4C14-A2CB-4AD3F82C2818}" type="presParOf" srcId="{A665C456-9D43-4297-96E7-B7B5C67BF0E0}" destId="{F98487AC-9BFF-4495-8888-AE4E8F80C4FE}" srcOrd="10" destOrd="0" presId="urn:microsoft.com/office/officeart/2005/8/layout/cycle5"/>
    <dgm:cxn modelId="{89B8A5EE-DA13-4F02-9857-EFF8779683B1}" type="presParOf" srcId="{A665C456-9D43-4297-96E7-B7B5C67BF0E0}" destId="{49FA21F4-6B2A-469E-8B35-B434FEA33BE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42012-021C-4634-85CC-6D73B1641CA2}">
      <dsp:nvSpPr>
        <dsp:cNvPr id="0" name=""/>
        <dsp:cNvSpPr/>
      </dsp:nvSpPr>
      <dsp:spPr>
        <a:xfrm>
          <a:off x="1632181" y="0"/>
          <a:ext cx="1632181" cy="1232212"/>
        </a:xfrm>
        <a:prstGeom prst="trapezoid">
          <a:avLst>
            <a:gd name="adj" fmla="val 662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člověk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2181" y="0"/>
        <a:ext cx="1632181" cy="1232212"/>
      </dsp:txXfrm>
    </dsp:sp>
    <dsp:sp modelId="{04619C67-282C-4273-A564-450E4693470C}">
      <dsp:nvSpPr>
        <dsp:cNvPr id="0" name=""/>
        <dsp:cNvSpPr/>
      </dsp:nvSpPr>
      <dsp:spPr>
        <a:xfrm>
          <a:off x="816090" y="1232212"/>
          <a:ext cx="3264362" cy="1232212"/>
        </a:xfrm>
        <a:prstGeom prst="trapezoid">
          <a:avLst>
            <a:gd name="adj" fmla="val 662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moře, řeky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7353" y="1232212"/>
        <a:ext cx="2121835" cy="1232212"/>
      </dsp:txXfrm>
    </dsp:sp>
    <dsp:sp modelId="{04381579-34A4-4C39-8E82-36AE2A227072}">
      <dsp:nvSpPr>
        <dsp:cNvPr id="0" name=""/>
        <dsp:cNvSpPr/>
      </dsp:nvSpPr>
      <dsp:spPr>
        <a:xfrm>
          <a:off x="0" y="2464424"/>
          <a:ext cx="4896543" cy="1232212"/>
        </a:xfrm>
        <a:prstGeom prst="trapezoid">
          <a:avLst>
            <a:gd name="adj" fmla="val 662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plankton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2464424"/>
        <a:ext cx="3182752" cy="1232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33612-DE74-48B7-850A-371C688A0EC5}">
      <dsp:nvSpPr>
        <dsp:cNvPr id="0" name=""/>
        <dsp:cNvSpPr/>
      </dsp:nvSpPr>
      <dsp:spPr>
        <a:xfrm>
          <a:off x="1250218" y="-228807"/>
          <a:ext cx="1248745" cy="10360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larva</a:t>
          </a:r>
          <a:endParaRPr lang="cs-CZ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0796" y="-178229"/>
        <a:ext cx="1147589" cy="934934"/>
      </dsp:txXfrm>
    </dsp:sp>
    <dsp:sp modelId="{A718574D-65CD-4460-89F0-4B4807906503}">
      <dsp:nvSpPr>
        <dsp:cNvPr id="0" name=""/>
        <dsp:cNvSpPr/>
      </dsp:nvSpPr>
      <dsp:spPr>
        <a:xfrm>
          <a:off x="717973" y="289237"/>
          <a:ext cx="2313236" cy="2313236"/>
        </a:xfrm>
        <a:custGeom>
          <a:avLst/>
          <a:gdLst/>
          <a:ahLst/>
          <a:cxnLst/>
          <a:rect l="0" t="0" r="0" b="0"/>
          <a:pathLst>
            <a:path>
              <a:moveTo>
                <a:pt x="1888885" y="261324"/>
              </a:moveTo>
              <a:arcTo wR="1156618" hR="1156618" stAng="18556800" swAng="1218027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BB3DA-83B8-4825-8574-A81DBD1DB1BC}">
      <dsp:nvSpPr>
        <dsp:cNvPr id="0" name=""/>
        <dsp:cNvSpPr/>
      </dsp:nvSpPr>
      <dsp:spPr>
        <a:xfrm>
          <a:off x="2485083" y="978898"/>
          <a:ext cx="1092253" cy="9339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larva</a:t>
          </a:r>
          <a:endParaRPr lang="cs-CZ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0673" y="1024488"/>
        <a:ext cx="1001073" cy="842735"/>
      </dsp:txXfrm>
    </dsp:sp>
    <dsp:sp modelId="{A0E2FE3B-D0EA-40E5-AC05-6FDF4E9F0597}">
      <dsp:nvSpPr>
        <dsp:cNvPr id="0" name=""/>
        <dsp:cNvSpPr/>
      </dsp:nvSpPr>
      <dsp:spPr>
        <a:xfrm>
          <a:off x="737406" y="247470"/>
          <a:ext cx="2313236" cy="2313236"/>
        </a:xfrm>
        <a:custGeom>
          <a:avLst/>
          <a:gdLst/>
          <a:ahLst/>
          <a:cxnLst/>
          <a:rect l="0" t="0" r="0" b="0"/>
          <a:pathLst>
            <a:path>
              <a:moveTo>
                <a:pt x="2129479" y="1782164"/>
              </a:moveTo>
              <a:arcTo wR="1156618" hR="1156618" stAng="1964453" swAng="1225606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B47D-D7F7-4BF6-821F-B9768492FBAD}">
      <dsp:nvSpPr>
        <dsp:cNvPr id="0" name=""/>
        <dsp:cNvSpPr/>
      </dsp:nvSpPr>
      <dsp:spPr>
        <a:xfrm>
          <a:off x="1397870" y="1932286"/>
          <a:ext cx="1077693" cy="128555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lobster</a:t>
          </a:r>
          <a:endParaRPr lang="cs-CZ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0479" y="1984895"/>
        <a:ext cx="972475" cy="1180341"/>
      </dsp:txXfrm>
    </dsp:sp>
    <dsp:sp modelId="{2227E5D2-0F2D-4260-B12C-9AC9EE443825}">
      <dsp:nvSpPr>
        <dsp:cNvPr id="0" name=""/>
        <dsp:cNvSpPr/>
      </dsp:nvSpPr>
      <dsp:spPr>
        <a:xfrm>
          <a:off x="701088" y="253487"/>
          <a:ext cx="2313236" cy="2313236"/>
        </a:xfrm>
        <a:custGeom>
          <a:avLst/>
          <a:gdLst/>
          <a:ahLst/>
          <a:cxnLst/>
          <a:rect l="0" t="0" r="0" b="0"/>
          <a:pathLst>
            <a:path>
              <a:moveTo>
                <a:pt x="555325" y="2144653"/>
              </a:moveTo>
              <a:arcTo wR="1156618" hR="1156618" stAng="7279419" swAng="1471106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CA6D6-5A2C-46A5-80E6-EAE53EA5E133}">
      <dsp:nvSpPr>
        <dsp:cNvPr id="0" name=""/>
        <dsp:cNvSpPr/>
      </dsp:nvSpPr>
      <dsp:spPr>
        <a:xfrm>
          <a:off x="95071" y="969854"/>
          <a:ext cx="1245803" cy="9520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 smtClean="0">
              <a:latin typeface="Times New Roman" pitchFamily="18" charset="0"/>
              <a:cs typeface="Times New Roman" pitchFamily="18" charset="0"/>
            </a:rPr>
            <a:t>eggs</a:t>
          </a:r>
          <a:endParaRPr lang="cs-CZ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544" y="1016327"/>
        <a:ext cx="1152857" cy="859055"/>
      </dsp:txXfrm>
    </dsp:sp>
    <dsp:sp modelId="{49FA21F4-6B2A-469E-8B35-B434FEA33BE6}">
      <dsp:nvSpPr>
        <dsp:cNvPr id="0" name=""/>
        <dsp:cNvSpPr/>
      </dsp:nvSpPr>
      <dsp:spPr>
        <a:xfrm>
          <a:off x="717973" y="289237"/>
          <a:ext cx="2313236" cy="2313236"/>
        </a:xfrm>
        <a:custGeom>
          <a:avLst/>
          <a:gdLst/>
          <a:ahLst/>
          <a:cxnLst/>
          <a:rect l="0" t="0" r="0" b="0"/>
          <a:pathLst>
            <a:path>
              <a:moveTo>
                <a:pt x="163296" y="564100"/>
              </a:moveTo>
              <a:arcTo wR="1156618" hR="1156618" stAng="12648968" swAng="1199873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pT4ZB1Psfo&amp;feature=relate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www.youtube.com/watch?v=LZLZ_ArF9j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www.youtube.com/watch?v=GjcWVhbMTxA&amp;feature=fvs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3.wdp"/><Relationship Id="rId18" Type="http://schemas.openxmlformats.org/officeDocument/2006/relationships/image" Target="../media/image31.wmf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7.png"/><Relationship Id="rId17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5" Type="http://schemas.openxmlformats.org/officeDocument/2006/relationships/image" Target="../media/image29.wmf"/><Relationship Id="rId10" Type="http://schemas.openxmlformats.org/officeDocument/2006/relationships/image" Target="../media/image26.png"/><Relationship Id="rId19" Type="http://schemas.openxmlformats.org/officeDocument/2006/relationships/image" Target="../media/image32.wmf"/><Relationship Id="rId4" Type="http://schemas.openxmlformats.org/officeDocument/2006/relationships/hyperlink" Target="http://www.youtube.com/watch?v=AqilTQ34O78&amp;feature=related" TargetMode="External"/><Relationship Id="rId9" Type="http://schemas.microsoft.com/office/2007/relationships/diagramDrawing" Target="../diagrams/drawing1.xml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9.gif"/><Relationship Id="rId5" Type="http://schemas.openxmlformats.org/officeDocument/2006/relationships/diagramData" Target="../diagrams/data2.xml"/><Relationship Id="rId10" Type="http://schemas.openxmlformats.org/officeDocument/2006/relationships/image" Target="../media/image38.wmf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3/Heterocarpus_ensifer.jpg/258px-Heterocarpus_ensifer.jpg" TargetMode="External"/><Relationship Id="rId3" Type="http://schemas.openxmlformats.org/officeDocument/2006/relationships/hyperlink" Target="http://media5.picsearch.com/is?O4hTOPX3TNLyug4bGO-orJIWgu81QgpYKYrmyLCIOKQ" TargetMode="External"/><Relationship Id="rId7" Type="http://schemas.openxmlformats.org/officeDocument/2006/relationships/hyperlink" Target="http://upload.wikimedia.org/wikipedia/commons/4/4f/Potamon_fluviatile9.jpg" TargetMode="External"/><Relationship Id="rId2" Type="http://schemas.openxmlformats.org/officeDocument/2006/relationships/hyperlink" Target="http://mm.denik.cz/32/5e/rak_raci_zvire_klepeta_denik_clanek_sol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e/ec/Pagurus_bernhardus.jpg/220px-Pagurus_bernhardus.jpg" TargetMode="External"/><Relationship Id="rId5" Type="http://schemas.openxmlformats.org/officeDocument/2006/relationships/hyperlink" Target="http://www.zskomtu.cz/vyuka/biologie/miniatury/buchanka.jpg" TargetMode="External"/><Relationship Id="rId4" Type="http://schemas.openxmlformats.org/officeDocument/2006/relationships/hyperlink" Target="http://upload.wikimedia.org/wikipedia/commons/thumb/f/f4/Paleontologist_chipping.jpg/220px-Paleontologist_chipping.jpg" TargetMode="External"/><Relationship Id="rId9" Type="http://schemas.openxmlformats.org/officeDocument/2006/relationships/hyperlink" Target="http://upload.wikimedia.org/wikipedia/commons/thumb/4/4e/Steinkrebs.jpg/258px-Steinkreb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8.1 Co jsou korýši?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CC1YRX92\MP9002894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9786"/>
            <a:ext cx="3816424" cy="25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CC1YRX92\MP90040178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73164"/>
            <a:ext cx="3253115" cy="2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P90043332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37645"/>
            <a:ext cx="1867672" cy="12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J6EZ5ATM\MP90040056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843558"/>
            <a:ext cx="1252331" cy="15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54516" y="3864458"/>
            <a:ext cx="70403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Korýši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lačítko akce: Video 6">
            <a:hlinkClick r:id="rId9" highlightClick="1"/>
          </p:cNvPr>
          <p:cNvSpPr/>
          <p:nvPr/>
        </p:nvSpPr>
        <p:spPr>
          <a:xfrm>
            <a:off x="7945931" y="3230016"/>
            <a:ext cx="521208" cy="429636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17768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Korýši, paleontologie, statocysta, plankton, hlavohruď, chitin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 těla korýšů, jejich zástupci, význam, zvláštnosti.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6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7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79726" y="826740"/>
            <a:ext cx="300915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Členovci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 vnitřní kostry - bezobratlí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elká rozmnožovací schopnost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ělo – hlava, hruď, zadeček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orýši, pavoukovci, hmyz</a:t>
            </a:r>
          </a:p>
        </p:txBody>
      </p:sp>
      <p:pic>
        <p:nvPicPr>
          <p:cNvPr id="1026" name="Picture 2" descr="C:\Documents and Settings\krivankova.UNBCHEM\Local Settings\Temporary Internet Files\Content.IE5\J6EZ5ATM\MM900283635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6" y="4162425"/>
            <a:ext cx="952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HXNJMBL0\MM900288863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73201"/>
            <a:ext cx="1047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M900236315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69" y="833437"/>
            <a:ext cx="647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IQN2YZC3\MM900318055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970">
            <a:off x="2236247" y="998637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06622" y="2571750"/>
            <a:ext cx="25410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Trilobiti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ejstarší živočichové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zkameněliny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Barandien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náhled obrázk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862" y="3616033"/>
            <a:ext cx="990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23528" y="1668263"/>
            <a:ext cx="29306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Paleontologie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ěda zkoumající zkameněliny</a:t>
            </a:r>
          </a:p>
        </p:txBody>
      </p:sp>
      <p:pic>
        <p:nvPicPr>
          <p:cNvPr id="1034" name="Picture 10" descr="http://upload.wikimedia.org/wikipedia/commons/thumb/f/f4/Paleontologist_chipping.jpg/220px-Paleontologist_chipp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8873"/>
            <a:ext cx="1826121" cy="25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HXNJMBL0\MP90040697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54" y="2753760"/>
            <a:ext cx="1436322" cy="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7942" y="1283242"/>
            <a:ext cx="1958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Statocysta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rovnovážný orgán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1. tykadlu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0516" y="2622852"/>
            <a:ext cx="23535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Chitin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hlavní stavební složka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krunýře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24911" y="1279796"/>
            <a:ext cx="26629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Hlavohruď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srostlá hlava a hrudní část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těla v celek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44772" y="1250343"/>
            <a:ext cx="32672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Klepeta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konci prvních tří párů končetin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ejvětší k uchopení kořisti</a:t>
            </a:r>
          </a:p>
        </p:txBody>
      </p:sp>
      <p:pic>
        <p:nvPicPr>
          <p:cNvPr id="1026" name="Picture 2" descr="http://mm.denik.cz/32/5e/rak_raci_zvire_klepeta_denik_clanek_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60" y="2499742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77911" y="2622852"/>
            <a:ext cx="252825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Krunýř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nější kostra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pevný, chrání tělo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svléká ho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lavní složky: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chitin, uhličitan vápenatý</a:t>
            </a:r>
          </a:p>
        </p:txBody>
      </p:sp>
      <p:pic>
        <p:nvPicPr>
          <p:cNvPr id="2052" name="Picture 4" descr="http://zooola.webgarden.cz/image/thm/138372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1" y="3795886"/>
            <a:ext cx="12192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seniortip.cz/portal/cz/seniortip/article/634/images/rak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8" b="98742" l="2462" r="100000">
                        <a14:foregroundMark x1="75692" y1="14465" x2="75692" y2="14465"/>
                        <a14:foregroundMark x1="65538" y1="6918" x2="65538" y2="6918"/>
                        <a14:foregroundMark x1="75385" y1="88050" x2="75385" y2="88050"/>
                        <a14:foregroundMark x1="67692" y1="92453" x2="67692" y2="92453"/>
                        <a14:foregroundMark x1="38154" y1="84906" x2="38154" y2="84906"/>
                        <a14:foregroundMark x1="36308" y1="83648" x2="36308" y2="83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4"/>
            <a:ext cx="4273114" cy="20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9533" y="1131590"/>
            <a:ext cx="187743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Stavba těla raka: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01647" y="1105297"/>
            <a:ext cx="1013419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hlavohruď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71800" y="1565474"/>
            <a:ext cx="74251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klepeta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01942" y="3904743"/>
            <a:ext cx="129073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 páry tykadel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3944441"/>
            <a:ext cx="153599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adeček, 7 článků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51218" y="2445146"/>
            <a:ext cx="137088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či na stopkách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211960" y="3981053"/>
            <a:ext cx="139012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5 párů končetin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62352" y="1347033"/>
            <a:ext cx="1984839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valstvo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 krunýřem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98590" y="33977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65930" y="32731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01647" y="34116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34132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07981" y="32764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13" idx="0"/>
            <a:endCxn id="4" idx="0"/>
          </p:cNvCxnSpPr>
          <p:nvPr/>
        </p:nvCxnSpPr>
        <p:spPr>
          <a:xfrm flipH="1" flipV="1">
            <a:off x="3930197" y="3397716"/>
            <a:ext cx="976825" cy="5833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3" idx="0"/>
          </p:cNvCxnSpPr>
          <p:nvPr/>
        </p:nvCxnSpPr>
        <p:spPr>
          <a:xfrm flipH="1" flipV="1">
            <a:off x="4572000" y="3276448"/>
            <a:ext cx="335022" cy="7046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3" idx="0"/>
          </p:cNvCxnSpPr>
          <p:nvPr/>
        </p:nvCxnSpPr>
        <p:spPr>
          <a:xfrm flipV="1">
            <a:off x="4907022" y="3414947"/>
            <a:ext cx="0" cy="5661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3" idx="0"/>
            <a:endCxn id="18" idx="3"/>
          </p:cNvCxnSpPr>
          <p:nvPr/>
        </p:nvCxnSpPr>
        <p:spPr>
          <a:xfrm flipV="1">
            <a:off x="4907022" y="3551782"/>
            <a:ext cx="430644" cy="4292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" idx="0"/>
          </p:cNvCxnSpPr>
          <p:nvPr/>
        </p:nvCxnSpPr>
        <p:spPr>
          <a:xfrm flipV="1">
            <a:off x="4907022" y="3553447"/>
            <a:ext cx="700959" cy="4276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1" idx="0"/>
          </p:cNvCxnSpPr>
          <p:nvPr/>
        </p:nvCxnSpPr>
        <p:spPr>
          <a:xfrm flipH="1" flipV="1">
            <a:off x="6156176" y="3147814"/>
            <a:ext cx="767999" cy="7966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0" idx="0"/>
          </p:cNvCxnSpPr>
          <p:nvPr/>
        </p:nvCxnSpPr>
        <p:spPr>
          <a:xfrm flipV="1">
            <a:off x="2947311" y="2445146"/>
            <a:ext cx="645369" cy="14595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Přímá spojnice se šipkou 2048"/>
          <p:cNvCxnSpPr>
            <a:stCxn id="10" idx="0"/>
          </p:cNvCxnSpPr>
          <p:nvPr/>
        </p:nvCxnSpPr>
        <p:spPr>
          <a:xfrm flipV="1">
            <a:off x="2947311" y="2766499"/>
            <a:ext cx="1114493" cy="11382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Přímá spojnice se šipkou 2051"/>
          <p:cNvCxnSpPr>
            <a:stCxn id="5" idx="2"/>
          </p:cNvCxnSpPr>
          <p:nvPr/>
        </p:nvCxnSpPr>
        <p:spPr>
          <a:xfrm>
            <a:off x="4908357" y="1413074"/>
            <a:ext cx="167699" cy="13398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Přímá spojnice se šipkou 2053"/>
          <p:cNvCxnSpPr/>
          <p:nvPr/>
        </p:nvCxnSpPr>
        <p:spPr>
          <a:xfrm flipH="1">
            <a:off x="5337666" y="1654810"/>
            <a:ext cx="1034534" cy="790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Přímá spojnice se šipkou 2055"/>
          <p:cNvCxnSpPr>
            <a:stCxn id="9" idx="2"/>
          </p:cNvCxnSpPr>
          <p:nvPr/>
        </p:nvCxnSpPr>
        <p:spPr>
          <a:xfrm>
            <a:off x="3143056" y="1873251"/>
            <a:ext cx="276816" cy="3384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Přímá spojnice se šipkou 2057"/>
          <p:cNvCxnSpPr>
            <a:stCxn id="2050" idx="1"/>
          </p:cNvCxnSpPr>
          <p:nvPr/>
        </p:nvCxnSpPr>
        <p:spPr>
          <a:xfrm flipV="1">
            <a:off x="2771800" y="2643758"/>
            <a:ext cx="1494130" cy="109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46364" y="1882662"/>
            <a:ext cx="161775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dýchají žábrami</a:t>
            </a:r>
          </a:p>
        </p:txBody>
      </p:sp>
      <p:pic>
        <p:nvPicPr>
          <p:cNvPr id="3075" name="Picture 3" descr="C:\Documents and Settings\krivankova.UNBCHEM\Local Settings\Temporary Internet Files\Content.IE5\HXNJMBL0\MM900282880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9" y="3198613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krivankova.UNBCHEM\Local Settings\Temporary Internet Files\Content.IE5\CC1YRX92\MP90043342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237714"/>
            <a:ext cx="1410093" cy="10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lačítko akce: Video 2060">
            <a:hlinkClick r:id="rId7" highlightClick="1"/>
          </p:cNvPr>
          <p:cNvSpPr/>
          <p:nvPr/>
        </p:nvSpPr>
        <p:spPr>
          <a:xfrm>
            <a:off x="8308744" y="4212520"/>
            <a:ext cx="521208" cy="414882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6300192" y="1185383"/>
            <a:ext cx="1584176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humr evropský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3779912" y="1107629"/>
            <a:ext cx="1584176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rak říční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7536904" y="599334"/>
            <a:ext cx="1584176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buchanka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107504" y="1107629"/>
            <a:ext cx="1584176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krab červený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1763688" y="1226543"/>
            <a:ext cx="1872208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rak poustevníček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041751" y="599334"/>
            <a:ext cx="1584176" cy="61264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perloočka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4225181" y="4250779"/>
            <a:ext cx="1872208" cy="612648"/>
          </a:xfrm>
          <a:prstGeom prst="wedgeEllipseCallout">
            <a:avLst>
              <a:gd name="adj1" fmla="val -72727"/>
              <a:gd name="adj2" fmla="val 8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plankton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6948264" y="4250779"/>
            <a:ext cx="1872208" cy="612648"/>
          </a:xfrm>
          <a:prstGeom prst="wedgeEllipseCallout">
            <a:avLst>
              <a:gd name="adj1" fmla="val -50341"/>
              <a:gd name="adj2" fmla="val -130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moře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285850" y="4209360"/>
            <a:ext cx="1872208" cy="612648"/>
          </a:xfrm>
          <a:prstGeom prst="wedgeEllipseCallout">
            <a:avLst>
              <a:gd name="adj1" fmla="val 16306"/>
              <a:gd name="adj2" fmla="val -117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sladká voda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aquarium.cz/static/foto/1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10" y="2348288"/>
            <a:ext cx="1629603" cy="1091252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chan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7181"/>
            <a:ext cx="1045468" cy="866246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e/ec/Pagurus_bernhardus.jpg/220px-Pagurus_bernhard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4" y="2893914"/>
            <a:ext cx="1512168" cy="11959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vropský rak říční (Astacus astacu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6843"/>
            <a:ext cx="2266172" cy="150749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áhled obrázk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60" y="1413953"/>
            <a:ext cx="819150" cy="1219201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umr evropsk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37" y="2086655"/>
            <a:ext cx="2147144" cy="1614521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Zakřivená spojnice 12"/>
          <p:cNvCxnSpPr>
            <a:stCxn id="3" idx="8"/>
            <a:endCxn id="4108" idx="0"/>
          </p:cNvCxnSpPr>
          <p:nvPr/>
        </p:nvCxnSpPr>
        <p:spPr>
          <a:xfrm rot="5400000">
            <a:off x="6382858" y="1707263"/>
            <a:ext cx="212043" cy="5467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Zakřivená spojnice 14"/>
          <p:cNvCxnSpPr>
            <a:stCxn id="9" idx="4"/>
          </p:cNvCxnSpPr>
          <p:nvPr/>
        </p:nvCxnSpPr>
        <p:spPr>
          <a:xfrm rot="16200000" flipH="1">
            <a:off x="6502957" y="542863"/>
            <a:ext cx="928184" cy="226642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Zakřivená spojnice 17"/>
          <p:cNvCxnSpPr/>
          <p:nvPr/>
        </p:nvCxnSpPr>
        <p:spPr>
          <a:xfrm rot="5400000">
            <a:off x="3067654" y="1125089"/>
            <a:ext cx="558868" cy="17242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34" name="Pravoúhlá spojnice 4133"/>
          <p:cNvCxnSpPr/>
          <p:nvPr/>
        </p:nvCxnSpPr>
        <p:spPr>
          <a:xfrm rot="16200000" flipH="1">
            <a:off x="4095412" y="402413"/>
            <a:ext cx="2045875" cy="48371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36" name="Pravoúhlá spojnice 4135"/>
          <p:cNvCxnSpPr>
            <a:stCxn id="7" idx="4"/>
            <a:endCxn id="4098" idx="0"/>
          </p:cNvCxnSpPr>
          <p:nvPr/>
        </p:nvCxnSpPr>
        <p:spPr>
          <a:xfrm rot="16200000" flipH="1">
            <a:off x="2072697" y="547172"/>
            <a:ext cx="628011" cy="29742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45" name="Pravoúhlá spojnice 4144"/>
          <p:cNvCxnSpPr/>
          <p:nvPr/>
        </p:nvCxnSpPr>
        <p:spPr>
          <a:xfrm rot="10800000" flipV="1">
            <a:off x="3779912" y="1211980"/>
            <a:ext cx="4176464" cy="2877922"/>
          </a:xfrm>
          <a:prstGeom prst="bentConnector3">
            <a:avLst>
              <a:gd name="adj1" fmla="val 7143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7131" y="1196196"/>
            <a:ext cx="421461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Jaké je postavení korýšů v potravním řetězci?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49928" y="699542"/>
            <a:ext cx="14847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Rozmnožování</a:t>
            </a:r>
          </a:p>
        </p:txBody>
      </p:sp>
      <p:pic>
        <p:nvPicPr>
          <p:cNvPr id="2050" name="Picture 2" descr="http://www.glf.dfo-mpo.gc.ca/folios/00031/images/img_lobster_life_cycle-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91" y="1283242"/>
            <a:ext cx="3806577" cy="2318164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88991" y="1297026"/>
            <a:ext cx="11609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ajíčko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188991" y="2955075"/>
            <a:ext cx="7920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arva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(8mm)</a:t>
            </a:r>
          </a:p>
          <a:p>
            <a:pPr algn="ctr"/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05756" y="1404287"/>
            <a:ext cx="8008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ospělec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(90 cm)</a:t>
            </a:r>
          </a:p>
        </p:txBody>
      </p:sp>
      <p:sp>
        <p:nvSpPr>
          <p:cNvPr id="9" name="Tlačítko akce: Video 8">
            <a:hlinkClick r:id="rId4" highlightClick="1"/>
          </p:cNvPr>
          <p:cNvSpPr/>
          <p:nvPr/>
        </p:nvSpPr>
        <p:spPr>
          <a:xfrm>
            <a:off x="8006653" y="4141089"/>
            <a:ext cx="624097" cy="428682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2544182"/>
              </p:ext>
            </p:extLst>
          </p:nvPr>
        </p:nvGraphicFramePr>
        <p:xfrm>
          <a:off x="179512" y="1297026"/>
          <a:ext cx="4896543" cy="369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Picture 6" descr="http://upload.wikimedia.org/wikipedia/commons/thumb/c/c0/Daphnia_magna.png/220px-Daphnia_magn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34" b="89937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3915" y="3852440"/>
            <a:ext cx="773885" cy="5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ázek 20" descr="náhled obrázku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875" l="0" r="93023">
                        <a14:foregroundMark x1="38372" y1="25000" x2="50000" y2="14063"/>
                        <a14:foregroundMark x1="55814" y1="32813" x2="74419" y2="28906"/>
                        <a14:foregroundMark x1="81395" y1="28906" x2="83721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593">
            <a:off x="1356208" y="3801969"/>
            <a:ext cx="593999" cy="9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krivankova.UNBCHEM\Local Settings\Temporary Internet Files\Content.IE5\Y7SRUDI5\MC900412548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772">
            <a:off x="1681631" y="2820546"/>
            <a:ext cx="847451" cy="6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IQN2YZC3\MC900200469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50" y="1696193"/>
            <a:ext cx="698376" cy="6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 descr="buchanka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076">
            <a:off x="2240095" y="3855868"/>
            <a:ext cx="707003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Documents and Settings\krivankova.UNBCHEM\Local Settings\Temporary Internet Files\Content.IE5\CC1YRX92\MC90023366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91" y="2823831"/>
            <a:ext cx="1063376" cy="6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J6EZ5ATM\MC900237355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" y="2171461"/>
            <a:ext cx="901598" cy="7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0HOFINEP\MC90031891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7996"/>
            <a:ext cx="1513218" cy="10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95548" y="1492290"/>
            <a:ext cx="230223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lobster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4.realsimple.com/images/food-recipes/shopping-storing/010607/Lobster-red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20" l="4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8505">
            <a:off x="5327002" y="1868115"/>
            <a:ext cx="2857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34342" y="2334600"/>
            <a:ext cx="53412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claw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16947" y="3533503"/>
            <a:ext cx="801823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antenna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18385" y="4362077"/>
            <a:ext cx="873957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carapace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01403" y="4053732"/>
            <a:ext cx="43473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3"/>
          <p:cNvCxnSpPr>
            <a:stCxn id="7" idx="2"/>
          </p:cNvCxnSpPr>
          <p:nvPr/>
        </p:nvCxnSpPr>
        <p:spPr>
          <a:xfrm>
            <a:off x="5401403" y="2642377"/>
            <a:ext cx="434734" cy="361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8" idx="3"/>
          </p:cNvCxnSpPr>
          <p:nvPr/>
        </p:nvCxnSpPr>
        <p:spPr>
          <a:xfrm flipV="1">
            <a:off x="5618770" y="3409231"/>
            <a:ext cx="897446" cy="278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 flipV="1">
            <a:off x="7668344" y="3363838"/>
            <a:ext cx="287020" cy="9657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10" idx="3"/>
          </p:cNvCxnSpPr>
          <p:nvPr/>
        </p:nvCxnSpPr>
        <p:spPr>
          <a:xfrm flipV="1">
            <a:off x="5836137" y="3533503"/>
            <a:ext cx="1040119" cy="674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499473" y="2334599"/>
            <a:ext cx="113204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thoracopods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107649" y="3716673"/>
            <a:ext cx="862737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pleopods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22"/>
          <p:cNvCxnSpPr>
            <a:stCxn id="20" idx="2"/>
          </p:cNvCxnSpPr>
          <p:nvPr/>
        </p:nvCxnSpPr>
        <p:spPr>
          <a:xfrm>
            <a:off x="7065494" y="2642376"/>
            <a:ext cx="242810" cy="577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2" idx="0"/>
          </p:cNvCxnSpPr>
          <p:nvPr/>
        </p:nvCxnSpPr>
        <p:spPr>
          <a:xfrm flipH="1" flipV="1">
            <a:off x="8028384" y="3219822"/>
            <a:ext cx="510634" cy="4968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937445" y="956215"/>
            <a:ext cx="143821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Crustacean</a:t>
            </a:r>
            <a:endParaRPr lang="cs-CZ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1470958"/>
            <a:ext cx="102463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cycle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" name="Diagram 1024"/>
          <p:cNvGraphicFramePr/>
          <p:nvPr>
            <p:extLst>
              <p:ext uri="{D42A27DB-BD31-4B8C-83A1-F6EECF244321}">
                <p14:modId xmlns:p14="http://schemas.microsoft.com/office/powerpoint/2010/main" val="1862276657"/>
              </p:ext>
            </p:extLst>
          </p:nvPr>
        </p:nvGraphicFramePr>
        <p:xfrm>
          <a:off x="323528" y="1494692"/>
          <a:ext cx="3672408" cy="301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 descr="C:\Documents and Settings\krivankova.UNBCHEM\Local Settings\Temporary Internet Files\Content.IE5\CC1YRX92\MC90023290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96801"/>
            <a:ext cx="1195181" cy="11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Y7SRUDI5\MM900223779[1]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53" y="570453"/>
            <a:ext cx="1333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900"/>
              </p:ext>
            </p:extLst>
          </p:nvPr>
        </p:nvGraphicFramePr>
        <p:xfrm>
          <a:off x="179510" y="1131590"/>
          <a:ext cx="7185180" cy="38182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Krunýř tvoří vnější kostru raků.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pevný, protože je obsahuje: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chitin a uhličitan vápenatý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kostěné přepážky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chrupavčité šupiny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křemenná zrnka písku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Vyber správné tvrzení: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krunýř raka roste spolu s jeho tělem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rak, jak roste, musí krunýř několikrát svléknout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čerstvě svlečený rak má na sobě nový, již zpevněný krunýř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 svléká krunýř jednou za život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Kolik má rak končetin?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páry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páry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párů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více než 6 párů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cs-CZ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  Čím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dýchá krab?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vzdušnicemi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plícemi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žábrami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celým povrchem těla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11980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4120" y="1419622"/>
            <a:ext cx="7992888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mm.denik.cz/32/5e/rak_raci_zvire_klepeta_denik_clanek_solo.jpg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http://media5.picsearch.com/is?O4hTOPX3TNLyug4bGO-orJIWgu81QgpYKYrmyLCIOKQ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http://upload.wikimedia.org/wikipedia/commons/thumb/f/f4/Paleontologist_chipping.jpg/220px-Paleontologist_chipping.jpg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http://www.zskomtu.cz/vyuka/biologie/miniatury/buchanka.jpg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http://upload.wikimedia.org/wikipedia/commons/thumb/e/ec/Pagurus_bernhardus.jpg/220px-Pagurus_bernhardus.jpg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upload.wikimedia.org/wikipedia/commons/4/4f/Potamon_fluviatile9.jpg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http://upload.wikimedia.org/wikipedia/commons/thumb/0/03/Heterocarpus_ensifer.jpg/258px-Heterocarpus_ensifer.jpg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http://upload.wikimedia.org/wikipedia/commons/thumb/4/4e/Steinkrebs.jpg/258px-Steinkrebs.jpg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34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696</Words>
  <Application>Microsoft Office PowerPoint</Application>
  <PresentationFormat>Předvádění na obrazovce (16:9)</PresentationFormat>
  <Paragraphs>183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8.1 Co jsou korýši?</vt:lpstr>
      <vt:lpstr>8.2 Co už víš? </vt:lpstr>
      <vt:lpstr>8.3 Jaké si řekneme nové termíny a názvy?</vt:lpstr>
      <vt:lpstr>8.4 Co si řekneme nového?</vt:lpstr>
      <vt:lpstr>8.5 Procvičení a příklady</vt:lpstr>
      <vt:lpstr>8.6 Něco navíc pro šikovné</vt:lpstr>
      <vt:lpstr>8.7 CLIL</vt:lpstr>
      <vt:lpstr>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205</cp:revision>
  <dcterms:created xsi:type="dcterms:W3CDTF">2010-10-18T18:21:56Z</dcterms:created>
  <dcterms:modified xsi:type="dcterms:W3CDTF">2012-01-16T20:22:42Z</dcterms:modified>
</cp:coreProperties>
</file>