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7C80"/>
    <a:srgbClr val="308406"/>
    <a:srgbClr val="A6A200"/>
    <a:srgbClr val="00FFFF"/>
    <a:srgbClr val="FFFF99"/>
    <a:srgbClr val="813763"/>
    <a:srgbClr val="C4D42C"/>
    <a:srgbClr val="CC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75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ago-cz.cz/product/va16-svaly-trupu-v-zivotni-velikosti-27-casti/" TargetMode="External"/><Relationship Id="rId3" Type="http://schemas.openxmlformats.org/officeDocument/2006/relationships/hyperlink" Target="http://www.fitness-produkty.cz/clanky/zajimavosti/svalova-kontrakce.html" TargetMode="External"/><Relationship Id="rId7" Type="http://schemas.openxmlformats.org/officeDocument/2006/relationships/hyperlink" Target="http://infinitely.deviantart.com/art/torso-muscles-study-back-167963340" TargetMode="External"/><Relationship Id="rId12" Type="http://schemas.openxmlformats.org/officeDocument/2006/relationships/hyperlink" Target="http://www.wikiskripta.eu/index.php/Sval_srde%C4%8Dn%C3%AD_(prepar%C3%A1t)" TargetMode="External"/><Relationship Id="rId2" Type="http://schemas.openxmlformats.org/officeDocument/2006/relationships/hyperlink" Target="http://world-of-magic.bloger.cz/Cviceni-proti-magickym-utokum/Fyzicke-cvicen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ortuj.com/view.php?nazevclanku=sval&amp;cisloclanku=2008070065" TargetMode="External"/><Relationship Id="rId11" Type="http://schemas.openxmlformats.org/officeDocument/2006/relationships/hyperlink" Target="http://cs.wikipedia.org/wiki/Hladk%C3%A1_svalovina" TargetMode="External"/><Relationship Id="rId5" Type="http://schemas.openxmlformats.org/officeDocument/2006/relationships/hyperlink" Target="http://yannickdecosse.wordpress.com/2007/11/24/human-body-one/" TargetMode="External"/><Relationship Id="rId10" Type="http://schemas.openxmlformats.org/officeDocument/2006/relationships/hyperlink" Target="http://ultrastruktura.upol.cz/v%C3%BDuka/cze/MPSval/svalovina-pricne-pruhovana-kosterni.html" TargetMode="External"/><Relationship Id="rId4" Type="http://schemas.openxmlformats.org/officeDocument/2006/relationships/hyperlink" Target="http://21stoleti.cz/blog/2011/08/29/silne-svaly-z-tkanove-kultury/svaly-2/" TargetMode="External"/><Relationship Id="rId9" Type="http://schemas.openxmlformats.org/officeDocument/2006/relationships/hyperlink" Target="http://infinitely.deviantart.com/art/torso-muscles-study-in-front-1679632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63466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43.1 Člověk – pohybová soustava - svaly I.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65" y="1039180"/>
            <a:ext cx="3329947" cy="24974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98" y="1039180"/>
            <a:ext cx="3125694" cy="332573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7593"/>
            <a:ext cx="240026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17418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sval, stavba svalu, přehled hlavních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svalů člověka, práce svalu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svalovou soustavou člověka, popisuje stavbu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základní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vlastnosti svalu a ukazuje základní svaly na lidském těle a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jejich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mik\AppData\Local\Microsoft\Windows\Temporary Internet Files\Content.IE5\X4GDFUBA\MP9004308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60" y="627534"/>
            <a:ext cx="1907767" cy="29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láček 20"/>
          <p:cNvSpPr/>
          <p:nvPr/>
        </p:nvSpPr>
        <p:spPr>
          <a:xfrm>
            <a:off x="255676" y="1161062"/>
            <a:ext cx="1868052" cy="1194664"/>
          </a:xfrm>
          <a:prstGeom prst="cloudCallout">
            <a:avLst>
              <a:gd name="adj1" fmla="val 97160"/>
              <a:gd name="adj2" fmla="val -55468"/>
            </a:avLst>
          </a:prstGeom>
          <a:solidFill>
            <a:srgbClr val="00FFFF"/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Svaly slouží k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pohybu.</a:t>
            </a:r>
            <a:endParaRPr lang="cs-CZ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 descr="C:\Users\mik\AppData\Local\Microsoft\Windows\Temporary Internet Files\Content.IE5\EAMPUF8A\MP9004243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8982"/>
            <a:ext cx="2100410" cy="31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láček 22"/>
          <p:cNvSpPr/>
          <p:nvPr/>
        </p:nvSpPr>
        <p:spPr>
          <a:xfrm>
            <a:off x="6084168" y="771550"/>
            <a:ext cx="2603276" cy="1512168"/>
          </a:xfrm>
          <a:prstGeom prst="cloudCallout">
            <a:avLst>
              <a:gd name="adj1" fmla="val -54256"/>
              <a:gd name="adj2" fmla="val 137392"/>
            </a:avLst>
          </a:prstGeom>
          <a:solidFill>
            <a:srgbClr val="00FFFF"/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 své činnosti potřebují energii a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kyslík.</a:t>
            </a:r>
            <a:endParaRPr lang="cs-CZ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" y="2810991"/>
            <a:ext cx="2492208" cy="186915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4" name="Obláček 23"/>
          <p:cNvSpPr/>
          <p:nvPr/>
        </p:nvSpPr>
        <p:spPr>
          <a:xfrm>
            <a:off x="2654361" y="3745183"/>
            <a:ext cx="2160366" cy="1296144"/>
          </a:xfrm>
          <a:prstGeom prst="cloudCallout">
            <a:avLst>
              <a:gd name="adj1" fmla="val -74996"/>
              <a:gd name="adj2" fmla="val -49581"/>
            </a:avLst>
          </a:prstGeom>
          <a:solidFill>
            <a:srgbClr val="00FFFF"/>
          </a:solidFill>
          <a:ln>
            <a:solidFill>
              <a:srgbClr val="81376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Svaly se váží na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kostru.</a:t>
            </a:r>
            <a:endParaRPr lang="cs-CZ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492443"/>
            <a:ext cx="55081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43.3 Jaké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svalech 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651891" y="1169757"/>
            <a:ext cx="1821482" cy="5452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Vlastnosti svalu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3097614" y="1631643"/>
            <a:ext cx="1876425" cy="479966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smrštitelnost</a:t>
            </a:r>
          </a:p>
        </p:txBody>
      </p:sp>
      <p:sp>
        <p:nvSpPr>
          <p:cNvPr id="29" name="Ovál 28"/>
          <p:cNvSpPr/>
          <p:nvPr/>
        </p:nvSpPr>
        <p:spPr>
          <a:xfrm>
            <a:off x="188956" y="1557604"/>
            <a:ext cx="1597894" cy="487811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dráždivost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95680" y="3354372"/>
            <a:ext cx="1848696" cy="7295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 kostře je sval připojen pomocí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vazu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úponu.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035240" y="4048075"/>
            <a:ext cx="263998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Bílkoviny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světlý </a:t>
            </a:r>
            <a:r>
              <a:rPr lang="cs-CZ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aktin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tmavý </a:t>
            </a:r>
            <a:r>
              <a:rPr lang="cs-CZ" sz="1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myosin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zapadají do sebe =&gt; </a:t>
            </a:r>
            <a:endParaRPr lang="cs-CZ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příčně pruhovaná svalovina</a:t>
            </a:r>
            <a:endParaRPr lang="cs-CZ" sz="1400" b="1" dirty="0" smtClean="0"/>
          </a:p>
        </p:txBody>
      </p:sp>
      <p:sp>
        <p:nvSpPr>
          <p:cNvPr id="31" name="Zaoblený obdélník 30"/>
          <p:cNvSpPr/>
          <p:nvPr/>
        </p:nvSpPr>
        <p:spPr>
          <a:xfrm>
            <a:off x="85002" y="2425020"/>
            <a:ext cx="1805802" cy="7227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Svaly jsou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řízeny CNS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lze je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ovládat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vůlí.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22780"/>
            <a:ext cx="3312368" cy="4389727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6" name="Výbuch 1 35"/>
          <p:cNvSpPr/>
          <p:nvPr/>
        </p:nvSpPr>
        <p:spPr>
          <a:xfrm>
            <a:off x="6407200" y="513269"/>
            <a:ext cx="2219558" cy="42671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Stavba svalu</a:t>
            </a:r>
          </a:p>
        </p:txBody>
      </p:sp>
      <p:sp>
        <p:nvSpPr>
          <p:cNvPr id="37" name="Zaoblený obdélník 36"/>
          <p:cNvSpPr/>
          <p:nvPr/>
        </p:nvSpPr>
        <p:spPr>
          <a:xfrm>
            <a:off x="3059832" y="2881617"/>
            <a:ext cx="1665438" cy="779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Svaly se stahují rychle a vyvíjí velkou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sílu.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mik\AppData\Local\Microsoft\Windows\Temporary Internet Files\Content.IE5\G8ZB9UIW\MC9003397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64" y="2074649"/>
            <a:ext cx="1483417" cy="11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Přímá spojnice se šipkou 38"/>
          <p:cNvCxnSpPr>
            <a:stCxn id="27" idx="4"/>
          </p:cNvCxnSpPr>
          <p:nvPr/>
        </p:nvCxnSpPr>
        <p:spPr>
          <a:xfrm flipH="1">
            <a:off x="3059832" y="2111609"/>
            <a:ext cx="975995" cy="3881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29" idx="4"/>
          </p:cNvCxnSpPr>
          <p:nvPr/>
        </p:nvCxnSpPr>
        <p:spPr>
          <a:xfrm>
            <a:off x="987903" y="2045415"/>
            <a:ext cx="1574729" cy="31031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3" grpId="0" animBg="1"/>
      <p:bldP spid="50" grpId="0" animBg="1"/>
      <p:bldP spid="31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99646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43.4 Jaké svaly se naučíme?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Zaoblený obdélník 46"/>
          <p:cNvSpPr/>
          <p:nvPr/>
        </p:nvSpPr>
        <p:spPr>
          <a:xfrm>
            <a:off x="307502" y="1010506"/>
            <a:ext cx="1537192" cy="89652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Svaly trupu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a. svaly hrudníku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b. svaly břicha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c. svaly zad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10cípá hvězda 47"/>
          <p:cNvSpPr/>
          <p:nvPr/>
        </p:nvSpPr>
        <p:spPr>
          <a:xfrm>
            <a:off x="6665198" y="558920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22" y="732853"/>
            <a:ext cx="1762505" cy="2643758"/>
          </a:xfrm>
          <a:prstGeom prst="rect">
            <a:avLst/>
          </a:prstGeom>
        </p:spPr>
      </p:pic>
      <p:cxnSp>
        <p:nvCxnSpPr>
          <p:cNvPr id="50" name="Přímá spojnice se šipkou 49"/>
          <p:cNvCxnSpPr/>
          <p:nvPr/>
        </p:nvCxnSpPr>
        <p:spPr>
          <a:xfrm>
            <a:off x="7453253" y="1227619"/>
            <a:ext cx="416042" cy="3247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6288557" y="966323"/>
            <a:ext cx="1169324" cy="49244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ruhové 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svaly</a:t>
            </a:r>
          </a:p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 oční a ústní</a:t>
            </a:r>
          </a:p>
        </p:txBody>
      </p:sp>
      <p:cxnSp>
        <p:nvCxnSpPr>
          <p:cNvPr id="57" name="Přímá spojnice se šipkou 56"/>
          <p:cNvCxnSpPr>
            <a:stCxn id="56" idx="3"/>
          </p:cNvCxnSpPr>
          <p:nvPr/>
        </p:nvCxnSpPr>
        <p:spPr>
          <a:xfrm>
            <a:off x="7457881" y="1212545"/>
            <a:ext cx="416042" cy="10092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6180675" y="2335219"/>
            <a:ext cx="1095172" cy="29238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3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dvihač 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hlavy</a:t>
            </a:r>
          </a:p>
        </p:txBody>
      </p:sp>
      <p:cxnSp>
        <p:nvCxnSpPr>
          <p:cNvPr id="60" name="Přímá spojnice se šipkou 59"/>
          <p:cNvCxnSpPr>
            <a:stCxn id="58" idx="3"/>
          </p:cNvCxnSpPr>
          <p:nvPr/>
        </p:nvCxnSpPr>
        <p:spPr>
          <a:xfrm>
            <a:off x="7275847" y="2481413"/>
            <a:ext cx="464505" cy="1461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Obrázek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047">
            <a:off x="8479776" y="1233274"/>
            <a:ext cx="331749" cy="1535047"/>
          </a:xfrm>
          <a:prstGeom prst="rect">
            <a:avLst/>
          </a:prstGeom>
          <a:noFill/>
        </p:spPr>
      </p:pic>
      <p:sp>
        <p:nvSpPr>
          <p:cNvPr id="62" name="TextovéPole 61"/>
          <p:cNvSpPr txBox="1"/>
          <p:nvPr/>
        </p:nvSpPr>
        <p:spPr>
          <a:xfrm>
            <a:off x="6537093" y="3468557"/>
            <a:ext cx="2406518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Mimické svaly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mnoho drobných svalů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stahy mění výraz obličeje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mimika je vrozená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člověk ji v dětství neumí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ovládat vůbec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dítěti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lze hned poznat, jak se cítí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6190293" y="1893149"/>
            <a:ext cx="1095172" cy="29238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výkací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svaly</a:t>
            </a:r>
          </a:p>
        </p:txBody>
      </p:sp>
      <p:cxnSp>
        <p:nvCxnSpPr>
          <p:cNvPr id="65" name="Přímá spojnice se šipkou 64"/>
          <p:cNvCxnSpPr>
            <a:stCxn id="63" idx="3"/>
          </p:cNvCxnSpPr>
          <p:nvPr/>
        </p:nvCxnSpPr>
        <p:spPr>
          <a:xfrm>
            <a:off x="7285465" y="2039343"/>
            <a:ext cx="380437" cy="1461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10cípá hvězda 65"/>
          <p:cNvSpPr/>
          <p:nvPr/>
        </p:nvSpPr>
        <p:spPr>
          <a:xfrm>
            <a:off x="17817" y="1016976"/>
            <a:ext cx="260698" cy="288032"/>
          </a:xfrm>
          <a:prstGeom prst="star10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ahnutá šipka dolů 66"/>
          <p:cNvSpPr/>
          <p:nvPr/>
        </p:nvSpPr>
        <p:spPr>
          <a:xfrm rot="5791138">
            <a:off x="8098756" y="2730068"/>
            <a:ext cx="1647956" cy="323335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Obrázek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698"/>
            <a:ext cx="1798647" cy="2576062"/>
          </a:xfrm>
          <a:prstGeom prst="rect">
            <a:avLst/>
          </a:prstGeom>
        </p:spPr>
      </p:pic>
      <p:pic>
        <p:nvPicPr>
          <p:cNvPr id="72" name="Obrázek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90" y="990844"/>
            <a:ext cx="2095904" cy="2794537"/>
          </a:xfrm>
          <a:prstGeom prst="rect">
            <a:avLst/>
          </a:prstGeom>
        </p:spPr>
      </p:pic>
      <p:sp>
        <p:nvSpPr>
          <p:cNvPr id="73" name="Šipka doprava 72"/>
          <p:cNvSpPr/>
          <p:nvPr/>
        </p:nvSpPr>
        <p:spPr>
          <a:xfrm rot="7015876">
            <a:off x="722809" y="2142050"/>
            <a:ext cx="918512" cy="179415"/>
          </a:xfrm>
          <a:prstGeom prst="rightArrow">
            <a:avLst/>
          </a:prstGeom>
          <a:solidFill>
            <a:srgbClr val="002060"/>
          </a:solidFill>
          <a:ln w="19050">
            <a:solidFill>
              <a:srgbClr val="00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Šipka doprava 73"/>
          <p:cNvSpPr/>
          <p:nvPr/>
        </p:nvSpPr>
        <p:spPr>
          <a:xfrm rot="2107321">
            <a:off x="1464283" y="1999851"/>
            <a:ext cx="1447560" cy="129771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00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Šipka doprava 74"/>
          <p:cNvSpPr/>
          <p:nvPr/>
        </p:nvSpPr>
        <p:spPr>
          <a:xfrm rot="1472571">
            <a:off x="1649492" y="1627716"/>
            <a:ext cx="1230957" cy="133464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00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3718528" y="1053781"/>
            <a:ext cx="1182890" cy="29238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elký 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sv. prsní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099646" y="3386619"/>
            <a:ext cx="1257245" cy="2923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římý </a:t>
            </a:r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sv. břišní</a:t>
            </a:r>
          </a:p>
        </p:txBody>
      </p:sp>
      <p:cxnSp>
        <p:nvCxnSpPr>
          <p:cNvPr id="78" name="Přímá spojnice se šipkou 77"/>
          <p:cNvCxnSpPr>
            <a:stCxn id="76" idx="1"/>
          </p:cNvCxnSpPr>
          <p:nvPr/>
        </p:nvCxnSpPr>
        <p:spPr>
          <a:xfrm flipH="1">
            <a:off x="3018888" y="1199975"/>
            <a:ext cx="699640" cy="771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>
            <a:stCxn id="77" idx="1"/>
          </p:cNvCxnSpPr>
          <p:nvPr/>
        </p:nvCxnSpPr>
        <p:spPr>
          <a:xfrm flipH="1" flipV="1">
            <a:off x="3137245" y="2711053"/>
            <a:ext cx="962401" cy="8217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3496785" y="3778441"/>
            <a:ext cx="2631180" cy="1169551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Svaly břicha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ploché, deskovité, ve 3 vrstvách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rotace, úklon, předklon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+ tzv. břišní lis – vyprazdňování střev a moč. měchýře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4092449" y="2995907"/>
            <a:ext cx="1264442" cy="2923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ikmé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sv. břišní</a:t>
            </a:r>
          </a:p>
        </p:txBody>
      </p:sp>
      <p:cxnSp>
        <p:nvCxnSpPr>
          <p:cNvPr id="83" name="Přímá spojnice se šipkou 82"/>
          <p:cNvCxnSpPr>
            <a:stCxn id="81" idx="1"/>
          </p:cNvCxnSpPr>
          <p:nvPr/>
        </p:nvCxnSpPr>
        <p:spPr>
          <a:xfrm flipH="1" flipV="1">
            <a:off x="3368708" y="2625565"/>
            <a:ext cx="723741" cy="5165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3585828" y="1441418"/>
            <a:ext cx="2559492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Svaly hrudníku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malý sv. prsní – pod velkým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: připažení, pomocné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dých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 sv.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- sv. vnější a vnitřní mezižeberní </a:t>
            </a:r>
          </a:p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cs-CZ" sz="1300" dirty="0" err="1"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: hlavní dýchací svaly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1403648" y="2625565"/>
            <a:ext cx="1120718" cy="292388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rapézový 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sv.</a:t>
            </a:r>
          </a:p>
        </p:txBody>
      </p:sp>
      <p:cxnSp>
        <p:nvCxnSpPr>
          <p:cNvPr id="86" name="Přímá spojnice se šipkou 85"/>
          <p:cNvCxnSpPr>
            <a:stCxn id="85" idx="1"/>
          </p:cNvCxnSpPr>
          <p:nvPr/>
        </p:nvCxnSpPr>
        <p:spPr>
          <a:xfrm flipH="1">
            <a:off x="878960" y="2771759"/>
            <a:ext cx="524688" cy="232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1425814" y="3240425"/>
            <a:ext cx="1462840" cy="292388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iroký 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sv. zádový</a:t>
            </a:r>
          </a:p>
        </p:txBody>
      </p:sp>
      <p:cxnSp>
        <p:nvCxnSpPr>
          <p:cNvPr id="88" name="Přímá spojnice se šipkou 87"/>
          <p:cNvCxnSpPr>
            <a:stCxn id="87" idx="1"/>
          </p:cNvCxnSpPr>
          <p:nvPr/>
        </p:nvCxnSpPr>
        <p:spPr>
          <a:xfrm flipH="1">
            <a:off x="971600" y="3386619"/>
            <a:ext cx="45421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/>
          <p:cNvSpPr txBox="1"/>
          <p:nvPr/>
        </p:nvSpPr>
        <p:spPr>
          <a:xfrm>
            <a:off x="296581" y="3867893"/>
            <a:ext cx="2592073" cy="116955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Svaly zad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několik vrstev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dále – </a:t>
            </a:r>
            <a:r>
              <a:rPr lang="cs-CZ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vzpřimovač páteře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udržení vzpřímené polohy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těla a hlavy</a:t>
            </a:r>
          </a:p>
        </p:txBody>
      </p:sp>
      <p:sp>
        <p:nvSpPr>
          <p:cNvPr id="90" name="Zaoblený obdélník 89"/>
          <p:cNvSpPr/>
          <p:nvPr/>
        </p:nvSpPr>
        <p:spPr>
          <a:xfrm>
            <a:off x="7013052" y="529004"/>
            <a:ext cx="1909682" cy="34786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Svaly hlavy a krku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 animBg="1"/>
      <p:bldP spid="58" grpId="0" animBg="1"/>
      <p:bldP spid="62" grpId="0" animBg="1"/>
      <p:bldP spid="63" grpId="0" animBg="1"/>
      <p:bldP spid="66" grpId="0" animBg="1"/>
      <p:bldP spid="67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4" grpId="0" animBg="1"/>
      <p:bldP spid="85" grpId="0" animBg="1"/>
      <p:bldP spid="87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8276"/>
            <a:ext cx="392392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burian.ZSNASTRANI\Local Settings\Temporary Internet Files\Content.IE5\KUU7PBJ6\MC90042611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5585"/>
            <a:ext cx="2232248" cy="2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urian.ZSNASTRANI\Local Settings\Temporary Internet Files\Content.IE5\KUU7PBJ6\MC9001981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0" y="1132159"/>
            <a:ext cx="29265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5699132" y="1425444"/>
            <a:ext cx="2426256" cy="3647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b. Přiřaď svaly 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obrázku.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814762" y="1060671"/>
            <a:ext cx="2656917" cy="3647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Pojmenuj jednotlivé svaly.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Přímá spojnice se šipkou 28"/>
          <p:cNvCxnSpPr>
            <a:stCxn id="30" idx="1"/>
          </p:cNvCxnSpPr>
          <p:nvPr/>
        </p:nvCxnSpPr>
        <p:spPr>
          <a:xfrm flipH="1" flipV="1">
            <a:off x="2037150" y="2970413"/>
            <a:ext cx="863822" cy="94073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900972" y="3757263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814412" y="3309591"/>
            <a:ext cx="934966" cy="2611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82190" y="3001814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692089" y="3771213"/>
            <a:ext cx="1120718" cy="292388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rapézový 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sv.</a:t>
            </a:r>
          </a:p>
        </p:txBody>
      </p:sp>
      <p:cxnSp>
        <p:nvCxnSpPr>
          <p:cNvPr id="36" name="Přímá spojnice se šipkou 35"/>
          <p:cNvCxnSpPr>
            <a:stCxn id="37" idx="3"/>
          </p:cNvCxnSpPr>
          <p:nvPr/>
        </p:nvCxnSpPr>
        <p:spPr>
          <a:xfrm flipV="1">
            <a:off x="5956579" y="3482158"/>
            <a:ext cx="631645" cy="63617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493739" y="3972141"/>
            <a:ext cx="1462840" cy="292388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iroký </a:t>
            </a:r>
            <a:r>
              <a:rPr lang="cs-CZ" sz="13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sv. zádový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806400" y="1770447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cxnSp>
        <p:nvCxnSpPr>
          <p:cNvPr id="46" name="Přímá spojnice se šipkou 45"/>
          <p:cNvCxnSpPr>
            <a:stCxn id="35" idx="0"/>
          </p:cNvCxnSpPr>
          <p:nvPr/>
        </p:nvCxnSpPr>
        <p:spPr>
          <a:xfrm flipH="1" flipV="1">
            <a:off x="7164289" y="2568641"/>
            <a:ext cx="1088159" cy="12025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8"/>
          <p:cNvGrpSpPr>
            <a:grpSpLocks noChangeAspect="1"/>
          </p:cNvGrpSpPr>
          <p:nvPr/>
        </p:nvGrpSpPr>
        <p:grpSpPr bwMode="auto">
          <a:xfrm>
            <a:off x="1448542" y="1568700"/>
            <a:ext cx="997818" cy="1253641"/>
            <a:chOff x="2109" y="1369"/>
            <a:chExt cx="940" cy="1181"/>
          </a:xfrm>
        </p:grpSpPr>
        <p:sp>
          <p:nvSpPr>
            <p:cNvPr id="4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09" y="1369"/>
              <a:ext cx="940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109" y="1369"/>
              <a:ext cx="933" cy="1181"/>
            </a:xfrm>
            <a:custGeom>
              <a:avLst/>
              <a:gdLst>
                <a:gd name="T0" fmla="*/ 1819 w 1865"/>
                <a:gd name="T1" fmla="*/ 0 h 2362"/>
                <a:gd name="T2" fmla="*/ 0 w 1865"/>
                <a:gd name="T3" fmla="*/ 0 h 2362"/>
                <a:gd name="T4" fmla="*/ 0 w 1865"/>
                <a:gd name="T5" fmla="*/ 2362 h 2362"/>
                <a:gd name="T6" fmla="*/ 1865 w 1865"/>
                <a:gd name="T7" fmla="*/ 2362 h 2362"/>
                <a:gd name="T8" fmla="*/ 1865 w 1865"/>
                <a:gd name="T9" fmla="*/ 0 h 2362"/>
                <a:gd name="T10" fmla="*/ 1819 w 1865"/>
                <a:gd name="T11" fmla="*/ 0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5" h="2362">
                  <a:moveTo>
                    <a:pt x="1819" y="0"/>
                  </a:moveTo>
                  <a:lnTo>
                    <a:pt x="0" y="0"/>
                  </a:lnTo>
                  <a:lnTo>
                    <a:pt x="0" y="2362"/>
                  </a:lnTo>
                  <a:lnTo>
                    <a:pt x="1865" y="2362"/>
                  </a:lnTo>
                  <a:lnTo>
                    <a:pt x="1865" y="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2132" y="1392"/>
              <a:ext cx="886" cy="1124"/>
            </a:xfrm>
            <a:prstGeom prst="rect">
              <a:avLst/>
            </a:prstGeom>
            <a:solidFill>
              <a:srgbClr val="D1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132" y="1398"/>
              <a:ext cx="886" cy="1118"/>
            </a:xfrm>
            <a:custGeom>
              <a:avLst/>
              <a:gdLst>
                <a:gd name="T0" fmla="*/ 1443 w 1773"/>
                <a:gd name="T1" fmla="*/ 1356 h 2236"/>
                <a:gd name="T2" fmla="*/ 1373 w 1773"/>
                <a:gd name="T3" fmla="*/ 1291 h 2236"/>
                <a:gd name="T4" fmla="*/ 1365 w 1773"/>
                <a:gd name="T5" fmla="*/ 1234 h 2236"/>
                <a:gd name="T6" fmla="*/ 1366 w 1773"/>
                <a:gd name="T7" fmla="*/ 1193 h 2236"/>
                <a:gd name="T8" fmla="*/ 1386 w 1773"/>
                <a:gd name="T9" fmla="*/ 1148 h 2236"/>
                <a:gd name="T10" fmla="*/ 1390 w 1773"/>
                <a:gd name="T11" fmla="*/ 1116 h 2236"/>
                <a:gd name="T12" fmla="*/ 1407 w 1773"/>
                <a:gd name="T13" fmla="*/ 1066 h 2236"/>
                <a:gd name="T14" fmla="*/ 1454 w 1773"/>
                <a:gd name="T15" fmla="*/ 995 h 2236"/>
                <a:gd name="T16" fmla="*/ 1478 w 1773"/>
                <a:gd name="T17" fmla="*/ 906 h 2236"/>
                <a:gd name="T18" fmla="*/ 1475 w 1773"/>
                <a:gd name="T19" fmla="*/ 874 h 2236"/>
                <a:gd name="T20" fmla="*/ 1458 w 1773"/>
                <a:gd name="T21" fmla="*/ 793 h 2236"/>
                <a:gd name="T22" fmla="*/ 1429 w 1773"/>
                <a:gd name="T23" fmla="*/ 750 h 2236"/>
                <a:gd name="T24" fmla="*/ 1438 w 1773"/>
                <a:gd name="T25" fmla="*/ 722 h 2236"/>
                <a:gd name="T26" fmla="*/ 1443 w 1773"/>
                <a:gd name="T27" fmla="*/ 670 h 2236"/>
                <a:gd name="T28" fmla="*/ 1443 w 1773"/>
                <a:gd name="T29" fmla="*/ 651 h 2236"/>
                <a:gd name="T30" fmla="*/ 1449 w 1773"/>
                <a:gd name="T31" fmla="*/ 618 h 2236"/>
                <a:gd name="T32" fmla="*/ 1452 w 1773"/>
                <a:gd name="T33" fmla="*/ 571 h 2236"/>
                <a:gd name="T34" fmla="*/ 1415 w 1773"/>
                <a:gd name="T35" fmla="*/ 478 h 2236"/>
                <a:gd name="T36" fmla="*/ 1377 w 1773"/>
                <a:gd name="T37" fmla="*/ 396 h 2236"/>
                <a:gd name="T38" fmla="*/ 1294 w 1773"/>
                <a:gd name="T39" fmla="*/ 225 h 2236"/>
                <a:gd name="T40" fmla="*/ 1203 w 1773"/>
                <a:gd name="T41" fmla="*/ 130 h 2236"/>
                <a:gd name="T42" fmla="*/ 1126 w 1773"/>
                <a:gd name="T43" fmla="*/ 110 h 2236"/>
                <a:gd name="T44" fmla="*/ 1067 w 1773"/>
                <a:gd name="T45" fmla="*/ 81 h 2236"/>
                <a:gd name="T46" fmla="*/ 998 w 1773"/>
                <a:gd name="T47" fmla="*/ 33 h 2236"/>
                <a:gd name="T48" fmla="*/ 935 w 1773"/>
                <a:gd name="T49" fmla="*/ 17 h 2236"/>
                <a:gd name="T50" fmla="*/ 878 w 1773"/>
                <a:gd name="T51" fmla="*/ 6 h 2236"/>
                <a:gd name="T52" fmla="*/ 775 w 1773"/>
                <a:gd name="T53" fmla="*/ 2 h 2236"/>
                <a:gd name="T54" fmla="*/ 675 w 1773"/>
                <a:gd name="T55" fmla="*/ 30 h 2236"/>
                <a:gd name="T56" fmla="*/ 554 w 1773"/>
                <a:gd name="T57" fmla="*/ 74 h 2236"/>
                <a:gd name="T58" fmla="*/ 426 w 1773"/>
                <a:gd name="T59" fmla="*/ 148 h 2236"/>
                <a:gd name="T60" fmla="*/ 336 w 1773"/>
                <a:gd name="T61" fmla="*/ 263 h 2236"/>
                <a:gd name="T62" fmla="*/ 217 w 1773"/>
                <a:gd name="T63" fmla="*/ 465 h 2236"/>
                <a:gd name="T64" fmla="*/ 207 w 1773"/>
                <a:gd name="T65" fmla="*/ 674 h 2236"/>
                <a:gd name="T66" fmla="*/ 236 w 1773"/>
                <a:gd name="T67" fmla="*/ 771 h 2236"/>
                <a:gd name="T68" fmla="*/ 279 w 1773"/>
                <a:gd name="T69" fmla="*/ 853 h 2236"/>
                <a:gd name="T70" fmla="*/ 263 w 1773"/>
                <a:gd name="T71" fmla="*/ 912 h 2236"/>
                <a:gd name="T72" fmla="*/ 255 w 1773"/>
                <a:gd name="T73" fmla="*/ 995 h 2236"/>
                <a:gd name="T74" fmla="*/ 307 w 1773"/>
                <a:gd name="T75" fmla="*/ 1088 h 2236"/>
                <a:gd name="T76" fmla="*/ 351 w 1773"/>
                <a:gd name="T77" fmla="*/ 1148 h 2236"/>
                <a:gd name="T78" fmla="*/ 386 w 1773"/>
                <a:gd name="T79" fmla="*/ 1257 h 2236"/>
                <a:gd name="T80" fmla="*/ 424 w 1773"/>
                <a:gd name="T81" fmla="*/ 1297 h 2236"/>
                <a:gd name="T82" fmla="*/ 471 w 1773"/>
                <a:gd name="T83" fmla="*/ 1397 h 2236"/>
                <a:gd name="T84" fmla="*/ 507 w 1773"/>
                <a:gd name="T85" fmla="*/ 1493 h 2236"/>
                <a:gd name="T86" fmla="*/ 445 w 1773"/>
                <a:gd name="T87" fmla="*/ 1528 h 2236"/>
                <a:gd name="T88" fmla="*/ 388 w 1773"/>
                <a:gd name="T89" fmla="*/ 1557 h 2236"/>
                <a:gd name="T90" fmla="*/ 327 w 1773"/>
                <a:gd name="T91" fmla="*/ 1583 h 2236"/>
                <a:gd name="T92" fmla="*/ 237 w 1773"/>
                <a:gd name="T93" fmla="*/ 1613 h 2236"/>
                <a:gd name="T94" fmla="*/ 131 w 1773"/>
                <a:gd name="T95" fmla="*/ 1657 h 2236"/>
                <a:gd name="T96" fmla="*/ 36 w 1773"/>
                <a:gd name="T97" fmla="*/ 1727 h 2236"/>
                <a:gd name="T98" fmla="*/ 1 w 1773"/>
                <a:gd name="T99" fmla="*/ 1778 h 2236"/>
                <a:gd name="T100" fmla="*/ 1763 w 1773"/>
                <a:gd name="T101" fmla="*/ 1459 h 2236"/>
                <a:gd name="T102" fmla="*/ 1695 w 1773"/>
                <a:gd name="T103" fmla="*/ 1437 h 2236"/>
                <a:gd name="T104" fmla="*/ 1624 w 1773"/>
                <a:gd name="T105" fmla="*/ 1420 h 2236"/>
                <a:gd name="T106" fmla="*/ 1562 w 1773"/>
                <a:gd name="T107" fmla="*/ 1405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3" h="2236">
                  <a:moveTo>
                    <a:pt x="1558" y="1403"/>
                  </a:moveTo>
                  <a:lnTo>
                    <a:pt x="1533" y="1395"/>
                  </a:lnTo>
                  <a:lnTo>
                    <a:pt x="1509" y="1387"/>
                  </a:lnTo>
                  <a:lnTo>
                    <a:pt x="1486" y="1378"/>
                  </a:lnTo>
                  <a:lnTo>
                    <a:pt x="1464" y="1368"/>
                  </a:lnTo>
                  <a:lnTo>
                    <a:pt x="1443" y="1356"/>
                  </a:lnTo>
                  <a:lnTo>
                    <a:pt x="1424" y="1342"/>
                  </a:lnTo>
                  <a:lnTo>
                    <a:pt x="1407" y="1326"/>
                  </a:lnTo>
                  <a:lnTo>
                    <a:pt x="1392" y="1308"/>
                  </a:lnTo>
                  <a:lnTo>
                    <a:pt x="1388" y="1303"/>
                  </a:lnTo>
                  <a:lnTo>
                    <a:pt x="1382" y="1299"/>
                  </a:lnTo>
                  <a:lnTo>
                    <a:pt x="1373" y="1291"/>
                  </a:lnTo>
                  <a:lnTo>
                    <a:pt x="1369" y="1281"/>
                  </a:lnTo>
                  <a:lnTo>
                    <a:pt x="1365" y="1269"/>
                  </a:lnTo>
                  <a:lnTo>
                    <a:pt x="1364" y="1254"/>
                  </a:lnTo>
                  <a:lnTo>
                    <a:pt x="1364" y="1248"/>
                  </a:lnTo>
                  <a:lnTo>
                    <a:pt x="1365" y="1241"/>
                  </a:lnTo>
                  <a:lnTo>
                    <a:pt x="1365" y="1234"/>
                  </a:lnTo>
                  <a:lnTo>
                    <a:pt x="1365" y="1227"/>
                  </a:lnTo>
                  <a:lnTo>
                    <a:pt x="1366" y="1219"/>
                  </a:lnTo>
                  <a:lnTo>
                    <a:pt x="1366" y="1211"/>
                  </a:lnTo>
                  <a:lnTo>
                    <a:pt x="1366" y="1203"/>
                  </a:lnTo>
                  <a:lnTo>
                    <a:pt x="1366" y="1195"/>
                  </a:lnTo>
                  <a:lnTo>
                    <a:pt x="1366" y="1193"/>
                  </a:lnTo>
                  <a:lnTo>
                    <a:pt x="1366" y="1190"/>
                  </a:lnTo>
                  <a:lnTo>
                    <a:pt x="1366" y="1188"/>
                  </a:lnTo>
                  <a:lnTo>
                    <a:pt x="1366" y="1186"/>
                  </a:lnTo>
                  <a:lnTo>
                    <a:pt x="1376" y="1173"/>
                  </a:lnTo>
                  <a:lnTo>
                    <a:pt x="1381" y="1160"/>
                  </a:lnTo>
                  <a:lnTo>
                    <a:pt x="1386" y="1148"/>
                  </a:lnTo>
                  <a:lnTo>
                    <a:pt x="1389" y="1136"/>
                  </a:lnTo>
                  <a:lnTo>
                    <a:pt x="1392" y="1129"/>
                  </a:lnTo>
                  <a:lnTo>
                    <a:pt x="1392" y="1121"/>
                  </a:lnTo>
                  <a:lnTo>
                    <a:pt x="1390" y="1119"/>
                  </a:lnTo>
                  <a:lnTo>
                    <a:pt x="1390" y="1118"/>
                  </a:lnTo>
                  <a:lnTo>
                    <a:pt x="1390" y="1116"/>
                  </a:lnTo>
                  <a:lnTo>
                    <a:pt x="1390" y="1114"/>
                  </a:lnTo>
                  <a:lnTo>
                    <a:pt x="1392" y="1104"/>
                  </a:lnTo>
                  <a:lnTo>
                    <a:pt x="1393" y="1095"/>
                  </a:lnTo>
                  <a:lnTo>
                    <a:pt x="1396" y="1084"/>
                  </a:lnTo>
                  <a:lnTo>
                    <a:pt x="1401" y="1075"/>
                  </a:lnTo>
                  <a:lnTo>
                    <a:pt x="1407" y="1066"/>
                  </a:lnTo>
                  <a:lnTo>
                    <a:pt x="1412" y="1056"/>
                  </a:lnTo>
                  <a:lnTo>
                    <a:pt x="1419" y="1045"/>
                  </a:lnTo>
                  <a:lnTo>
                    <a:pt x="1427" y="1034"/>
                  </a:lnTo>
                  <a:lnTo>
                    <a:pt x="1437" y="1021"/>
                  </a:lnTo>
                  <a:lnTo>
                    <a:pt x="1445" y="1008"/>
                  </a:lnTo>
                  <a:lnTo>
                    <a:pt x="1454" y="995"/>
                  </a:lnTo>
                  <a:lnTo>
                    <a:pt x="1462" y="980"/>
                  </a:lnTo>
                  <a:lnTo>
                    <a:pt x="1468" y="963"/>
                  </a:lnTo>
                  <a:lnTo>
                    <a:pt x="1473" y="947"/>
                  </a:lnTo>
                  <a:lnTo>
                    <a:pt x="1477" y="929"/>
                  </a:lnTo>
                  <a:lnTo>
                    <a:pt x="1478" y="909"/>
                  </a:lnTo>
                  <a:lnTo>
                    <a:pt x="1478" y="906"/>
                  </a:lnTo>
                  <a:lnTo>
                    <a:pt x="1478" y="901"/>
                  </a:lnTo>
                  <a:lnTo>
                    <a:pt x="1478" y="898"/>
                  </a:lnTo>
                  <a:lnTo>
                    <a:pt x="1477" y="894"/>
                  </a:lnTo>
                  <a:lnTo>
                    <a:pt x="1477" y="890"/>
                  </a:lnTo>
                  <a:lnTo>
                    <a:pt x="1476" y="882"/>
                  </a:lnTo>
                  <a:lnTo>
                    <a:pt x="1475" y="874"/>
                  </a:lnTo>
                  <a:lnTo>
                    <a:pt x="1475" y="870"/>
                  </a:lnTo>
                  <a:lnTo>
                    <a:pt x="1473" y="855"/>
                  </a:lnTo>
                  <a:lnTo>
                    <a:pt x="1471" y="840"/>
                  </a:lnTo>
                  <a:lnTo>
                    <a:pt x="1469" y="824"/>
                  </a:lnTo>
                  <a:lnTo>
                    <a:pt x="1464" y="808"/>
                  </a:lnTo>
                  <a:lnTo>
                    <a:pt x="1458" y="793"/>
                  </a:lnTo>
                  <a:lnTo>
                    <a:pt x="1452" y="778"/>
                  </a:lnTo>
                  <a:lnTo>
                    <a:pt x="1441" y="764"/>
                  </a:lnTo>
                  <a:lnTo>
                    <a:pt x="1429" y="752"/>
                  </a:lnTo>
                  <a:lnTo>
                    <a:pt x="1429" y="752"/>
                  </a:lnTo>
                  <a:lnTo>
                    <a:pt x="1429" y="750"/>
                  </a:lnTo>
                  <a:lnTo>
                    <a:pt x="1429" y="750"/>
                  </a:lnTo>
                  <a:lnTo>
                    <a:pt x="1429" y="750"/>
                  </a:lnTo>
                  <a:lnTo>
                    <a:pt x="1430" y="742"/>
                  </a:lnTo>
                  <a:lnTo>
                    <a:pt x="1432" y="735"/>
                  </a:lnTo>
                  <a:lnTo>
                    <a:pt x="1433" y="730"/>
                  </a:lnTo>
                  <a:lnTo>
                    <a:pt x="1435" y="725"/>
                  </a:lnTo>
                  <a:lnTo>
                    <a:pt x="1438" y="722"/>
                  </a:lnTo>
                  <a:lnTo>
                    <a:pt x="1439" y="718"/>
                  </a:lnTo>
                  <a:lnTo>
                    <a:pt x="1441" y="707"/>
                  </a:lnTo>
                  <a:lnTo>
                    <a:pt x="1443" y="695"/>
                  </a:lnTo>
                  <a:lnTo>
                    <a:pt x="1443" y="684"/>
                  </a:lnTo>
                  <a:lnTo>
                    <a:pt x="1443" y="673"/>
                  </a:lnTo>
                  <a:lnTo>
                    <a:pt x="1443" y="670"/>
                  </a:lnTo>
                  <a:lnTo>
                    <a:pt x="1443" y="666"/>
                  </a:lnTo>
                  <a:lnTo>
                    <a:pt x="1443" y="663"/>
                  </a:lnTo>
                  <a:lnTo>
                    <a:pt x="1443" y="661"/>
                  </a:lnTo>
                  <a:lnTo>
                    <a:pt x="1443" y="658"/>
                  </a:lnTo>
                  <a:lnTo>
                    <a:pt x="1443" y="655"/>
                  </a:lnTo>
                  <a:lnTo>
                    <a:pt x="1443" y="651"/>
                  </a:lnTo>
                  <a:lnTo>
                    <a:pt x="1443" y="649"/>
                  </a:lnTo>
                  <a:lnTo>
                    <a:pt x="1443" y="641"/>
                  </a:lnTo>
                  <a:lnTo>
                    <a:pt x="1445" y="634"/>
                  </a:lnTo>
                  <a:lnTo>
                    <a:pt x="1446" y="628"/>
                  </a:lnTo>
                  <a:lnTo>
                    <a:pt x="1447" y="624"/>
                  </a:lnTo>
                  <a:lnTo>
                    <a:pt x="1449" y="618"/>
                  </a:lnTo>
                  <a:lnTo>
                    <a:pt x="1450" y="612"/>
                  </a:lnTo>
                  <a:lnTo>
                    <a:pt x="1452" y="606"/>
                  </a:lnTo>
                  <a:lnTo>
                    <a:pt x="1452" y="600"/>
                  </a:lnTo>
                  <a:lnTo>
                    <a:pt x="1453" y="594"/>
                  </a:lnTo>
                  <a:lnTo>
                    <a:pt x="1453" y="588"/>
                  </a:lnTo>
                  <a:lnTo>
                    <a:pt x="1452" y="571"/>
                  </a:lnTo>
                  <a:lnTo>
                    <a:pt x="1448" y="554"/>
                  </a:lnTo>
                  <a:lnTo>
                    <a:pt x="1443" y="537"/>
                  </a:lnTo>
                  <a:lnTo>
                    <a:pt x="1438" y="521"/>
                  </a:lnTo>
                  <a:lnTo>
                    <a:pt x="1431" y="506"/>
                  </a:lnTo>
                  <a:lnTo>
                    <a:pt x="1423" y="491"/>
                  </a:lnTo>
                  <a:lnTo>
                    <a:pt x="1415" y="478"/>
                  </a:lnTo>
                  <a:lnTo>
                    <a:pt x="1407" y="464"/>
                  </a:lnTo>
                  <a:lnTo>
                    <a:pt x="1403" y="458"/>
                  </a:lnTo>
                  <a:lnTo>
                    <a:pt x="1396" y="445"/>
                  </a:lnTo>
                  <a:lnTo>
                    <a:pt x="1388" y="433"/>
                  </a:lnTo>
                  <a:lnTo>
                    <a:pt x="1385" y="426"/>
                  </a:lnTo>
                  <a:lnTo>
                    <a:pt x="1377" y="396"/>
                  </a:lnTo>
                  <a:lnTo>
                    <a:pt x="1366" y="366"/>
                  </a:lnTo>
                  <a:lnTo>
                    <a:pt x="1355" y="336"/>
                  </a:lnTo>
                  <a:lnTo>
                    <a:pt x="1342" y="307"/>
                  </a:lnTo>
                  <a:lnTo>
                    <a:pt x="1327" y="279"/>
                  </a:lnTo>
                  <a:lnTo>
                    <a:pt x="1311" y="253"/>
                  </a:lnTo>
                  <a:lnTo>
                    <a:pt x="1294" y="225"/>
                  </a:lnTo>
                  <a:lnTo>
                    <a:pt x="1275" y="200"/>
                  </a:lnTo>
                  <a:lnTo>
                    <a:pt x="1264" y="183"/>
                  </a:lnTo>
                  <a:lnTo>
                    <a:pt x="1250" y="167"/>
                  </a:lnTo>
                  <a:lnTo>
                    <a:pt x="1235" y="153"/>
                  </a:lnTo>
                  <a:lnTo>
                    <a:pt x="1219" y="140"/>
                  </a:lnTo>
                  <a:lnTo>
                    <a:pt x="1203" y="130"/>
                  </a:lnTo>
                  <a:lnTo>
                    <a:pt x="1185" y="121"/>
                  </a:lnTo>
                  <a:lnTo>
                    <a:pt x="1167" y="114"/>
                  </a:lnTo>
                  <a:lnTo>
                    <a:pt x="1150" y="109"/>
                  </a:lnTo>
                  <a:lnTo>
                    <a:pt x="1143" y="108"/>
                  </a:lnTo>
                  <a:lnTo>
                    <a:pt x="1136" y="109"/>
                  </a:lnTo>
                  <a:lnTo>
                    <a:pt x="1126" y="110"/>
                  </a:lnTo>
                  <a:lnTo>
                    <a:pt x="1116" y="109"/>
                  </a:lnTo>
                  <a:lnTo>
                    <a:pt x="1107" y="107"/>
                  </a:lnTo>
                  <a:lnTo>
                    <a:pt x="1098" y="102"/>
                  </a:lnTo>
                  <a:lnTo>
                    <a:pt x="1089" y="96"/>
                  </a:lnTo>
                  <a:lnTo>
                    <a:pt x="1078" y="89"/>
                  </a:lnTo>
                  <a:lnTo>
                    <a:pt x="1067" y="81"/>
                  </a:lnTo>
                  <a:lnTo>
                    <a:pt x="1055" y="72"/>
                  </a:lnTo>
                  <a:lnTo>
                    <a:pt x="1045" y="64"/>
                  </a:lnTo>
                  <a:lnTo>
                    <a:pt x="1033" y="55"/>
                  </a:lnTo>
                  <a:lnTo>
                    <a:pt x="1022" y="47"/>
                  </a:lnTo>
                  <a:lnTo>
                    <a:pt x="1010" y="40"/>
                  </a:lnTo>
                  <a:lnTo>
                    <a:pt x="998" y="33"/>
                  </a:lnTo>
                  <a:lnTo>
                    <a:pt x="984" y="27"/>
                  </a:lnTo>
                  <a:lnTo>
                    <a:pt x="969" y="23"/>
                  </a:lnTo>
                  <a:lnTo>
                    <a:pt x="954" y="19"/>
                  </a:lnTo>
                  <a:lnTo>
                    <a:pt x="952" y="19"/>
                  </a:lnTo>
                  <a:lnTo>
                    <a:pt x="945" y="18"/>
                  </a:lnTo>
                  <a:lnTo>
                    <a:pt x="935" y="17"/>
                  </a:lnTo>
                  <a:lnTo>
                    <a:pt x="924" y="15"/>
                  </a:lnTo>
                  <a:lnTo>
                    <a:pt x="914" y="13"/>
                  </a:lnTo>
                  <a:lnTo>
                    <a:pt x="904" y="12"/>
                  </a:lnTo>
                  <a:lnTo>
                    <a:pt x="897" y="11"/>
                  </a:lnTo>
                  <a:lnTo>
                    <a:pt x="894" y="11"/>
                  </a:lnTo>
                  <a:lnTo>
                    <a:pt x="878" y="6"/>
                  </a:lnTo>
                  <a:lnTo>
                    <a:pt x="861" y="4"/>
                  </a:lnTo>
                  <a:lnTo>
                    <a:pt x="843" y="2"/>
                  </a:lnTo>
                  <a:lnTo>
                    <a:pt x="827" y="1"/>
                  </a:lnTo>
                  <a:lnTo>
                    <a:pt x="810" y="0"/>
                  </a:lnTo>
                  <a:lnTo>
                    <a:pt x="793" y="1"/>
                  </a:lnTo>
                  <a:lnTo>
                    <a:pt x="775" y="2"/>
                  </a:lnTo>
                  <a:lnTo>
                    <a:pt x="758" y="4"/>
                  </a:lnTo>
                  <a:lnTo>
                    <a:pt x="741" y="8"/>
                  </a:lnTo>
                  <a:lnTo>
                    <a:pt x="725" y="12"/>
                  </a:lnTo>
                  <a:lnTo>
                    <a:pt x="707" y="17"/>
                  </a:lnTo>
                  <a:lnTo>
                    <a:pt x="691" y="23"/>
                  </a:lnTo>
                  <a:lnTo>
                    <a:pt x="675" y="30"/>
                  </a:lnTo>
                  <a:lnTo>
                    <a:pt x="659" y="38"/>
                  </a:lnTo>
                  <a:lnTo>
                    <a:pt x="644" y="46"/>
                  </a:lnTo>
                  <a:lnTo>
                    <a:pt x="629" y="55"/>
                  </a:lnTo>
                  <a:lnTo>
                    <a:pt x="604" y="59"/>
                  </a:lnTo>
                  <a:lnTo>
                    <a:pt x="578" y="66"/>
                  </a:lnTo>
                  <a:lnTo>
                    <a:pt x="554" y="74"/>
                  </a:lnTo>
                  <a:lnTo>
                    <a:pt x="531" y="84"/>
                  </a:lnTo>
                  <a:lnTo>
                    <a:pt x="508" y="94"/>
                  </a:lnTo>
                  <a:lnTo>
                    <a:pt x="486" y="106"/>
                  </a:lnTo>
                  <a:lnTo>
                    <a:pt x="465" y="118"/>
                  </a:lnTo>
                  <a:lnTo>
                    <a:pt x="446" y="133"/>
                  </a:lnTo>
                  <a:lnTo>
                    <a:pt x="426" y="148"/>
                  </a:lnTo>
                  <a:lnTo>
                    <a:pt x="409" y="165"/>
                  </a:lnTo>
                  <a:lnTo>
                    <a:pt x="392" y="183"/>
                  </a:lnTo>
                  <a:lnTo>
                    <a:pt x="376" y="202"/>
                  </a:lnTo>
                  <a:lnTo>
                    <a:pt x="362" y="222"/>
                  </a:lnTo>
                  <a:lnTo>
                    <a:pt x="348" y="243"/>
                  </a:lnTo>
                  <a:lnTo>
                    <a:pt x="336" y="263"/>
                  </a:lnTo>
                  <a:lnTo>
                    <a:pt x="326" y="286"/>
                  </a:lnTo>
                  <a:lnTo>
                    <a:pt x="297" y="319"/>
                  </a:lnTo>
                  <a:lnTo>
                    <a:pt x="271" y="352"/>
                  </a:lnTo>
                  <a:lnTo>
                    <a:pt x="249" y="388"/>
                  </a:lnTo>
                  <a:lnTo>
                    <a:pt x="232" y="426"/>
                  </a:lnTo>
                  <a:lnTo>
                    <a:pt x="217" y="465"/>
                  </a:lnTo>
                  <a:lnTo>
                    <a:pt x="206" y="505"/>
                  </a:lnTo>
                  <a:lnTo>
                    <a:pt x="201" y="545"/>
                  </a:lnTo>
                  <a:lnTo>
                    <a:pt x="198" y="587"/>
                  </a:lnTo>
                  <a:lnTo>
                    <a:pt x="199" y="616"/>
                  </a:lnTo>
                  <a:lnTo>
                    <a:pt x="203" y="646"/>
                  </a:lnTo>
                  <a:lnTo>
                    <a:pt x="207" y="674"/>
                  </a:lnTo>
                  <a:lnTo>
                    <a:pt x="215" y="704"/>
                  </a:lnTo>
                  <a:lnTo>
                    <a:pt x="215" y="706"/>
                  </a:lnTo>
                  <a:lnTo>
                    <a:pt x="219" y="723"/>
                  </a:lnTo>
                  <a:lnTo>
                    <a:pt x="225" y="740"/>
                  </a:lnTo>
                  <a:lnTo>
                    <a:pt x="230" y="755"/>
                  </a:lnTo>
                  <a:lnTo>
                    <a:pt x="236" y="771"/>
                  </a:lnTo>
                  <a:lnTo>
                    <a:pt x="243" y="786"/>
                  </a:lnTo>
                  <a:lnTo>
                    <a:pt x="251" y="801"/>
                  </a:lnTo>
                  <a:lnTo>
                    <a:pt x="258" y="815"/>
                  </a:lnTo>
                  <a:lnTo>
                    <a:pt x="266" y="829"/>
                  </a:lnTo>
                  <a:lnTo>
                    <a:pt x="273" y="840"/>
                  </a:lnTo>
                  <a:lnTo>
                    <a:pt x="279" y="853"/>
                  </a:lnTo>
                  <a:lnTo>
                    <a:pt x="286" y="864"/>
                  </a:lnTo>
                  <a:lnTo>
                    <a:pt x="292" y="877"/>
                  </a:lnTo>
                  <a:lnTo>
                    <a:pt x="283" y="884"/>
                  </a:lnTo>
                  <a:lnTo>
                    <a:pt x="275" y="891"/>
                  </a:lnTo>
                  <a:lnTo>
                    <a:pt x="268" y="900"/>
                  </a:lnTo>
                  <a:lnTo>
                    <a:pt x="263" y="912"/>
                  </a:lnTo>
                  <a:lnTo>
                    <a:pt x="257" y="924"/>
                  </a:lnTo>
                  <a:lnTo>
                    <a:pt x="254" y="938"/>
                  </a:lnTo>
                  <a:lnTo>
                    <a:pt x="252" y="951"/>
                  </a:lnTo>
                  <a:lnTo>
                    <a:pt x="251" y="965"/>
                  </a:lnTo>
                  <a:lnTo>
                    <a:pt x="252" y="980"/>
                  </a:lnTo>
                  <a:lnTo>
                    <a:pt x="255" y="995"/>
                  </a:lnTo>
                  <a:lnTo>
                    <a:pt x="259" y="1010"/>
                  </a:lnTo>
                  <a:lnTo>
                    <a:pt x="265" y="1025"/>
                  </a:lnTo>
                  <a:lnTo>
                    <a:pt x="273" y="1041"/>
                  </a:lnTo>
                  <a:lnTo>
                    <a:pt x="282" y="1056"/>
                  </a:lnTo>
                  <a:lnTo>
                    <a:pt x="294" y="1072"/>
                  </a:lnTo>
                  <a:lnTo>
                    <a:pt x="307" y="1088"/>
                  </a:lnTo>
                  <a:lnTo>
                    <a:pt x="309" y="1090"/>
                  </a:lnTo>
                  <a:lnTo>
                    <a:pt x="311" y="1091"/>
                  </a:lnTo>
                  <a:lnTo>
                    <a:pt x="324" y="1104"/>
                  </a:lnTo>
                  <a:lnTo>
                    <a:pt x="334" y="1118"/>
                  </a:lnTo>
                  <a:lnTo>
                    <a:pt x="343" y="1133"/>
                  </a:lnTo>
                  <a:lnTo>
                    <a:pt x="351" y="1148"/>
                  </a:lnTo>
                  <a:lnTo>
                    <a:pt x="358" y="1164"/>
                  </a:lnTo>
                  <a:lnTo>
                    <a:pt x="364" y="1181"/>
                  </a:lnTo>
                  <a:lnTo>
                    <a:pt x="370" y="1200"/>
                  </a:lnTo>
                  <a:lnTo>
                    <a:pt x="374" y="1218"/>
                  </a:lnTo>
                  <a:lnTo>
                    <a:pt x="386" y="1256"/>
                  </a:lnTo>
                  <a:lnTo>
                    <a:pt x="386" y="1257"/>
                  </a:lnTo>
                  <a:lnTo>
                    <a:pt x="391" y="1266"/>
                  </a:lnTo>
                  <a:lnTo>
                    <a:pt x="396" y="1276"/>
                  </a:lnTo>
                  <a:lnTo>
                    <a:pt x="403" y="1283"/>
                  </a:lnTo>
                  <a:lnTo>
                    <a:pt x="410" y="1288"/>
                  </a:lnTo>
                  <a:lnTo>
                    <a:pt x="417" y="1294"/>
                  </a:lnTo>
                  <a:lnTo>
                    <a:pt x="424" y="1297"/>
                  </a:lnTo>
                  <a:lnTo>
                    <a:pt x="431" y="1301"/>
                  </a:lnTo>
                  <a:lnTo>
                    <a:pt x="438" y="1304"/>
                  </a:lnTo>
                  <a:lnTo>
                    <a:pt x="444" y="1327"/>
                  </a:lnTo>
                  <a:lnTo>
                    <a:pt x="452" y="1352"/>
                  </a:lnTo>
                  <a:lnTo>
                    <a:pt x="461" y="1375"/>
                  </a:lnTo>
                  <a:lnTo>
                    <a:pt x="471" y="1397"/>
                  </a:lnTo>
                  <a:lnTo>
                    <a:pt x="483" y="1418"/>
                  </a:lnTo>
                  <a:lnTo>
                    <a:pt x="495" y="1440"/>
                  </a:lnTo>
                  <a:lnTo>
                    <a:pt x="510" y="1461"/>
                  </a:lnTo>
                  <a:lnTo>
                    <a:pt x="527" y="1482"/>
                  </a:lnTo>
                  <a:lnTo>
                    <a:pt x="516" y="1487"/>
                  </a:lnTo>
                  <a:lnTo>
                    <a:pt x="507" y="1493"/>
                  </a:lnTo>
                  <a:lnTo>
                    <a:pt x="497" y="1499"/>
                  </a:lnTo>
                  <a:lnTo>
                    <a:pt x="486" y="1505"/>
                  </a:lnTo>
                  <a:lnTo>
                    <a:pt x="476" y="1511"/>
                  </a:lnTo>
                  <a:lnTo>
                    <a:pt x="465" y="1516"/>
                  </a:lnTo>
                  <a:lnTo>
                    <a:pt x="455" y="1522"/>
                  </a:lnTo>
                  <a:lnTo>
                    <a:pt x="445" y="1528"/>
                  </a:lnTo>
                  <a:lnTo>
                    <a:pt x="442" y="1529"/>
                  </a:lnTo>
                  <a:lnTo>
                    <a:pt x="434" y="1534"/>
                  </a:lnTo>
                  <a:lnTo>
                    <a:pt x="424" y="1538"/>
                  </a:lnTo>
                  <a:lnTo>
                    <a:pt x="411" y="1545"/>
                  </a:lnTo>
                  <a:lnTo>
                    <a:pt x="400" y="1551"/>
                  </a:lnTo>
                  <a:lnTo>
                    <a:pt x="388" y="1557"/>
                  </a:lnTo>
                  <a:lnTo>
                    <a:pt x="380" y="1560"/>
                  </a:lnTo>
                  <a:lnTo>
                    <a:pt x="377" y="1562"/>
                  </a:lnTo>
                  <a:lnTo>
                    <a:pt x="364" y="1568"/>
                  </a:lnTo>
                  <a:lnTo>
                    <a:pt x="353" y="1573"/>
                  </a:lnTo>
                  <a:lnTo>
                    <a:pt x="340" y="1578"/>
                  </a:lnTo>
                  <a:lnTo>
                    <a:pt x="327" y="1583"/>
                  </a:lnTo>
                  <a:lnTo>
                    <a:pt x="313" y="1588"/>
                  </a:lnTo>
                  <a:lnTo>
                    <a:pt x="301" y="1591"/>
                  </a:lnTo>
                  <a:lnTo>
                    <a:pt x="287" y="1596"/>
                  </a:lnTo>
                  <a:lnTo>
                    <a:pt x="273" y="1600"/>
                  </a:lnTo>
                  <a:lnTo>
                    <a:pt x="255" y="1606"/>
                  </a:lnTo>
                  <a:lnTo>
                    <a:pt x="237" y="1613"/>
                  </a:lnTo>
                  <a:lnTo>
                    <a:pt x="219" y="1619"/>
                  </a:lnTo>
                  <a:lnTo>
                    <a:pt x="202" y="1626"/>
                  </a:lnTo>
                  <a:lnTo>
                    <a:pt x="183" y="1633"/>
                  </a:lnTo>
                  <a:lnTo>
                    <a:pt x="166" y="1640"/>
                  </a:lnTo>
                  <a:lnTo>
                    <a:pt x="149" y="1648"/>
                  </a:lnTo>
                  <a:lnTo>
                    <a:pt x="131" y="1657"/>
                  </a:lnTo>
                  <a:lnTo>
                    <a:pt x="114" y="1666"/>
                  </a:lnTo>
                  <a:lnTo>
                    <a:pt x="98" y="1676"/>
                  </a:lnTo>
                  <a:lnTo>
                    <a:pt x="82" y="1688"/>
                  </a:lnTo>
                  <a:lnTo>
                    <a:pt x="66" y="1699"/>
                  </a:lnTo>
                  <a:lnTo>
                    <a:pt x="51" y="1713"/>
                  </a:lnTo>
                  <a:lnTo>
                    <a:pt x="36" y="1727"/>
                  </a:lnTo>
                  <a:lnTo>
                    <a:pt x="22" y="1743"/>
                  </a:lnTo>
                  <a:lnTo>
                    <a:pt x="8" y="1760"/>
                  </a:lnTo>
                  <a:lnTo>
                    <a:pt x="4" y="1767"/>
                  </a:lnTo>
                  <a:lnTo>
                    <a:pt x="2" y="1774"/>
                  </a:lnTo>
                  <a:lnTo>
                    <a:pt x="1" y="1775"/>
                  </a:lnTo>
                  <a:lnTo>
                    <a:pt x="1" y="1778"/>
                  </a:lnTo>
                  <a:lnTo>
                    <a:pt x="0" y="1779"/>
                  </a:lnTo>
                  <a:lnTo>
                    <a:pt x="0" y="1781"/>
                  </a:lnTo>
                  <a:lnTo>
                    <a:pt x="0" y="2236"/>
                  </a:lnTo>
                  <a:lnTo>
                    <a:pt x="1773" y="2236"/>
                  </a:lnTo>
                  <a:lnTo>
                    <a:pt x="1773" y="1463"/>
                  </a:lnTo>
                  <a:lnTo>
                    <a:pt x="1763" y="1459"/>
                  </a:lnTo>
                  <a:lnTo>
                    <a:pt x="1751" y="1455"/>
                  </a:lnTo>
                  <a:lnTo>
                    <a:pt x="1740" y="1451"/>
                  </a:lnTo>
                  <a:lnTo>
                    <a:pt x="1729" y="1447"/>
                  </a:lnTo>
                  <a:lnTo>
                    <a:pt x="1718" y="1444"/>
                  </a:lnTo>
                  <a:lnTo>
                    <a:pt x="1706" y="1440"/>
                  </a:lnTo>
                  <a:lnTo>
                    <a:pt x="1695" y="1437"/>
                  </a:lnTo>
                  <a:lnTo>
                    <a:pt x="1683" y="1433"/>
                  </a:lnTo>
                  <a:lnTo>
                    <a:pt x="1672" y="1430"/>
                  </a:lnTo>
                  <a:lnTo>
                    <a:pt x="1660" y="1428"/>
                  </a:lnTo>
                  <a:lnTo>
                    <a:pt x="1649" y="1424"/>
                  </a:lnTo>
                  <a:lnTo>
                    <a:pt x="1636" y="1422"/>
                  </a:lnTo>
                  <a:lnTo>
                    <a:pt x="1624" y="1420"/>
                  </a:lnTo>
                  <a:lnTo>
                    <a:pt x="1612" y="1417"/>
                  </a:lnTo>
                  <a:lnTo>
                    <a:pt x="1600" y="1415"/>
                  </a:lnTo>
                  <a:lnTo>
                    <a:pt x="1587" y="1413"/>
                  </a:lnTo>
                  <a:lnTo>
                    <a:pt x="1582" y="1410"/>
                  </a:lnTo>
                  <a:lnTo>
                    <a:pt x="1571" y="1408"/>
                  </a:lnTo>
                  <a:lnTo>
                    <a:pt x="1562" y="1405"/>
                  </a:lnTo>
                  <a:lnTo>
                    <a:pt x="1558" y="1403"/>
                  </a:lnTo>
                  <a:close/>
                </a:path>
              </a:pathLst>
            </a:custGeom>
            <a:solidFill>
              <a:srgbClr val="E8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131" y="2081"/>
              <a:ext cx="887" cy="437"/>
            </a:xfrm>
            <a:custGeom>
              <a:avLst/>
              <a:gdLst>
                <a:gd name="T0" fmla="*/ 1630 w 1775"/>
                <a:gd name="T1" fmla="*/ 104 h 873"/>
                <a:gd name="T2" fmla="*/ 1517 w 1775"/>
                <a:gd name="T3" fmla="*/ 74 h 873"/>
                <a:gd name="T4" fmla="*/ 1457 w 1775"/>
                <a:gd name="T5" fmla="*/ 59 h 873"/>
                <a:gd name="T6" fmla="*/ 1427 w 1775"/>
                <a:gd name="T7" fmla="*/ 38 h 873"/>
                <a:gd name="T8" fmla="*/ 1360 w 1775"/>
                <a:gd name="T9" fmla="*/ 0 h 873"/>
                <a:gd name="T10" fmla="*/ 759 w 1775"/>
                <a:gd name="T11" fmla="*/ 92 h 873"/>
                <a:gd name="T12" fmla="*/ 613 w 1775"/>
                <a:gd name="T13" fmla="*/ 119 h 873"/>
                <a:gd name="T14" fmla="*/ 351 w 1775"/>
                <a:gd name="T15" fmla="*/ 254 h 873"/>
                <a:gd name="T16" fmla="*/ 253 w 1775"/>
                <a:gd name="T17" fmla="*/ 305 h 873"/>
                <a:gd name="T18" fmla="*/ 156 w 1775"/>
                <a:gd name="T19" fmla="*/ 337 h 873"/>
                <a:gd name="T20" fmla="*/ 74 w 1775"/>
                <a:gd name="T21" fmla="*/ 397 h 873"/>
                <a:gd name="T22" fmla="*/ 27 w 1775"/>
                <a:gd name="T23" fmla="*/ 489 h 873"/>
                <a:gd name="T24" fmla="*/ 0 w 1775"/>
                <a:gd name="T25" fmla="*/ 522 h 873"/>
                <a:gd name="T26" fmla="*/ 0 w 1775"/>
                <a:gd name="T27" fmla="*/ 873 h 873"/>
                <a:gd name="T28" fmla="*/ 1775 w 1775"/>
                <a:gd name="T29" fmla="*/ 873 h 873"/>
                <a:gd name="T30" fmla="*/ 1775 w 1775"/>
                <a:gd name="T31" fmla="*/ 154 h 873"/>
                <a:gd name="T32" fmla="*/ 1712 w 1775"/>
                <a:gd name="T33" fmla="*/ 134 h 873"/>
                <a:gd name="T34" fmla="*/ 1630 w 1775"/>
                <a:gd name="T35" fmla="*/ 104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5" h="873">
                  <a:moveTo>
                    <a:pt x="1630" y="104"/>
                  </a:moveTo>
                  <a:lnTo>
                    <a:pt x="1517" y="74"/>
                  </a:lnTo>
                  <a:lnTo>
                    <a:pt x="1457" y="59"/>
                  </a:lnTo>
                  <a:lnTo>
                    <a:pt x="1427" y="38"/>
                  </a:lnTo>
                  <a:lnTo>
                    <a:pt x="1360" y="0"/>
                  </a:lnTo>
                  <a:lnTo>
                    <a:pt x="759" y="92"/>
                  </a:lnTo>
                  <a:lnTo>
                    <a:pt x="613" y="119"/>
                  </a:lnTo>
                  <a:lnTo>
                    <a:pt x="351" y="254"/>
                  </a:lnTo>
                  <a:lnTo>
                    <a:pt x="253" y="305"/>
                  </a:lnTo>
                  <a:lnTo>
                    <a:pt x="156" y="337"/>
                  </a:lnTo>
                  <a:lnTo>
                    <a:pt x="74" y="397"/>
                  </a:lnTo>
                  <a:lnTo>
                    <a:pt x="27" y="489"/>
                  </a:lnTo>
                  <a:lnTo>
                    <a:pt x="0" y="522"/>
                  </a:lnTo>
                  <a:lnTo>
                    <a:pt x="0" y="873"/>
                  </a:lnTo>
                  <a:lnTo>
                    <a:pt x="1775" y="873"/>
                  </a:lnTo>
                  <a:lnTo>
                    <a:pt x="1775" y="154"/>
                  </a:lnTo>
                  <a:lnTo>
                    <a:pt x="1712" y="134"/>
                  </a:lnTo>
                  <a:lnTo>
                    <a:pt x="1630" y="104"/>
                  </a:lnTo>
                  <a:close/>
                </a:path>
              </a:pathLst>
            </a:custGeom>
            <a:solidFill>
              <a:srgbClr val="CC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131" y="2081"/>
              <a:ext cx="887" cy="437"/>
            </a:xfrm>
            <a:custGeom>
              <a:avLst/>
              <a:gdLst>
                <a:gd name="T0" fmla="*/ 1630 w 1775"/>
                <a:gd name="T1" fmla="*/ 104 h 873"/>
                <a:gd name="T2" fmla="*/ 1517 w 1775"/>
                <a:gd name="T3" fmla="*/ 74 h 873"/>
                <a:gd name="T4" fmla="*/ 1457 w 1775"/>
                <a:gd name="T5" fmla="*/ 59 h 873"/>
                <a:gd name="T6" fmla="*/ 1427 w 1775"/>
                <a:gd name="T7" fmla="*/ 38 h 873"/>
                <a:gd name="T8" fmla="*/ 1360 w 1775"/>
                <a:gd name="T9" fmla="*/ 0 h 873"/>
                <a:gd name="T10" fmla="*/ 759 w 1775"/>
                <a:gd name="T11" fmla="*/ 92 h 873"/>
                <a:gd name="T12" fmla="*/ 613 w 1775"/>
                <a:gd name="T13" fmla="*/ 119 h 873"/>
                <a:gd name="T14" fmla="*/ 351 w 1775"/>
                <a:gd name="T15" fmla="*/ 254 h 873"/>
                <a:gd name="T16" fmla="*/ 253 w 1775"/>
                <a:gd name="T17" fmla="*/ 305 h 873"/>
                <a:gd name="T18" fmla="*/ 156 w 1775"/>
                <a:gd name="T19" fmla="*/ 337 h 873"/>
                <a:gd name="T20" fmla="*/ 74 w 1775"/>
                <a:gd name="T21" fmla="*/ 397 h 873"/>
                <a:gd name="T22" fmla="*/ 27 w 1775"/>
                <a:gd name="T23" fmla="*/ 489 h 873"/>
                <a:gd name="T24" fmla="*/ 0 w 1775"/>
                <a:gd name="T25" fmla="*/ 522 h 873"/>
                <a:gd name="T26" fmla="*/ 0 w 1775"/>
                <a:gd name="T27" fmla="*/ 873 h 873"/>
                <a:gd name="T28" fmla="*/ 1775 w 1775"/>
                <a:gd name="T29" fmla="*/ 873 h 873"/>
                <a:gd name="T30" fmla="*/ 1775 w 1775"/>
                <a:gd name="T31" fmla="*/ 154 h 873"/>
                <a:gd name="T32" fmla="*/ 1712 w 1775"/>
                <a:gd name="T33" fmla="*/ 134 h 873"/>
                <a:gd name="T34" fmla="*/ 1630 w 1775"/>
                <a:gd name="T35" fmla="*/ 104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5" h="873">
                  <a:moveTo>
                    <a:pt x="1630" y="104"/>
                  </a:moveTo>
                  <a:lnTo>
                    <a:pt x="1517" y="74"/>
                  </a:lnTo>
                  <a:lnTo>
                    <a:pt x="1457" y="59"/>
                  </a:lnTo>
                  <a:lnTo>
                    <a:pt x="1427" y="38"/>
                  </a:lnTo>
                  <a:lnTo>
                    <a:pt x="1360" y="0"/>
                  </a:lnTo>
                  <a:lnTo>
                    <a:pt x="759" y="92"/>
                  </a:lnTo>
                  <a:lnTo>
                    <a:pt x="613" y="119"/>
                  </a:lnTo>
                  <a:lnTo>
                    <a:pt x="351" y="254"/>
                  </a:lnTo>
                  <a:lnTo>
                    <a:pt x="253" y="305"/>
                  </a:lnTo>
                  <a:lnTo>
                    <a:pt x="156" y="337"/>
                  </a:lnTo>
                  <a:lnTo>
                    <a:pt x="74" y="397"/>
                  </a:lnTo>
                  <a:lnTo>
                    <a:pt x="27" y="489"/>
                  </a:lnTo>
                  <a:lnTo>
                    <a:pt x="0" y="522"/>
                  </a:lnTo>
                  <a:lnTo>
                    <a:pt x="0" y="873"/>
                  </a:lnTo>
                  <a:lnTo>
                    <a:pt x="1775" y="873"/>
                  </a:lnTo>
                  <a:lnTo>
                    <a:pt x="1775" y="154"/>
                  </a:lnTo>
                  <a:lnTo>
                    <a:pt x="1712" y="134"/>
                  </a:lnTo>
                  <a:lnTo>
                    <a:pt x="1630" y="104"/>
                  </a:lnTo>
                  <a:close/>
                </a:path>
              </a:pathLst>
            </a:custGeom>
            <a:solidFill>
              <a:srgbClr val="CC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32" y="2137"/>
              <a:ext cx="331" cy="247"/>
            </a:xfrm>
            <a:custGeom>
              <a:avLst/>
              <a:gdLst>
                <a:gd name="T0" fmla="*/ 88 w 661"/>
                <a:gd name="T1" fmla="*/ 351 h 495"/>
                <a:gd name="T2" fmla="*/ 106 w 661"/>
                <a:gd name="T3" fmla="*/ 332 h 495"/>
                <a:gd name="T4" fmla="*/ 126 w 661"/>
                <a:gd name="T5" fmla="*/ 316 h 495"/>
                <a:gd name="T6" fmla="*/ 146 w 661"/>
                <a:gd name="T7" fmla="*/ 301 h 495"/>
                <a:gd name="T8" fmla="*/ 168 w 661"/>
                <a:gd name="T9" fmla="*/ 288 h 495"/>
                <a:gd name="T10" fmla="*/ 191 w 661"/>
                <a:gd name="T11" fmla="*/ 275 h 495"/>
                <a:gd name="T12" fmla="*/ 213 w 661"/>
                <a:gd name="T13" fmla="*/ 264 h 495"/>
                <a:gd name="T14" fmla="*/ 236 w 661"/>
                <a:gd name="T15" fmla="*/ 250 h 495"/>
                <a:gd name="T16" fmla="*/ 259 w 661"/>
                <a:gd name="T17" fmla="*/ 236 h 495"/>
                <a:gd name="T18" fmla="*/ 274 w 661"/>
                <a:gd name="T19" fmla="*/ 227 h 495"/>
                <a:gd name="T20" fmla="*/ 292 w 661"/>
                <a:gd name="T21" fmla="*/ 218 h 495"/>
                <a:gd name="T22" fmla="*/ 310 w 661"/>
                <a:gd name="T23" fmla="*/ 209 h 495"/>
                <a:gd name="T24" fmla="*/ 328 w 661"/>
                <a:gd name="T25" fmla="*/ 199 h 495"/>
                <a:gd name="T26" fmla="*/ 348 w 661"/>
                <a:gd name="T27" fmla="*/ 190 h 495"/>
                <a:gd name="T28" fmla="*/ 369 w 661"/>
                <a:gd name="T29" fmla="*/ 182 h 495"/>
                <a:gd name="T30" fmla="*/ 389 w 661"/>
                <a:gd name="T31" fmla="*/ 174 h 495"/>
                <a:gd name="T32" fmla="*/ 411 w 661"/>
                <a:gd name="T33" fmla="*/ 165 h 495"/>
                <a:gd name="T34" fmla="*/ 432 w 661"/>
                <a:gd name="T35" fmla="*/ 157 h 495"/>
                <a:gd name="T36" fmla="*/ 454 w 661"/>
                <a:gd name="T37" fmla="*/ 149 h 495"/>
                <a:gd name="T38" fmla="*/ 475 w 661"/>
                <a:gd name="T39" fmla="*/ 142 h 495"/>
                <a:gd name="T40" fmla="*/ 494 w 661"/>
                <a:gd name="T41" fmla="*/ 134 h 495"/>
                <a:gd name="T42" fmla="*/ 515 w 661"/>
                <a:gd name="T43" fmla="*/ 126 h 495"/>
                <a:gd name="T44" fmla="*/ 533 w 661"/>
                <a:gd name="T45" fmla="*/ 119 h 495"/>
                <a:gd name="T46" fmla="*/ 552 w 661"/>
                <a:gd name="T47" fmla="*/ 111 h 495"/>
                <a:gd name="T48" fmla="*/ 568 w 661"/>
                <a:gd name="T49" fmla="*/ 104 h 495"/>
                <a:gd name="T50" fmla="*/ 590 w 661"/>
                <a:gd name="T51" fmla="*/ 95 h 495"/>
                <a:gd name="T52" fmla="*/ 609 w 661"/>
                <a:gd name="T53" fmla="*/ 88 h 495"/>
                <a:gd name="T54" fmla="*/ 626 w 661"/>
                <a:gd name="T55" fmla="*/ 80 h 495"/>
                <a:gd name="T56" fmla="*/ 641 w 661"/>
                <a:gd name="T57" fmla="*/ 72 h 495"/>
                <a:gd name="T58" fmla="*/ 651 w 661"/>
                <a:gd name="T59" fmla="*/ 61 h 495"/>
                <a:gd name="T60" fmla="*/ 658 w 661"/>
                <a:gd name="T61" fmla="*/ 46 h 495"/>
                <a:gd name="T62" fmla="*/ 661 w 661"/>
                <a:gd name="T63" fmla="*/ 27 h 495"/>
                <a:gd name="T64" fmla="*/ 659 w 661"/>
                <a:gd name="T65" fmla="*/ 0 h 495"/>
                <a:gd name="T66" fmla="*/ 611 w 661"/>
                <a:gd name="T67" fmla="*/ 9 h 495"/>
                <a:gd name="T68" fmla="*/ 349 w 661"/>
                <a:gd name="T69" fmla="*/ 144 h 495"/>
                <a:gd name="T70" fmla="*/ 251 w 661"/>
                <a:gd name="T71" fmla="*/ 195 h 495"/>
                <a:gd name="T72" fmla="*/ 154 w 661"/>
                <a:gd name="T73" fmla="*/ 227 h 495"/>
                <a:gd name="T74" fmla="*/ 72 w 661"/>
                <a:gd name="T75" fmla="*/ 287 h 495"/>
                <a:gd name="T76" fmla="*/ 25 w 661"/>
                <a:gd name="T77" fmla="*/ 379 h 495"/>
                <a:gd name="T78" fmla="*/ 0 w 661"/>
                <a:gd name="T79" fmla="*/ 412 h 495"/>
                <a:gd name="T80" fmla="*/ 0 w 661"/>
                <a:gd name="T81" fmla="*/ 495 h 495"/>
                <a:gd name="T82" fmla="*/ 15 w 661"/>
                <a:gd name="T83" fmla="*/ 486 h 495"/>
                <a:gd name="T84" fmla="*/ 28 w 661"/>
                <a:gd name="T85" fmla="*/ 471 h 495"/>
                <a:gd name="T86" fmla="*/ 39 w 661"/>
                <a:gd name="T87" fmla="*/ 453 h 495"/>
                <a:gd name="T88" fmla="*/ 50 w 661"/>
                <a:gd name="T89" fmla="*/ 431 h 495"/>
                <a:gd name="T90" fmla="*/ 59 w 661"/>
                <a:gd name="T91" fmla="*/ 408 h 495"/>
                <a:gd name="T92" fmla="*/ 68 w 661"/>
                <a:gd name="T93" fmla="*/ 386 h 495"/>
                <a:gd name="T94" fmla="*/ 77 w 661"/>
                <a:gd name="T95" fmla="*/ 366 h 495"/>
                <a:gd name="T96" fmla="*/ 88 w 661"/>
                <a:gd name="T97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1" h="495">
                  <a:moveTo>
                    <a:pt x="88" y="351"/>
                  </a:moveTo>
                  <a:lnTo>
                    <a:pt x="106" y="332"/>
                  </a:lnTo>
                  <a:lnTo>
                    <a:pt x="126" y="316"/>
                  </a:lnTo>
                  <a:lnTo>
                    <a:pt x="146" y="301"/>
                  </a:lnTo>
                  <a:lnTo>
                    <a:pt x="168" y="288"/>
                  </a:lnTo>
                  <a:lnTo>
                    <a:pt x="191" y="275"/>
                  </a:lnTo>
                  <a:lnTo>
                    <a:pt x="213" y="264"/>
                  </a:lnTo>
                  <a:lnTo>
                    <a:pt x="236" y="250"/>
                  </a:lnTo>
                  <a:lnTo>
                    <a:pt x="259" y="236"/>
                  </a:lnTo>
                  <a:lnTo>
                    <a:pt x="274" y="227"/>
                  </a:lnTo>
                  <a:lnTo>
                    <a:pt x="292" y="218"/>
                  </a:lnTo>
                  <a:lnTo>
                    <a:pt x="310" y="209"/>
                  </a:lnTo>
                  <a:lnTo>
                    <a:pt x="328" y="199"/>
                  </a:lnTo>
                  <a:lnTo>
                    <a:pt x="348" y="190"/>
                  </a:lnTo>
                  <a:lnTo>
                    <a:pt x="369" y="182"/>
                  </a:lnTo>
                  <a:lnTo>
                    <a:pt x="389" y="174"/>
                  </a:lnTo>
                  <a:lnTo>
                    <a:pt x="411" y="165"/>
                  </a:lnTo>
                  <a:lnTo>
                    <a:pt x="432" y="157"/>
                  </a:lnTo>
                  <a:lnTo>
                    <a:pt x="454" y="149"/>
                  </a:lnTo>
                  <a:lnTo>
                    <a:pt x="475" y="142"/>
                  </a:lnTo>
                  <a:lnTo>
                    <a:pt x="494" y="134"/>
                  </a:lnTo>
                  <a:lnTo>
                    <a:pt x="515" y="126"/>
                  </a:lnTo>
                  <a:lnTo>
                    <a:pt x="533" y="119"/>
                  </a:lnTo>
                  <a:lnTo>
                    <a:pt x="552" y="111"/>
                  </a:lnTo>
                  <a:lnTo>
                    <a:pt x="568" y="104"/>
                  </a:lnTo>
                  <a:lnTo>
                    <a:pt x="590" y="95"/>
                  </a:lnTo>
                  <a:lnTo>
                    <a:pt x="609" y="88"/>
                  </a:lnTo>
                  <a:lnTo>
                    <a:pt x="626" y="80"/>
                  </a:lnTo>
                  <a:lnTo>
                    <a:pt x="641" y="72"/>
                  </a:lnTo>
                  <a:lnTo>
                    <a:pt x="651" y="61"/>
                  </a:lnTo>
                  <a:lnTo>
                    <a:pt x="658" y="46"/>
                  </a:lnTo>
                  <a:lnTo>
                    <a:pt x="661" y="27"/>
                  </a:lnTo>
                  <a:lnTo>
                    <a:pt x="659" y="0"/>
                  </a:lnTo>
                  <a:lnTo>
                    <a:pt x="611" y="9"/>
                  </a:lnTo>
                  <a:lnTo>
                    <a:pt x="349" y="144"/>
                  </a:lnTo>
                  <a:lnTo>
                    <a:pt x="251" y="195"/>
                  </a:lnTo>
                  <a:lnTo>
                    <a:pt x="154" y="227"/>
                  </a:lnTo>
                  <a:lnTo>
                    <a:pt x="72" y="287"/>
                  </a:lnTo>
                  <a:lnTo>
                    <a:pt x="25" y="379"/>
                  </a:lnTo>
                  <a:lnTo>
                    <a:pt x="0" y="412"/>
                  </a:lnTo>
                  <a:lnTo>
                    <a:pt x="0" y="495"/>
                  </a:lnTo>
                  <a:lnTo>
                    <a:pt x="15" y="486"/>
                  </a:lnTo>
                  <a:lnTo>
                    <a:pt x="28" y="471"/>
                  </a:lnTo>
                  <a:lnTo>
                    <a:pt x="39" y="453"/>
                  </a:lnTo>
                  <a:lnTo>
                    <a:pt x="50" y="431"/>
                  </a:lnTo>
                  <a:lnTo>
                    <a:pt x="59" y="408"/>
                  </a:lnTo>
                  <a:lnTo>
                    <a:pt x="68" y="386"/>
                  </a:lnTo>
                  <a:lnTo>
                    <a:pt x="77" y="366"/>
                  </a:lnTo>
                  <a:lnTo>
                    <a:pt x="88" y="351"/>
                  </a:lnTo>
                  <a:close/>
                </a:path>
              </a:pathLst>
            </a:custGeom>
            <a:solidFill>
              <a:srgbClr val="C4B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2126" y="1418"/>
              <a:ext cx="916" cy="1116"/>
            </a:xfrm>
            <a:custGeom>
              <a:avLst/>
              <a:gdLst>
                <a:gd name="T0" fmla="*/ 1031 w 1830"/>
                <a:gd name="T1" fmla="*/ 55 h 2232"/>
                <a:gd name="T2" fmla="*/ 1111 w 1830"/>
                <a:gd name="T3" fmla="*/ 106 h 2232"/>
                <a:gd name="T4" fmla="*/ 1211 w 1830"/>
                <a:gd name="T5" fmla="*/ 136 h 2232"/>
                <a:gd name="T6" fmla="*/ 1305 w 1830"/>
                <a:gd name="T7" fmla="*/ 260 h 2232"/>
                <a:gd name="T8" fmla="*/ 1381 w 1830"/>
                <a:gd name="T9" fmla="*/ 440 h 2232"/>
                <a:gd name="T10" fmla="*/ 1415 w 1830"/>
                <a:gd name="T11" fmla="*/ 588 h 2232"/>
                <a:gd name="T12" fmla="*/ 1392 w 1830"/>
                <a:gd name="T13" fmla="*/ 730 h 2232"/>
                <a:gd name="T14" fmla="*/ 1446 w 1830"/>
                <a:gd name="T15" fmla="*/ 839 h 2232"/>
                <a:gd name="T16" fmla="*/ 1374 w 1830"/>
                <a:gd name="T17" fmla="*/ 1023 h 2232"/>
                <a:gd name="T18" fmla="*/ 1337 w 1830"/>
                <a:gd name="T19" fmla="*/ 1153 h 2232"/>
                <a:gd name="T20" fmla="*/ 1369 w 1830"/>
                <a:gd name="T21" fmla="*/ 1291 h 2232"/>
                <a:gd name="T22" fmla="*/ 1454 w 1830"/>
                <a:gd name="T23" fmla="*/ 1362 h 2232"/>
                <a:gd name="T24" fmla="*/ 1557 w 1830"/>
                <a:gd name="T25" fmla="*/ 1401 h 2232"/>
                <a:gd name="T26" fmla="*/ 1653 w 1830"/>
                <a:gd name="T27" fmla="*/ 1423 h 2232"/>
                <a:gd name="T28" fmla="*/ 1740 w 1830"/>
                <a:gd name="T29" fmla="*/ 1449 h 2232"/>
                <a:gd name="T30" fmla="*/ 1827 w 1830"/>
                <a:gd name="T31" fmla="*/ 1497 h 2232"/>
                <a:gd name="T32" fmla="*/ 1774 w 1830"/>
                <a:gd name="T33" fmla="*/ 1491 h 2232"/>
                <a:gd name="T34" fmla="*/ 1645 w 1830"/>
                <a:gd name="T35" fmla="*/ 1449 h 2232"/>
                <a:gd name="T36" fmla="*/ 1547 w 1830"/>
                <a:gd name="T37" fmla="*/ 1433 h 2232"/>
                <a:gd name="T38" fmla="*/ 1450 w 1830"/>
                <a:gd name="T39" fmla="*/ 1412 h 2232"/>
                <a:gd name="T40" fmla="*/ 1384 w 1830"/>
                <a:gd name="T41" fmla="*/ 1773 h 2232"/>
                <a:gd name="T42" fmla="*/ 1315 w 1830"/>
                <a:gd name="T43" fmla="*/ 2016 h 2232"/>
                <a:gd name="T44" fmla="*/ 1251 w 1830"/>
                <a:gd name="T45" fmla="*/ 1973 h 2232"/>
                <a:gd name="T46" fmla="*/ 1173 w 1830"/>
                <a:gd name="T47" fmla="*/ 1922 h 2232"/>
                <a:gd name="T48" fmla="*/ 1086 w 1830"/>
                <a:gd name="T49" fmla="*/ 1861 h 2232"/>
                <a:gd name="T50" fmla="*/ 996 w 1830"/>
                <a:gd name="T51" fmla="*/ 1950 h 2232"/>
                <a:gd name="T52" fmla="*/ 1011 w 1830"/>
                <a:gd name="T53" fmla="*/ 2125 h 2232"/>
                <a:gd name="T54" fmla="*/ 984 w 1830"/>
                <a:gd name="T55" fmla="*/ 2214 h 2232"/>
                <a:gd name="T56" fmla="*/ 887 w 1830"/>
                <a:gd name="T57" fmla="*/ 2225 h 2232"/>
                <a:gd name="T58" fmla="*/ 797 w 1830"/>
                <a:gd name="T59" fmla="*/ 2224 h 2232"/>
                <a:gd name="T60" fmla="*/ 807 w 1830"/>
                <a:gd name="T61" fmla="*/ 2120 h 2232"/>
                <a:gd name="T62" fmla="*/ 802 w 1830"/>
                <a:gd name="T63" fmla="*/ 1953 h 2232"/>
                <a:gd name="T64" fmla="*/ 700 w 1830"/>
                <a:gd name="T65" fmla="*/ 1983 h 2232"/>
                <a:gd name="T66" fmla="*/ 593 w 1830"/>
                <a:gd name="T67" fmla="*/ 2073 h 2232"/>
                <a:gd name="T68" fmla="*/ 574 w 1830"/>
                <a:gd name="T69" fmla="*/ 1701 h 2232"/>
                <a:gd name="T70" fmla="*/ 610 w 1830"/>
                <a:gd name="T71" fmla="*/ 1482 h 2232"/>
                <a:gd name="T72" fmla="*/ 502 w 1830"/>
                <a:gd name="T73" fmla="*/ 1529 h 2232"/>
                <a:gd name="T74" fmla="*/ 403 w 1830"/>
                <a:gd name="T75" fmla="*/ 1575 h 2232"/>
                <a:gd name="T76" fmla="*/ 305 w 1830"/>
                <a:gd name="T77" fmla="*/ 1617 h 2232"/>
                <a:gd name="T78" fmla="*/ 197 w 1830"/>
                <a:gd name="T79" fmla="*/ 1665 h 2232"/>
                <a:gd name="T80" fmla="*/ 91 w 1830"/>
                <a:gd name="T81" fmla="*/ 1739 h 2232"/>
                <a:gd name="T82" fmla="*/ 28 w 1830"/>
                <a:gd name="T83" fmla="*/ 1826 h 2232"/>
                <a:gd name="T84" fmla="*/ 3 w 1830"/>
                <a:gd name="T85" fmla="*/ 1834 h 2232"/>
                <a:gd name="T86" fmla="*/ 51 w 1830"/>
                <a:gd name="T87" fmla="*/ 1745 h 2232"/>
                <a:gd name="T88" fmla="*/ 203 w 1830"/>
                <a:gd name="T89" fmla="*/ 1632 h 2232"/>
                <a:gd name="T90" fmla="*/ 382 w 1830"/>
                <a:gd name="T91" fmla="*/ 1568 h 2232"/>
                <a:gd name="T92" fmla="*/ 536 w 1830"/>
                <a:gd name="T93" fmla="*/ 1489 h 2232"/>
                <a:gd name="T94" fmla="*/ 523 w 1830"/>
                <a:gd name="T95" fmla="*/ 1351 h 2232"/>
                <a:gd name="T96" fmla="*/ 461 w 1830"/>
                <a:gd name="T97" fmla="*/ 1226 h 2232"/>
                <a:gd name="T98" fmla="*/ 420 w 1830"/>
                <a:gd name="T99" fmla="*/ 1153 h 2232"/>
                <a:gd name="T100" fmla="*/ 336 w 1830"/>
                <a:gd name="T101" fmla="*/ 1008 h 2232"/>
                <a:gd name="T102" fmla="*/ 311 w 1830"/>
                <a:gd name="T103" fmla="*/ 888 h 2232"/>
                <a:gd name="T104" fmla="*/ 346 w 1830"/>
                <a:gd name="T105" fmla="*/ 854 h 2232"/>
                <a:gd name="T106" fmla="*/ 281 w 1830"/>
                <a:gd name="T107" fmla="*/ 707 h 2232"/>
                <a:gd name="T108" fmla="*/ 281 w 1830"/>
                <a:gd name="T109" fmla="*/ 397 h 2232"/>
                <a:gd name="T110" fmla="*/ 418 w 1830"/>
                <a:gd name="T111" fmla="*/ 188 h 2232"/>
                <a:gd name="T112" fmla="*/ 544 w 1830"/>
                <a:gd name="T113" fmla="*/ 86 h 2232"/>
                <a:gd name="T114" fmla="*/ 682 w 1830"/>
                <a:gd name="T115" fmla="*/ 36 h 2232"/>
                <a:gd name="T116" fmla="*/ 786 w 1830"/>
                <a:gd name="T117" fmla="*/ 1 h 2232"/>
                <a:gd name="T118" fmla="*/ 899 w 1830"/>
                <a:gd name="T119" fmla="*/ 11 h 2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0" h="2232">
                  <a:moveTo>
                    <a:pt x="959" y="18"/>
                  </a:moveTo>
                  <a:lnTo>
                    <a:pt x="972" y="21"/>
                  </a:lnTo>
                  <a:lnTo>
                    <a:pt x="984" y="25"/>
                  </a:lnTo>
                  <a:lnTo>
                    <a:pt x="997" y="32"/>
                  </a:lnTo>
                  <a:lnTo>
                    <a:pt x="1009" y="39"/>
                  </a:lnTo>
                  <a:lnTo>
                    <a:pt x="1020" y="46"/>
                  </a:lnTo>
                  <a:lnTo>
                    <a:pt x="1031" y="55"/>
                  </a:lnTo>
                  <a:lnTo>
                    <a:pt x="1042" y="63"/>
                  </a:lnTo>
                  <a:lnTo>
                    <a:pt x="1052" y="72"/>
                  </a:lnTo>
                  <a:lnTo>
                    <a:pt x="1064" y="81"/>
                  </a:lnTo>
                  <a:lnTo>
                    <a:pt x="1074" y="89"/>
                  </a:lnTo>
                  <a:lnTo>
                    <a:pt x="1087" y="95"/>
                  </a:lnTo>
                  <a:lnTo>
                    <a:pt x="1099" y="101"/>
                  </a:lnTo>
                  <a:lnTo>
                    <a:pt x="1111" y="106"/>
                  </a:lnTo>
                  <a:lnTo>
                    <a:pt x="1125" y="108"/>
                  </a:lnTo>
                  <a:lnTo>
                    <a:pt x="1139" y="109"/>
                  </a:lnTo>
                  <a:lnTo>
                    <a:pt x="1154" y="108"/>
                  </a:lnTo>
                  <a:lnTo>
                    <a:pt x="1169" y="113"/>
                  </a:lnTo>
                  <a:lnTo>
                    <a:pt x="1184" y="119"/>
                  </a:lnTo>
                  <a:lnTo>
                    <a:pt x="1199" y="127"/>
                  </a:lnTo>
                  <a:lnTo>
                    <a:pt x="1211" y="136"/>
                  </a:lnTo>
                  <a:lnTo>
                    <a:pt x="1224" y="146"/>
                  </a:lnTo>
                  <a:lnTo>
                    <a:pt x="1236" y="158"/>
                  </a:lnTo>
                  <a:lnTo>
                    <a:pt x="1246" y="170"/>
                  </a:lnTo>
                  <a:lnTo>
                    <a:pt x="1254" y="183"/>
                  </a:lnTo>
                  <a:lnTo>
                    <a:pt x="1272" y="208"/>
                  </a:lnTo>
                  <a:lnTo>
                    <a:pt x="1289" y="234"/>
                  </a:lnTo>
                  <a:lnTo>
                    <a:pt x="1305" y="260"/>
                  </a:lnTo>
                  <a:lnTo>
                    <a:pt x="1319" y="287"/>
                  </a:lnTo>
                  <a:lnTo>
                    <a:pt x="1330" y="314"/>
                  </a:lnTo>
                  <a:lnTo>
                    <a:pt x="1342" y="343"/>
                  </a:lnTo>
                  <a:lnTo>
                    <a:pt x="1351" y="371"/>
                  </a:lnTo>
                  <a:lnTo>
                    <a:pt x="1359" y="401"/>
                  </a:lnTo>
                  <a:lnTo>
                    <a:pt x="1369" y="420"/>
                  </a:lnTo>
                  <a:lnTo>
                    <a:pt x="1381" y="440"/>
                  </a:lnTo>
                  <a:lnTo>
                    <a:pt x="1392" y="459"/>
                  </a:lnTo>
                  <a:lnTo>
                    <a:pt x="1404" y="479"/>
                  </a:lnTo>
                  <a:lnTo>
                    <a:pt x="1413" y="500"/>
                  </a:lnTo>
                  <a:lnTo>
                    <a:pt x="1420" y="520"/>
                  </a:lnTo>
                  <a:lnTo>
                    <a:pt x="1423" y="542"/>
                  </a:lnTo>
                  <a:lnTo>
                    <a:pt x="1422" y="565"/>
                  </a:lnTo>
                  <a:lnTo>
                    <a:pt x="1415" y="588"/>
                  </a:lnTo>
                  <a:lnTo>
                    <a:pt x="1414" y="615"/>
                  </a:lnTo>
                  <a:lnTo>
                    <a:pt x="1414" y="641"/>
                  </a:lnTo>
                  <a:lnTo>
                    <a:pt x="1411" y="667"/>
                  </a:lnTo>
                  <a:lnTo>
                    <a:pt x="1405" y="682"/>
                  </a:lnTo>
                  <a:lnTo>
                    <a:pt x="1401" y="698"/>
                  </a:lnTo>
                  <a:lnTo>
                    <a:pt x="1397" y="715"/>
                  </a:lnTo>
                  <a:lnTo>
                    <a:pt x="1392" y="730"/>
                  </a:lnTo>
                  <a:lnTo>
                    <a:pt x="1410" y="739"/>
                  </a:lnTo>
                  <a:lnTo>
                    <a:pt x="1423" y="751"/>
                  </a:lnTo>
                  <a:lnTo>
                    <a:pt x="1433" y="766"/>
                  </a:lnTo>
                  <a:lnTo>
                    <a:pt x="1438" y="783"/>
                  </a:lnTo>
                  <a:lnTo>
                    <a:pt x="1442" y="801"/>
                  </a:lnTo>
                  <a:lnTo>
                    <a:pt x="1444" y="821"/>
                  </a:lnTo>
                  <a:lnTo>
                    <a:pt x="1446" y="839"/>
                  </a:lnTo>
                  <a:lnTo>
                    <a:pt x="1449" y="858"/>
                  </a:lnTo>
                  <a:lnTo>
                    <a:pt x="1448" y="890"/>
                  </a:lnTo>
                  <a:lnTo>
                    <a:pt x="1437" y="919"/>
                  </a:lnTo>
                  <a:lnTo>
                    <a:pt x="1423" y="945"/>
                  </a:lnTo>
                  <a:lnTo>
                    <a:pt x="1406" y="971"/>
                  </a:lnTo>
                  <a:lnTo>
                    <a:pt x="1389" y="996"/>
                  </a:lnTo>
                  <a:lnTo>
                    <a:pt x="1374" y="1023"/>
                  </a:lnTo>
                  <a:lnTo>
                    <a:pt x="1365" y="1051"/>
                  </a:lnTo>
                  <a:lnTo>
                    <a:pt x="1362" y="1085"/>
                  </a:lnTo>
                  <a:lnTo>
                    <a:pt x="1359" y="1097"/>
                  </a:lnTo>
                  <a:lnTo>
                    <a:pt x="1354" y="1109"/>
                  </a:lnTo>
                  <a:lnTo>
                    <a:pt x="1346" y="1120"/>
                  </a:lnTo>
                  <a:lnTo>
                    <a:pt x="1336" y="1130"/>
                  </a:lnTo>
                  <a:lnTo>
                    <a:pt x="1337" y="1153"/>
                  </a:lnTo>
                  <a:lnTo>
                    <a:pt x="1337" y="1175"/>
                  </a:lnTo>
                  <a:lnTo>
                    <a:pt x="1336" y="1196"/>
                  </a:lnTo>
                  <a:lnTo>
                    <a:pt x="1336" y="1217"/>
                  </a:lnTo>
                  <a:lnTo>
                    <a:pt x="1337" y="1238"/>
                  </a:lnTo>
                  <a:lnTo>
                    <a:pt x="1343" y="1257"/>
                  </a:lnTo>
                  <a:lnTo>
                    <a:pt x="1353" y="1275"/>
                  </a:lnTo>
                  <a:lnTo>
                    <a:pt x="1369" y="1291"/>
                  </a:lnTo>
                  <a:lnTo>
                    <a:pt x="1380" y="1305"/>
                  </a:lnTo>
                  <a:lnTo>
                    <a:pt x="1390" y="1316"/>
                  </a:lnTo>
                  <a:lnTo>
                    <a:pt x="1401" y="1328"/>
                  </a:lnTo>
                  <a:lnTo>
                    <a:pt x="1414" y="1338"/>
                  </a:lnTo>
                  <a:lnTo>
                    <a:pt x="1427" y="1346"/>
                  </a:lnTo>
                  <a:lnTo>
                    <a:pt x="1441" y="1355"/>
                  </a:lnTo>
                  <a:lnTo>
                    <a:pt x="1454" y="1362"/>
                  </a:lnTo>
                  <a:lnTo>
                    <a:pt x="1468" y="1369"/>
                  </a:lnTo>
                  <a:lnTo>
                    <a:pt x="1482" y="1376"/>
                  </a:lnTo>
                  <a:lnTo>
                    <a:pt x="1497" y="1382"/>
                  </a:lnTo>
                  <a:lnTo>
                    <a:pt x="1512" y="1386"/>
                  </a:lnTo>
                  <a:lnTo>
                    <a:pt x="1527" y="1392"/>
                  </a:lnTo>
                  <a:lnTo>
                    <a:pt x="1542" y="1397"/>
                  </a:lnTo>
                  <a:lnTo>
                    <a:pt x="1557" y="1401"/>
                  </a:lnTo>
                  <a:lnTo>
                    <a:pt x="1572" y="1406"/>
                  </a:lnTo>
                  <a:lnTo>
                    <a:pt x="1587" y="1411"/>
                  </a:lnTo>
                  <a:lnTo>
                    <a:pt x="1600" y="1413"/>
                  </a:lnTo>
                  <a:lnTo>
                    <a:pt x="1613" y="1415"/>
                  </a:lnTo>
                  <a:lnTo>
                    <a:pt x="1626" y="1418"/>
                  </a:lnTo>
                  <a:lnTo>
                    <a:pt x="1639" y="1421"/>
                  </a:lnTo>
                  <a:lnTo>
                    <a:pt x="1653" y="1423"/>
                  </a:lnTo>
                  <a:lnTo>
                    <a:pt x="1665" y="1427"/>
                  </a:lnTo>
                  <a:lnTo>
                    <a:pt x="1678" y="1430"/>
                  </a:lnTo>
                  <a:lnTo>
                    <a:pt x="1691" y="1434"/>
                  </a:lnTo>
                  <a:lnTo>
                    <a:pt x="1703" y="1437"/>
                  </a:lnTo>
                  <a:lnTo>
                    <a:pt x="1716" y="1441"/>
                  </a:lnTo>
                  <a:lnTo>
                    <a:pt x="1728" y="1445"/>
                  </a:lnTo>
                  <a:lnTo>
                    <a:pt x="1740" y="1449"/>
                  </a:lnTo>
                  <a:lnTo>
                    <a:pt x="1753" y="1453"/>
                  </a:lnTo>
                  <a:lnTo>
                    <a:pt x="1764" y="1458"/>
                  </a:lnTo>
                  <a:lnTo>
                    <a:pt x="1777" y="1464"/>
                  </a:lnTo>
                  <a:lnTo>
                    <a:pt x="1789" y="1468"/>
                  </a:lnTo>
                  <a:lnTo>
                    <a:pt x="1807" y="1477"/>
                  </a:lnTo>
                  <a:lnTo>
                    <a:pt x="1820" y="1488"/>
                  </a:lnTo>
                  <a:lnTo>
                    <a:pt x="1827" y="1497"/>
                  </a:lnTo>
                  <a:lnTo>
                    <a:pt x="1830" y="1505"/>
                  </a:lnTo>
                  <a:lnTo>
                    <a:pt x="1829" y="1511"/>
                  </a:lnTo>
                  <a:lnTo>
                    <a:pt x="1824" y="1514"/>
                  </a:lnTo>
                  <a:lnTo>
                    <a:pt x="1819" y="1514"/>
                  </a:lnTo>
                  <a:lnTo>
                    <a:pt x="1809" y="1511"/>
                  </a:lnTo>
                  <a:lnTo>
                    <a:pt x="1792" y="1500"/>
                  </a:lnTo>
                  <a:lnTo>
                    <a:pt x="1774" y="1491"/>
                  </a:lnTo>
                  <a:lnTo>
                    <a:pt x="1755" y="1482"/>
                  </a:lnTo>
                  <a:lnTo>
                    <a:pt x="1737" y="1474"/>
                  </a:lnTo>
                  <a:lnTo>
                    <a:pt x="1718" y="1467"/>
                  </a:lnTo>
                  <a:lnTo>
                    <a:pt x="1699" y="1461"/>
                  </a:lnTo>
                  <a:lnTo>
                    <a:pt x="1678" y="1457"/>
                  </a:lnTo>
                  <a:lnTo>
                    <a:pt x="1658" y="1452"/>
                  </a:lnTo>
                  <a:lnTo>
                    <a:pt x="1645" y="1449"/>
                  </a:lnTo>
                  <a:lnTo>
                    <a:pt x="1631" y="1446"/>
                  </a:lnTo>
                  <a:lnTo>
                    <a:pt x="1617" y="1444"/>
                  </a:lnTo>
                  <a:lnTo>
                    <a:pt x="1603" y="1442"/>
                  </a:lnTo>
                  <a:lnTo>
                    <a:pt x="1589" y="1439"/>
                  </a:lnTo>
                  <a:lnTo>
                    <a:pt x="1574" y="1437"/>
                  </a:lnTo>
                  <a:lnTo>
                    <a:pt x="1560" y="1435"/>
                  </a:lnTo>
                  <a:lnTo>
                    <a:pt x="1547" y="1433"/>
                  </a:lnTo>
                  <a:lnTo>
                    <a:pt x="1533" y="1430"/>
                  </a:lnTo>
                  <a:lnTo>
                    <a:pt x="1519" y="1428"/>
                  </a:lnTo>
                  <a:lnTo>
                    <a:pt x="1504" y="1426"/>
                  </a:lnTo>
                  <a:lnTo>
                    <a:pt x="1490" y="1422"/>
                  </a:lnTo>
                  <a:lnTo>
                    <a:pt x="1478" y="1419"/>
                  </a:lnTo>
                  <a:lnTo>
                    <a:pt x="1464" y="1415"/>
                  </a:lnTo>
                  <a:lnTo>
                    <a:pt x="1450" y="1412"/>
                  </a:lnTo>
                  <a:lnTo>
                    <a:pt x="1437" y="1407"/>
                  </a:lnTo>
                  <a:lnTo>
                    <a:pt x="1434" y="1411"/>
                  </a:lnTo>
                  <a:lnTo>
                    <a:pt x="1445" y="1488"/>
                  </a:lnTo>
                  <a:lnTo>
                    <a:pt x="1442" y="1562"/>
                  </a:lnTo>
                  <a:lnTo>
                    <a:pt x="1428" y="1633"/>
                  </a:lnTo>
                  <a:lnTo>
                    <a:pt x="1407" y="1703"/>
                  </a:lnTo>
                  <a:lnTo>
                    <a:pt x="1384" y="1773"/>
                  </a:lnTo>
                  <a:lnTo>
                    <a:pt x="1363" y="1844"/>
                  </a:lnTo>
                  <a:lnTo>
                    <a:pt x="1346" y="1916"/>
                  </a:lnTo>
                  <a:lnTo>
                    <a:pt x="1339" y="1992"/>
                  </a:lnTo>
                  <a:lnTo>
                    <a:pt x="1344" y="2026"/>
                  </a:lnTo>
                  <a:lnTo>
                    <a:pt x="1334" y="2024"/>
                  </a:lnTo>
                  <a:lnTo>
                    <a:pt x="1324" y="2021"/>
                  </a:lnTo>
                  <a:lnTo>
                    <a:pt x="1315" y="2016"/>
                  </a:lnTo>
                  <a:lnTo>
                    <a:pt x="1307" y="2011"/>
                  </a:lnTo>
                  <a:lnTo>
                    <a:pt x="1298" y="2005"/>
                  </a:lnTo>
                  <a:lnTo>
                    <a:pt x="1290" y="1999"/>
                  </a:lnTo>
                  <a:lnTo>
                    <a:pt x="1282" y="1993"/>
                  </a:lnTo>
                  <a:lnTo>
                    <a:pt x="1272" y="1988"/>
                  </a:lnTo>
                  <a:lnTo>
                    <a:pt x="1262" y="1980"/>
                  </a:lnTo>
                  <a:lnTo>
                    <a:pt x="1251" y="1973"/>
                  </a:lnTo>
                  <a:lnTo>
                    <a:pt x="1240" y="1965"/>
                  </a:lnTo>
                  <a:lnTo>
                    <a:pt x="1230" y="1957"/>
                  </a:lnTo>
                  <a:lnTo>
                    <a:pt x="1219" y="1950"/>
                  </a:lnTo>
                  <a:lnTo>
                    <a:pt x="1209" y="1942"/>
                  </a:lnTo>
                  <a:lnTo>
                    <a:pt x="1198" y="1935"/>
                  </a:lnTo>
                  <a:lnTo>
                    <a:pt x="1187" y="1928"/>
                  </a:lnTo>
                  <a:lnTo>
                    <a:pt x="1173" y="1922"/>
                  </a:lnTo>
                  <a:lnTo>
                    <a:pt x="1161" y="1914"/>
                  </a:lnTo>
                  <a:lnTo>
                    <a:pt x="1148" y="1905"/>
                  </a:lnTo>
                  <a:lnTo>
                    <a:pt x="1135" y="1895"/>
                  </a:lnTo>
                  <a:lnTo>
                    <a:pt x="1123" y="1885"/>
                  </a:lnTo>
                  <a:lnTo>
                    <a:pt x="1110" y="1876"/>
                  </a:lnTo>
                  <a:lnTo>
                    <a:pt x="1099" y="1868"/>
                  </a:lnTo>
                  <a:lnTo>
                    <a:pt x="1086" y="1861"/>
                  </a:lnTo>
                  <a:lnTo>
                    <a:pt x="1082" y="1856"/>
                  </a:lnTo>
                  <a:lnTo>
                    <a:pt x="1066" y="1869"/>
                  </a:lnTo>
                  <a:lnTo>
                    <a:pt x="1051" y="1884"/>
                  </a:lnTo>
                  <a:lnTo>
                    <a:pt x="1036" y="1900"/>
                  </a:lnTo>
                  <a:lnTo>
                    <a:pt x="1023" y="1916"/>
                  </a:lnTo>
                  <a:lnTo>
                    <a:pt x="1010" y="1932"/>
                  </a:lnTo>
                  <a:lnTo>
                    <a:pt x="996" y="1950"/>
                  </a:lnTo>
                  <a:lnTo>
                    <a:pt x="981" y="1966"/>
                  </a:lnTo>
                  <a:lnTo>
                    <a:pt x="966" y="1981"/>
                  </a:lnTo>
                  <a:lnTo>
                    <a:pt x="976" y="2008"/>
                  </a:lnTo>
                  <a:lnTo>
                    <a:pt x="987" y="2037"/>
                  </a:lnTo>
                  <a:lnTo>
                    <a:pt x="995" y="2066"/>
                  </a:lnTo>
                  <a:lnTo>
                    <a:pt x="1003" y="2095"/>
                  </a:lnTo>
                  <a:lnTo>
                    <a:pt x="1011" y="2125"/>
                  </a:lnTo>
                  <a:lnTo>
                    <a:pt x="1020" y="2152"/>
                  </a:lnTo>
                  <a:lnTo>
                    <a:pt x="1029" y="2181"/>
                  </a:lnTo>
                  <a:lnTo>
                    <a:pt x="1041" y="2209"/>
                  </a:lnTo>
                  <a:lnTo>
                    <a:pt x="1027" y="2210"/>
                  </a:lnTo>
                  <a:lnTo>
                    <a:pt x="1013" y="2212"/>
                  </a:lnTo>
                  <a:lnTo>
                    <a:pt x="998" y="2213"/>
                  </a:lnTo>
                  <a:lnTo>
                    <a:pt x="984" y="2214"/>
                  </a:lnTo>
                  <a:lnTo>
                    <a:pt x="971" y="2216"/>
                  </a:lnTo>
                  <a:lnTo>
                    <a:pt x="957" y="2218"/>
                  </a:lnTo>
                  <a:lnTo>
                    <a:pt x="943" y="2219"/>
                  </a:lnTo>
                  <a:lnTo>
                    <a:pt x="929" y="2220"/>
                  </a:lnTo>
                  <a:lnTo>
                    <a:pt x="914" y="2221"/>
                  </a:lnTo>
                  <a:lnTo>
                    <a:pt x="900" y="2223"/>
                  </a:lnTo>
                  <a:lnTo>
                    <a:pt x="887" y="2225"/>
                  </a:lnTo>
                  <a:lnTo>
                    <a:pt x="873" y="2226"/>
                  </a:lnTo>
                  <a:lnTo>
                    <a:pt x="859" y="2227"/>
                  </a:lnTo>
                  <a:lnTo>
                    <a:pt x="844" y="2228"/>
                  </a:lnTo>
                  <a:lnTo>
                    <a:pt x="830" y="2231"/>
                  </a:lnTo>
                  <a:lnTo>
                    <a:pt x="816" y="2232"/>
                  </a:lnTo>
                  <a:lnTo>
                    <a:pt x="804" y="2229"/>
                  </a:lnTo>
                  <a:lnTo>
                    <a:pt x="797" y="2224"/>
                  </a:lnTo>
                  <a:lnTo>
                    <a:pt x="793" y="2214"/>
                  </a:lnTo>
                  <a:lnTo>
                    <a:pt x="792" y="2204"/>
                  </a:lnTo>
                  <a:lnTo>
                    <a:pt x="793" y="2193"/>
                  </a:lnTo>
                  <a:lnTo>
                    <a:pt x="796" y="2181"/>
                  </a:lnTo>
                  <a:lnTo>
                    <a:pt x="797" y="2170"/>
                  </a:lnTo>
                  <a:lnTo>
                    <a:pt x="798" y="2160"/>
                  </a:lnTo>
                  <a:lnTo>
                    <a:pt x="807" y="2120"/>
                  </a:lnTo>
                  <a:lnTo>
                    <a:pt x="814" y="2079"/>
                  </a:lnTo>
                  <a:lnTo>
                    <a:pt x="820" y="2037"/>
                  </a:lnTo>
                  <a:lnTo>
                    <a:pt x="828" y="1996"/>
                  </a:lnTo>
                  <a:lnTo>
                    <a:pt x="823" y="1984"/>
                  </a:lnTo>
                  <a:lnTo>
                    <a:pt x="817" y="1973"/>
                  </a:lnTo>
                  <a:lnTo>
                    <a:pt x="811" y="1963"/>
                  </a:lnTo>
                  <a:lnTo>
                    <a:pt x="802" y="1953"/>
                  </a:lnTo>
                  <a:lnTo>
                    <a:pt x="794" y="1943"/>
                  </a:lnTo>
                  <a:lnTo>
                    <a:pt x="785" y="1933"/>
                  </a:lnTo>
                  <a:lnTo>
                    <a:pt x="778" y="1923"/>
                  </a:lnTo>
                  <a:lnTo>
                    <a:pt x="771" y="1913"/>
                  </a:lnTo>
                  <a:lnTo>
                    <a:pt x="746" y="1936"/>
                  </a:lnTo>
                  <a:lnTo>
                    <a:pt x="723" y="1959"/>
                  </a:lnTo>
                  <a:lnTo>
                    <a:pt x="700" y="1983"/>
                  </a:lnTo>
                  <a:lnTo>
                    <a:pt x="678" y="2007"/>
                  </a:lnTo>
                  <a:lnTo>
                    <a:pt x="657" y="2033"/>
                  </a:lnTo>
                  <a:lnTo>
                    <a:pt x="638" y="2059"/>
                  </a:lnTo>
                  <a:lnTo>
                    <a:pt x="618" y="2085"/>
                  </a:lnTo>
                  <a:lnTo>
                    <a:pt x="599" y="2112"/>
                  </a:lnTo>
                  <a:lnTo>
                    <a:pt x="592" y="2094"/>
                  </a:lnTo>
                  <a:lnTo>
                    <a:pt x="593" y="2073"/>
                  </a:lnTo>
                  <a:lnTo>
                    <a:pt x="596" y="2053"/>
                  </a:lnTo>
                  <a:lnTo>
                    <a:pt x="599" y="2033"/>
                  </a:lnTo>
                  <a:lnTo>
                    <a:pt x="608" y="1965"/>
                  </a:lnTo>
                  <a:lnTo>
                    <a:pt x="605" y="1898"/>
                  </a:lnTo>
                  <a:lnTo>
                    <a:pt x="595" y="1832"/>
                  </a:lnTo>
                  <a:lnTo>
                    <a:pt x="584" y="1765"/>
                  </a:lnTo>
                  <a:lnTo>
                    <a:pt x="574" y="1701"/>
                  </a:lnTo>
                  <a:lnTo>
                    <a:pt x="573" y="1636"/>
                  </a:lnTo>
                  <a:lnTo>
                    <a:pt x="582" y="1572"/>
                  </a:lnTo>
                  <a:lnTo>
                    <a:pt x="610" y="1509"/>
                  </a:lnTo>
                  <a:lnTo>
                    <a:pt x="612" y="1502"/>
                  </a:lnTo>
                  <a:lnTo>
                    <a:pt x="617" y="1495"/>
                  </a:lnTo>
                  <a:lnTo>
                    <a:pt x="617" y="1488"/>
                  </a:lnTo>
                  <a:lnTo>
                    <a:pt x="610" y="1482"/>
                  </a:lnTo>
                  <a:lnTo>
                    <a:pt x="595" y="1490"/>
                  </a:lnTo>
                  <a:lnTo>
                    <a:pt x="580" y="1497"/>
                  </a:lnTo>
                  <a:lnTo>
                    <a:pt x="564" y="1503"/>
                  </a:lnTo>
                  <a:lnTo>
                    <a:pt x="548" y="1509"/>
                  </a:lnTo>
                  <a:lnTo>
                    <a:pt x="532" y="1515"/>
                  </a:lnTo>
                  <a:lnTo>
                    <a:pt x="517" y="1521"/>
                  </a:lnTo>
                  <a:lnTo>
                    <a:pt x="502" y="1529"/>
                  </a:lnTo>
                  <a:lnTo>
                    <a:pt x="487" y="1538"/>
                  </a:lnTo>
                  <a:lnTo>
                    <a:pt x="473" y="1544"/>
                  </a:lnTo>
                  <a:lnTo>
                    <a:pt x="459" y="1550"/>
                  </a:lnTo>
                  <a:lnTo>
                    <a:pt x="445" y="1557"/>
                  </a:lnTo>
                  <a:lnTo>
                    <a:pt x="432" y="1563"/>
                  </a:lnTo>
                  <a:lnTo>
                    <a:pt x="417" y="1570"/>
                  </a:lnTo>
                  <a:lnTo>
                    <a:pt x="403" y="1575"/>
                  </a:lnTo>
                  <a:lnTo>
                    <a:pt x="389" y="1582"/>
                  </a:lnTo>
                  <a:lnTo>
                    <a:pt x="375" y="1588"/>
                  </a:lnTo>
                  <a:lnTo>
                    <a:pt x="361" y="1594"/>
                  </a:lnTo>
                  <a:lnTo>
                    <a:pt x="347" y="1601"/>
                  </a:lnTo>
                  <a:lnTo>
                    <a:pt x="334" y="1606"/>
                  </a:lnTo>
                  <a:lnTo>
                    <a:pt x="320" y="1612"/>
                  </a:lnTo>
                  <a:lnTo>
                    <a:pt x="305" y="1617"/>
                  </a:lnTo>
                  <a:lnTo>
                    <a:pt x="291" y="1623"/>
                  </a:lnTo>
                  <a:lnTo>
                    <a:pt x="277" y="1627"/>
                  </a:lnTo>
                  <a:lnTo>
                    <a:pt x="262" y="1632"/>
                  </a:lnTo>
                  <a:lnTo>
                    <a:pt x="246" y="1640"/>
                  </a:lnTo>
                  <a:lnTo>
                    <a:pt x="230" y="1648"/>
                  </a:lnTo>
                  <a:lnTo>
                    <a:pt x="213" y="1657"/>
                  </a:lnTo>
                  <a:lnTo>
                    <a:pt x="197" y="1665"/>
                  </a:lnTo>
                  <a:lnTo>
                    <a:pt x="180" y="1674"/>
                  </a:lnTo>
                  <a:lnTo>
                    <a:pt x="164" y="1684"/>
                  </a:lnTo>
                  <a:lnTo>
                    <a:pt x="148" y="1693"/>
                  </a:lnTo>
                  <a:lnTo>
                    <a:pt x="133" y="1703"/>
                  </a:lnTo>
                  <a:lnTo>
                    <a:pt x="118" y="1715"/>
                  </a:lnTo>
                  <a:lnTo>
                    <a:pt x="104" y="1726"/>
                  </a:lnTo>
                  <a:lnTo>
                    <a:pt x="91" y="1739"/>
                  </a:lnTo>
                  <a:lnTo>
                    <a:pt x="78" y="1752"/>
                  </a:lnTo>
                  <a:lnTo>
                    <a:pt x="66" y="1766"/>
                  </a:lnTo>
                  <a:lnTo>
                    <a:pt x="55" y="1781"/>
                  </a:lnTo>
                  <a:lnTo>
                    <a:pt x="46" y="1799"/>
                  </a:lnTo>
                  <a:lnTo>
                    <a:pt x="36" y="1816"/>
                  </a:lnTo>
                  <a:lnTo>
                    <a:pt x="33" y="1821"/>
                  </a:lnTo>
                  <a:lnTo>
                    <a:pt x="28" y="1826"/>
                  </a:lnTo>
                  <a:lnTo>
                    <a:pt x="25" y="1832"/>
                  </a:lnTo>
                  <a:lnTo>
                    <a:pt x="20" y="1837"/>
                  </a:lnTo>
                  <a:lnTo>
                    <a:pt x="16" y="1841"/>
                  </a:lnTo>
                  <a:lnTo>
                    <a:pt x="11" y="1846"/>
                  </a:lnTo>
                  <a:lnTo>
                    <a:pt x="5" y="1848"/>
                  </a:lnTo>
                  <a:lnTo>
                    <a:pt x="0" y="1849"/>
                  </a:lnTo>
                  <a:lnTo>
                    <a:pt x="3" y="1834"/>
                  </a:lnTo>
                  <a:lnTo>
                    <a:pt x="9" y="1822"/>
                  </a:lnTo>
                  <a:lnTo>
                    <a:pt x="16" y="1809"/>
                  </a:lnTo>
                  <a:lnTo>
                    <a:pt x="24" y="1796"/>
                  </a:lnTo>
                  <a:lnTo>
                    <a:pt x="33" y="1784"/>
                  </a:lnTo>
                  <a:lnTo>
                    <a:pt x="40" y="1771"/>
                  </a:lnTo>
                  <a:lnTo>
                    <a:pt x="47" y="1758"/>
                  </a:lnTo>
                  <a:lnTo>
                    <a:pt x="51" y="1745"/>
                  </a:lnTo>
                  <a:lnTo>
                    <a:pt x="70" y="1722"/>
                  </a:lnTo>
                  <a:lnTo>
                    <a:pt x="89" y="1702"/>
                  </a:lnTo>
                  <a:lnTo>
                    <a:pt x="110" y="1685"/>
                  </a:lnTo>
                  <a:lnTo>
                    <a:pt x="133" y="1669"/>
                  </a:lnTo>
                  <a:lnTo>
                    <a:pt x="155" y="1655"/>
                  </a:lnTo>
                  <a:lnTo>
                    <a:pt x="179" y="1643"/>
                  </a:lnTo>
                  <a:lnTo>
                    <a:pt x="203" y="1632"/>
                  </a:lnTo>
                  <a:lnTo>
                    <a:pt x="229" y="1623"/>
                  </a:lnTo>
                  <a:lnTo>
                    <a:pt x="254" y="1613"/>
                  </a:lnTo>
                  <a:lnTo>
                    <a:pt x="279" y="1604"/>
                  </a:lnTo>
                  <a:lnTo>
                    <a:pt x="305" y="1596"/>
                  </a:lnTo>
                  <a:lnTo>
                    <a:pt x="331" y="1587"/>
                  </a:lnTo>
                  <a:lnTo>
                    <a:pt x="357" y="1579"/>
                  </a:lnTo>
                  <a:lnTo>
                    <a:pt x="382" y="1568"/>
                  </a:lnTo>
                  <a:lnTo>
                    <a:pt x="406" y="1558"/>
                  </a:lnTo>
                  <a:lnTo>
                    <a:pt x="430" y="1547"/>
                  </a:lnTo>
                  <a:lnTo>
                    <a:pt x="451" y="1535"/>
                  </a:lnTo>
                  <a:lnTo>
                    <a:pt x="473" y="1523"/>
                  </a:lnTo>
                  <a:lnTo>
                    <a:pt x="494" y="1512"/>
                  </a:lnTo>
                  <a:lnTo>
                    <a:pt x="516" y="1500"/>
                  </a:lnTo>
                  <a:lnTo>
                    <a:pt x="536" y="1489"/>
                  </a:lnTo>
                  <a:lnTo>
                    <a:pt x="557" y="1477"/>
                  </a:lnTo>
                  <a:lnTo>
                    <a:pt x="578" y="1465"/>
                  </a:lnTo>
                  <a:lnTo>
                    <a:pt x="599" y="1452"/>
                  </a:lnTo>
                  <a:lnTo>
                    <a:pt x="577" y="1428"/>
                  </a:lnTo>
                  <a:lnTo>
                    <a:pt x="556" y="1404"/>
                  </a:lnTo>
                  <a:lnTo>
                    <a:pt x="538" y="1377"/>
                  </a:lnTo>
                  <a:lnTo>
                    <a:pt x="523" y="1351"/>
                  </a:lnTo>
                  <a:lnTo>
                    <a:pt x="509" y="1323"/>
                  </a:lnTo>
                  <a:lnTo>
                    <a:pt x="497" y="1294"/>
                  </a:lnTo>
                  <a:lnTo>
                    <a:pt x="489" y="1266"/>
                  </a:lnTo>
                  <a:lnTo>
                    <a:pt x="482" y="1234"/>
                  </a:lnTo>
                  <a:lnTo>
                    <a:pt x="475" y="1232"/>
                  </a:lnTo>
                  <a:lnTo>
                    <a:pt x="468" y="1230"/>
                  </a:lnTo>
                  <a:lnTo>
                    <a:pt x="461" y="1226"/>
                  </a:lnTo>
                  <a:lnTo>
                    <a:pt x="455" y="1223"/>
                  </a:lnTo>
                  <a:lnTo>
                    <a:pt x="449" y="1219"/>
                  </a:lnTo>
                  <a:lnTo>
                    <a:pt x="443" y="1215"/>
                  </a:lnTo>
                  <a:lnTo>
                    <a:pt x="437" y="1208"/>
                  </a:lnTo>
                  <a:lnTo>
                    <a:pt x="434" y="1201"/>
                  </a:lnTo>
                  <a:lnTo>
                    <a:pt x="427" y="1177"/>
                  </a:lnTo>
                  <a:lnTo>
                    <a:pt x="420" y="1153"/>
                  </a:lnTo>
                  <a:lnTo>
                    <a:pt x="413" y="1130"/>
                  </a:lnTo>
                  <a:lnTo>
                    <a:pt x="405" y="1105"/>
                  </a:lnTo>
                  <a:lnTo>
                    <a:pt x="395" y="1082"/>
                  </a:lnTo>
                  <a:lnTo>
                    <a:pt x="382" y="1061"/>
                  </a:lnTo>
                  <a:lnTo>
                    <a:pt x="367" y="1041"/>
                  </a:lnTo>
                  <a:lnTo>
                    <a:pt x="347" y="1021"/>
                  </a:lnTo>
                  <a:lnTo>
                    <a:pt x="336" y="1008"/>
                  </a:lnTo>
                  <a:lnTo>
                    <a:pt x="324" y="993"/>
                  </a:lnTo>
                  <a:lnTo>
                    <a:pt x="315" y="976"/>
                  </a:lnTo>
                  <a:lnTo>
                    <a:pt x="308" y="959"/>
                  </a:lnTo>
                  <a:lnTo>
                    <a:pt x="304" y="943"/>
                  </a:lnTo>
                  <a:lnTo>
                    <a:pt x="303" y="925"/>
                  </a:lnTo>
                  <a:lnTo>
                    <a:pt x="304" y="906"/>
                  </a:lnTo>
                  <a:lnTo>
                    <a:pt x="311" y="888"/>
                  </a:lnTo>
                  <a:lnTo>
                    <a:pt x="314" y="881"/>
                  </a:lnTo>
                  <a:lnTo>
                    <a:pt x="319" y="876"/>
                  </a:lnTo>
                  <a:lnTo>
                    <a:pt x="323" y="871"/>
                  </a:lnTo>
                  <a:lnTo>
                    <a:pt x="329" y="867"/>
                  </a:lnTo>
                  <a:lnTo>
                    <a:pt x="335" y="862"/>
                  </a:lnTo>
                  <a:lnTo>
                    <a:pt x="341" y="859"/>
                  </a:lnTo>
                  <a:lnTo>
                    <a:pt x="346" y="854"/>
                  </a:lnTo>
                  <a:lnTo>
                    <a:pt x="352" y="850"/>
                  </a:lnTo>
                  <a:lnTo>
                    <a:pt x="342" y="826"/>
                  </a:lnTo>
                  <a:lnTo>
                    <a:pt x="330" y="801"/>
                  </a:lnTo>
                  <a:lnTo>
                    <a:pt x="318" y="778"/>
                  </a:lnTo>
                  <a:lnTo>
                    <a:pt x="305" y="754"/>
                  </a:lnTo>
                  <a:lnTo>
                    <a:pt x="292" y="731"/>
                  </a:lnTo>
                  <a:lnTo>
                    <a:pt x="281" y="707"/>
                  </a:lnTo>
                  <a:lnTo>
                    <a:pt x="271" y="682"/>
                  </a:lnTo>
                  <a:lnTo>
                    <a:pt x="266" y="655"/>
                  </a:lnTo>
                  <a:lnTo>
                    <a:pt x="253" y="601"/>
                  </a:lnTo>
                  <a:lnTo>
                    <a:pt x="250" y="548"/>
                  </a:lnTo>
                  <a:lnTo>
                    <a:pt x="253" y="496"/>
                  </a:lnTo>
                  <a:lnTo>
                    <a:pt x="263" y="446"/>
                  </a:lnTo>
                  <a:lnTo>
                    <a:pt x="281" y="397"/>
                  </a:lnTo>
                  <a:lnTo>
                    <a:pt x="305" y="351"/>
                  </a:lnTo>
                  <a:lnTo>
                    <a:pt x="335" y="309"/>
                  </a:lnTo>
                  <a:lnTo>
                    <a:pt x="370" y="269"/>
                  </a:lnTo>
                  <a:lnTo>
                    <a:pt x="380" y="247"/>
                  </a:lnTo>
                  <a:lnTo>
                    <a:pt x="391" y="227"/>
                  </a:lnTo>
                  <a:lnTo>
                    <a:pt x="404" y="206"/>
                  </a:lnTo>
                  <a:lnTo>
                    <a:pt x="418" y="188"/>
                  </a:lnTo>
                  <a:lnTo>
                    <a:pt x="433" y="169"/>
                  </a:lnTo>
                  <a:lnTo>
                    <a:pt x="449" y="153"/>
                  </a:lnTo>
                  <a:lnTo>
                    <a:pt x="466" y="137"/>
                  </a:lnTo>
                  <a:lnTo>
                    <a:pt x="485" y="122"/>
                  </a:lnTo>
                  <a:lnTo>
                    <a:pt x="503" y="109"/>
                  </a:lnTo>
                  <a:lnTo>
                    <a:pt x="524" y="97"/>
                  </a:lnTo>
                  <a:lnTo>
                    <a:pt x="544" y="86"/>
                  </a:lnTo>
                  <a:lnTo>
                    <a:pt x="565" y="77"/>
                  </a:lnTo>
                  <a:lnTo>
                    <a:pt x="587" y="68"/>
                  </a:lnTo>
                  <a:lnTo>
                    <a:pt x="609" y="61"/>
                  </a:lnTo>
                  <a:lnTo>
                    <a:pt x="632" y="56"/>
                  </a:lnTo>
                  <a:lnTo>
                    <a:pt x="655" y="52"/>
                  </a:lnTo>
                  <a:lnTo>
                    <a:pt x="668" y="44"/>
                  </a:lnTo>
                  <a:lnTo>
                    <a:pt x="682" y="36"/>
                  </a:lnTo>
                  <a:lnTo>
                    <a:pt x="695" y="29"/>
                  </a:lnTo>
                  <a:lnTo>
                    <a:pt x="709" y="22"/>
                  </a:lnTo>
                  <a:lnTo>
                    <a:pt x="724" y="16"/>
                  </a:lnTo>
                  <a:lnTo>
                    <a:pt x="739" y="11"/>
                  </a:lnTo>
                  <a:lnTo>
                    <a:pt x="755" y="7"/>
                  </a:lnTo>
                  <a:lnTo>
                    <a:pt x="770" y="3"/>
                  </a:lnTo>
                  <a:lnTo>
                    <a:pt x="786" y="1"/>
                  </a:lnTo>
                  <a:lnTo>
                    <a:pt x="802" y="0"/>
                  </a:lnTo>
                  <a:lnTo>
                    <a:pt x="819" y="0"/>
                  </a:lnTo>
                  <a:lnTo>
                    <a:pt x="835" y="0"/>
                  </a:lnTo>
                  <a:lnTo>
                    <a:pt x="851" y="1"/>
                  </a:lnTo>
                  <a:lnTo>
                    <a:pt x="867" y="3"/>
                  </a:lnTo>
                  <a:lnTo>
                    <a:pt x="883" y="7"/>
                  </a:lnTo>
                  <a:lnTo>
                    <a:pt x="899" y="11"/>
                  </a:lnTo>
                  <a:lnTo>
                    <a:pt x="959" y="18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2266" y="1427"/>
              <a:ext cx="553" cy="345"/>
            </a:xfrm>
            <a:custGeom>
              <a:avLst/>
              <a:gdLst>
                <a:gd name="T0" fmla="*/ 758 w 1106"/>
                <a:gd name="T1" fmla="*/ 77 h 691"/>
                <a:gd name="T2" fmla="*/ 808 w 1106"/>
                <a:gd name="T3" fmla="*/ 98 h 691"/>
                <a:gd name="T4" fmla="*/ 861 w 1106"/>
                <a:gd name="T5" fmla="*/ 112 h 691"/>
                <a:gd name="T6" fmla="*/ 911 w 1106"/>
                <a:gd name="T7" fmla="*/ 133 h 691"/>
                <a:gd name="T8" fmla="*/ 996 w 1106"/>
                <a:gd name="T9" fmla="*/ 236 h 691"/>
                <a:gd name="T10" fmla="*/ 1053 w 1106"/>
                <a:gd name="T11" fmla="*/ 383 h 691"/>
                <a:gd name="T12" fmla="*/ 1103 w 1106"/>
                <a:gd name="T13" fmla="*/ 479 h 691"/>
                <a:gd name="T14" fmla="*/ 1103 w 1106"/>
                <a:gd name="T15" fmla="*/ 577 h 691"/>
                <a:gd name="T16" fmla="*/ 1081 w 1106"/>
                <a:gd name="T17" fmla="*/ 639 h 691"/>
                <a:gd name="T18" fmla="*/ 1044 w 1106"/>
                <a:gd name="T19" fmla="*/ 683 h 691"/>
                <a:gd name="T20" fmla="*/ 1018 w 1106"/>
                <a:gd name="T21" fmla="*/ 680 h 691"/>
                <a:gd name="T22" fmla="*/ 1005 w 1106"/>
                <a:gd name="T23" fmla="*/ 617 h 691"/>
                <a:gd name="T24" fmla="*/ 982 w 1106"/>
                <a:gd name="T25" fmla="*/ 576 h 691"/>
                <a:gd name="T26" fmla="*/ 955 w 1106"/>
                <a:gd name="T27" fmla="*/ 569 h 691"/>
                <a:gd name="T28" fmla="*/ 944 w 1106"/>
                <a:gd name="T29" fmla="*/ 544 h 691"/>
                <a:gd name="T30" fmla="*/ 912 w 1106"/>
                <a:gd name="T31" fmla="*/ 494 h 691"/>
                <a:gd name="T32" fmla="*/ 861 w 1106"/>
                <a:gd name="T33" fmla="*/ 439 h 691"/>
                <a:gd name="T34" fmla="*/ 806 w 1106"/>
                <a:gd name="T35" fmla="*/ 386 h 691"/>
                <a:gd name="T36" fmla="*/ 760 w 1106"/>
                <a:gd name="T37" fmla="*/ 331 h 691"/>
                <a:gd name="T38" fmla="*/ 752 w 1106"/>
                <a:gd name="T39" fmla="*/ 281 h 691"/>
                <a:gd name="T40" fmla="*/ 754 w 1106"/>
                <a:gd name="T41" fmla="*/ 259 h 691"/>
                <a:gd name="T42" fmla="*/ 735 w 1106"/>
                <a:gd name="T43" fmla="*/ 264 h 691"/>
                <a:gd name="T44" fmla="*/ 718 w 1106"/>
                <a:gd name="T45" fmla="*/ 280 h 691"/>
                <a:gd name="T46" fmla="*/ 679 w 1106"/>
                <a:gd name="T47" fmla="*/ 293 h 691"/>
                <a:gd name="T48" fmla="*/ 633 w 1106"/>
                <a:gd name="T49" fmla="*/ 302 h 691"/>
                <a:gd name="T50" fmla="*/ 609 w 1106"/>
                <a:gd name="T51" fmla="*/ 301 h 691"/>
                <a:gd name="T52" fmla="*/ 590 w 1106"/>
                <a:gd name="T53" fmla="*/ 300 h 691"/>
                <a:gd name="T54" fmla="*/ 552 w 1106"/>
                <a:gd name="T55" fmla="*/ 302 h 691"/>
                <a:gd name="T56" fmla="*/ 507 w 1106"/>
                <a:gd name="T57" fmla="*/ 330 h 691"/>
                <a:gd name="T58" fmla="*/ 466 w 1106"/>
                <a:gd name="T59" fmla="*/ 363 h 691"/>
                <a:gd name="T60" fmla="*/ 419 w 1106"/>
                <a:gd name="T61" fmla="*/ 386 h 691"/>
                <a:gd name="T62" fmla="*/ 346 w 1106"/>
                <a:gd name="T63" fmla="*/ 380 h 691"/>
                <a:gd name="T64" fmla="*/ 267 w 1106"/>
                <a:gd name="T65" fmla="*/ 341 h 691"/>
                <a:gd name="T66" fmla="*/ 180 w 1106"/>
                <a:gd name="T67" fmla="*/ 358 h 691"/>
                <a:gd name="T68" fmla="*/ 115 w 1106"/>
                <a:gd name="T69" fmla="*/ 427 h 691"/>
                <a:gd name="T70" fmla="*/ 82 w 1106"/>
                <a:gd name="T71" fmla="*/ 478 h 691"/>
                <a:gd name="T72" fmla="*/ 62 w 1106"/>
                <a:gd name="T73" fmla="*/ 505 h 691"/>
                <a:gd name="T74" fmla="*/ 34 w 1106"/>
                <a:gd name="T75" fmla="*/ 521 h 691"/>
                <a:gd name="T76" fmla="*/ 10 w 1106"/>
                <a:gd name="T77" fmla="*/ 541 h 691"/>
                <a:gd name="T78" fmla="*/ 5 w 1106"/>
                <a:gd name="T79" fmla="*/ 499 h 691"/>
                <a:gd name="T80" fmla="*/ 20 w 1106"/>
                <a:gd name="T81" fmla="*/ 416 h 691"/>
                <a:gd name="T82" fmla="*/ 59 w 1106"/>
                <a:gd name="T83" fmla="*/ 346 h 691"/>
                <a:gd name="T84" fmla="*/ 133 w 1106"/>
                <a:gd name="T85" fmla="*/ 243 h 691"/>
                <a:gd name="T86" fmla="*/ 201 w 1106"/>
                <a:gd name="T87" fmla="*/ 154 h 691"/>
                <a:gd name="T88" fmla="*/ 274 w 1106"/>
                <a:gd name="T89" fmla="*/ 95 h 691"/>
                <a:gd name="T90" fmla="*/ 350 w 1106"/>
                <a:gd name="T91" fmla="*/ 68 h 691"/>
                <a:gd name="T92" fmla="*/ 419 w 1106"/>
                <a:gd name="T93" fmla="*/ 50 h 691"/>
                <a:gd name="T94" fmla="*/ 474 w 1106"/>
                <a:gd name="T95" fmla="*/ 27 h 691"/>
                <a:gd name="T96" fmla="*/ 517 w 1106"/>
                <a:gd name="T97" fmla="*/ 6 h 691"/>
                <a:gd name="T98" fmla="*/ 567 w 1106"/>
                <a:gd name="T99" fmla="*/ 0 h 691"/>
                <a:gd name="T100" fmla="*/ 616 w 1106"/>
                <a:gd name="T101" fmla="*/ 7 h 691"/>
                <a:gd name="T102" fmla="*/ 662 w 1106"/>
                <a:gd name="T103" fmla="*/ 21 h 691"/>
                <a:gd name="T104" fmla="*/ 705 w 1106"/>
                <a:gd name="T105" fmla="*/ 38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6" h="691">
                  <a:moveTo>
                    <a:pt x="729" y="46"/>
                  </a:moveTo>
                  <a:lnTo>
                    <a:pt x="738" y="59"/>
                  </a:lnTo>
                  <a:lnTo>
                    <a:pt x="747" y="68"/>
                  </a:lnTo>
                  <a:lnTo>
                    <a:pt x="758" y="77"/>
                  </a:lnTo>
                  <a:lnTo>
                    <a:pt x="770" y="84"/>
                  </a:lnTo>
                  <a:lnTo>
                    <a:pt x="782" y="90"/>
                  </a:lnTo>
                  <a:lnTo>
                    <a:pt x="794" y="95"/>
                  </a:lnTo>
                  <a:lnTo>
                    <a:pt x="808" y="98"/>
                  </a:lnTo>
                  <a:lnTo>
                    <a:pt x="821" y="102"/>
                  </a:lnTo>
                  <a:lnTo>
                    <a:pt x="835" y="105"/>
                  </a:lnTo>
                  <a:lnTo>
                    <a:pt x="848" y="108"/>
                  </a:lnTo>
                  <a:lnTo>
                    <a:pt x="861" y="112"/>
                  </a:lnTo>
                  <a:lnTo>
                    <a:pt x="875" y="115"/>
                  </a:lnTo>
                  <a:lnTo>
                    <a:pt x="887" y="120"/>
                  </a:lnTo>
                  <a:lnTo>
                    <a:pt x="899" y="126"/>
                  </a:lnTo>
                  <a:lnTo>
                    <a:pt x="911" y="133"/>
                  </a:lnTo>
                  <a:lnTo>
                    <a:pt x="922" y="141"/>
                  </a:lnTo>
                  <a:lnTo>
                    <a:pt x="953" y="169"/>
                  </a:lnTo>
                  <a:lnTo>
                    <a:pt x="977" y="202"/>
                  </a:lnTo>
                  <a:lnTo>
                    <a:pt x="996" y="236"/>
                  </a:lnTo>
                  <a:lnTo>
                    <a:pt x="1011" y="272"/>
                  </a:lnTo>
                  <a:lnTo>
                    <a:pt x="1025" y="309"/>
                  </a:lnTo>
                  <a:lnTo>
                    <a:pt x="1037" y="346"/>
                  </a:lnTo>
                  <a:lnTo>
                    <a:pt x="1053" y="383"/>
                  </a:lnTo>
                  <a:lnTo>
                    <a:pt x="1072" y="417"/>
                  </a:lnTo>
                  <a:lnTo>
                    <a:pt x="1088" y="437"/>
                  </a:lnTo>
                  <a:lnTo>
                    <a:pt x="1097" y="457"/>
                  </a:lnTo>
                  <a:lnTo>
                    <a:pt x="1103" y="479"/>
                  </a:lnTo>
                  <a:lnTo>
                    <a:pt x="1106" y="503"/>
                  </a:lnTo>
                  <a:lnTo>
                    <a:pt x="1106" y="528"/>
                  </a:lnTo>
                  <a:lnTo>
                    <a:pt x="1104" y="552"/>
                  </a:lnTo>
                  <a:lnTo>
                    <a:pt x="1103" y="577"/>
                  </a:lnTo>
                  <a:lnTo>
                    <a:pt x="1102" y="601"/>
                  </a:lnTo>
                  <a:lnTo>
                    <a:pt x="1095" y="613"/>
                  </a:lnTo>
                  <a:lnTo>
                    <a:pt x="1088" y="626"/>
                  </a:lnTo>
                  <a:lnTo>
                    <a:pt x="1081" y="639"/>
                  </a:lnTo>
                  <a:lnTo>
                    <a:pt x="1073" y="651"/>
                  </a:lnTo>
                  <a:lnTo>
                    <a:pt x="1065" y="664"/>
                  </a:lnTo>
                  <a:lnTo>
                    <a:pt x="1056" y="674"/>
                  </a:lnTo>
                  <a:lnTo>
                    <a:pt x="1044" y="683"/>
                  </a:lnTo>
                  <a:lnTo>
                    <a:pt x="1030" y="691"/>
                  </a:lnTo>
                  <a:lnTo>
                    <a:pt x="1028" y="685"/>
                  </a:lnTo>
                  <a:lnTo>
                    <a:pt x="1023" y="681"/>
                  </a:lnTo>
                  <a:lnTo>
                    <a:pt x="1018" y="680"/>
                  </a:lnTo>
                  <a:lnTo>
                    <a:pt x="1012" y="683"/>
                  </a:lnTo>
                  <a:lnTo>
                    <a:pt x="1008" y="665"/>
                  </a:lnTo>
                  <a:lnTo>
                    <a:pt x="1008" y="642"/>
                  </a:lnTo>
                  <a:lnTo>
                    <a:pt x="1005" y="617"/>
                  </a:lnTo>
                  <a:lnTo>
                    <a:pt x="993" y="597"/>
                  </a:lnTo>
                  <a:lnTo>
                    <a:pt x="993" y="587"/>
                  </a:lnTo>
                  <a:lnTo>
                    <a:pt x="989" y="581"/>
                  </a:lnTo>
                  <a:lnTo>
                    <a:pt x="982" y="576"/>
                  </a:lnTo>
                  <a:lnTo>
                    <a:pt x="975" y="571"/>
                  </a:lnTo>
                  <a:lnTo>
                    <a:pt x="966" y="574"/>
                  </a:lnTo>
                  <a:lnTo>
                    <a:pt x="959" y="573"/>
                  </a:lnTo>
                  <a:lnTo>
                    <a:pt x="955" y="569"/>
                  </a:lnTo>
                  <a:lnTo>
                    <a:pt x="953" y="562"/>
                  </a:lnTo>
                  <a:lnTo>
                    <a:pt x="951" y="555"/>
                  </a:lnTo>
                  <a:lnTo>
                    <a:pt x="947" y="549"/>
                  </a:lnTo>
                  <a:lnTo>
                    <a:pt x="944" y="544"/>
                  </a:lnTo>
                  <a:lnTo>
                    <a:pt x="937" y="541"/>
                  </a:lnTo>
                  <a:lnTo>
                    <a:pt x="930" y="525"/>
                  </a:lnTo>
                  <a:lnTo>
                    <a:pt x="922" y="509"/>
                  </a:lnTo>
                  <a:lnTo>
                    <a:pt x="912" y="494"/>
                  </a:lnTo>
                  <a:lnTo>
                    <a:pt x="900" y="479"/>
                  </a:lnTo>
                  <a:lnTo>
                    <a:pt x="887" y="465"/>
                  </a:lnTo>
                  <a:lnTo>
                    <a:pt x="875" y="452"/>
                  </a:lnTo>
                  <a:lnTo>
                    <a:pt x="861" y="439"/>
                  </a:lnTo>
                  <a:lnTo>
                    <a:pt x="847" y="425"/>
                  </a:lnTo>
                  <a:lnTo>
                    <a:pt x="833" y="412"/>
                  </a:lnTo>
                  <a:lnTo>
                    <a:pt x="820" y="400"/>
                  </a:lnTo>
                  <a:lnTo>
                    <a:pt x="806" y="386"/>
                  </a:lnTo>
                  <a:lnTo>
                    <a:pt x="793" y="373"/>
                  </a:lnTo>
                  <a:lnTo>
                    <a:pt x="780" y="359"/>
                  </a:lnTo>
                  <a:lnTo>
                    <a:pt x="769" y="346"/>
                  </a:lnTo>
                  <a:lnTo>
                    <a:pt x="760" y="331"/>
                  </a:lnTo>
                  <a:lnTo>
                    <a:pt x="750" y="316"/>
                  </a:lnTo>
                  <a:lnTo>
                    <a:pt x="750" y="304"/>
                  </a:lnTo>
                  <a:lnTo>
                    <a:pt x="752" y="293"/>
                  </a:lnTo>
                  <a:lnTo>
                    <a:pt x="752" y="281"/>
                  </a:lnTo>
                  <a:lnTo>
                    <a:pt x="750" y="271"/>
                  </a:lnTo>
                  <a:lnTo>
                    <a:pt x="752" y="267"/>
                  </a:lnTo>
                  <a:lnTo>
                    <a:pt x="754" y="263"/>
                  </a:lnTo>
                  <a:lnTo>
                    <a:pt x="754" y="259"/>
                  </a:lnTo>
                  <a:lnTo>
                    <a:pt x="750" y="256"/>
                  </a:lnTo>
                  <a:lnTo>
                    <a:pt x="745" y="257"/>
                  </a:lnTo>
                  <a:lnTo>
                    <a:pt x="740" y="259"/>
                  </a:lnTo>
                  <a:lnTo>
                    <a:pt x="735" y="264"/>
                  </a:lnTo>
                  <a:lnTo>
                    <a:pt x="732" y="267"/>
                  </a:lnTo>
                  <a:lnTo>
                    <a:pt x="727" y="272"/>
                  </a:lnTo>
                  <a:lnTo>
                    <a:pt x="723" y="277"/>
                  </a:lnTo>
                  <a:lnTo>
                    <a:pt x="718" y="280"/>
                  </a:lnTo>
                  <a:lnTo>
                    <a:pt x="714" y="282"/>
                  </a:lnTo>
                  <a:lnTo>
                    <a:pt x="702" y="285"/>
                  </a:lnTo>
                  <a:lnTo>
                    <a:pt x="691" y="288"/>
                  </a:lnTo>
                  <a:lnTo>
                    <a:pt x="679" y="293"/>
                  </a:lnTo>
                  <a:lnTo>
                    <a:pt x="667" y="296"/>
                  </a:lnTo>
                  <a:lnTo>
                    <a:pt x="656" y="301"/>
                  </a:lnTo>
                  <a:lnTo>
                    <a:pt x="644" y="302"/>
                  </a:lnTo>
                  <a:lnTo>
                    <a:pt x="633" y="302"/>
                  </a:lnTo>
                  <a:lnTo>
                    <a:pt x="620" y="297"/>
                  </a:lnTo>
                  <a:lnTo>
                    <a:pt x="617" y="301"/>
                  </a:lnTo>
                  <a:lnTo>
                    <a:pt x="613" y="301"/>
                  </a:lnTo>
                  <a:lnTo>
                    <a:pt x="609" y="301"/>
                  </a:lnTo>
                  <a:lnTo>
                    <a:pt x="605" y="301"/>
                  </a:lnTo>
                  <a:lnTo>
                    <a:pt x="601" y="297"/>
                  </a:lnTo>
                  <a:lnTo>
                    <a:pt x="595" y="301"/>
                  </a:lnTo>
                  <a:lnTo>
                    <a:pt x="590" y="300"/>
                  </a:lnTo>
                  <a:lnTo>
                    <a:pt x="585" y="297"/>
                  </a:lnTo>
                  <a:lnTo>
                    <a:pt x="579" y="297"/>
                  </a:lnTo>
                  <a:lnTo>
                    <a:pt x="565" y="298"/>
                  </a:lnTo>
                  <a:lnTo>
                    <a:pt x="552" y="302"/>
                  </a:lnTo>
                  <a:lnTo>
                    <a:pt x="541" y="308"/>
                  </a:lnTo>
                  <a:lnTo>
                    <a:pt x="529" y="313"/>
                  </a:lnTo>
                  <a:lnTo>
                    <a:pt x="519" y="321"/>
                  </a:lnTo>
                  <a:lnTo>
                    <a:pt x="507" y="330"/>
                  </a:lnTo>
                  <a:lnTo>
                    <a:pt x="497" y="338"/>
                  </a:lnTo>
                  <a:lnTo>
                    <a:pt x="487" y="347"/>
                  </a:lnTo>
                  <a:lnTo>
                    <a:pt x="476" y="355"/>
                  </a:lnTo>
                  <a:lnTo>
                    <a:pt x="466" y="363"/>
                  </a:lnTo>
                  <a:lnTo>
                    <a:pt x="454" y="371"/>
                  </a:lnTo>
                  <a:lnTo>
                    <a:pt x="443" y="377"/>
                  </a:lnTo>
                  <a:lnTo>
                    <a:pt x="431" y="383"/>
                  </a:lnTo>
                  <a:lnTo>
                    <a:pt x="419" y="386"/>
                  </a:lnTo>
                  <a:lnTo>
                    <a:pt x="405" y="387"/>
                  </a:lnTo>
                  <a:lnTo>
                    <a:pt x="391" y="387"/>
                  </a:lnTo>
                  <a:lnTo>
                    <a:pt x="368" y="386"/>
                  </a:lnTo>
                  <a:lnTo>
                    <a:pt x="346" y="380"/>
                  </a:lnTo>
                  <a:lnTo>
                    <a:pt x="326" y="371"/>
                  </a:lnTo>
                  <a:lnTo>
                    <a:pt x="307" y="359"/>
                  </a:lnTo>
                  <a:lnTo>
                    <a:pt x="287" y="349"/>
                  </a:lnTo>
                  <a:lnTo>
                    <a:pt x="267" y="341"/>
                  </a:lnTo>
                  <a:lnTo>
                    <a:pt x="246" y="338"/>
                  </a:lnTo>
                  <a:lnTo>
                    <a:pt x="223" y="339"/>
                  </a:lnTo>
                  <a:lnTo>
                    <a:pt x="201" y="347"/>
                  </a:lnTo>
                  <a:lnTo>
                    <a:pt x="180" y="358"/>
                  </a:lnTo>
                  <a:lnTo>
                    <a:pt x="161" y="372"/>
                  </a:lnTo>
                  <a:lnTo>
                    <a:pt x="143" y="389"/>
                  </a:lnTo>
                  <a:lnTo>
                    <a:pt x="128" y="408"/>
                  </a:lnTo>
                  <a:lnTo>
                    <a:pt x="115" y="427"/>
                  </a:lnTo>
                  <a:lnTo>
                    <a:pt x="104" y="449"/>
                  </a:lnTo>
                  <a:lnTo>
                    <a:pt x="95" y="470"/>
                  </a:lnTo>
                  <a:lnTo>
                    <a:pt x="88" y="473"/>
                  </a:lnTo>
                  <a:lnTo>
                    <a:pt x="82" y="478"/>
                  </a:lnTo>
                  <a:lnTo>
                    <a:pt x="77" y="485"/>
                  </a:lnTo>
                  <a:lnTo>
                    <a:pt x="72" y="492"/>
                  </a:lnTo>
                  <a:lnTo>
                    <a:pt x="67" y="499"/>
                  </a:lnTo>
                  <a:lnTo>
                    <a:pt x="62" y="505"/>
                  </a:lnTo>
                  <a:lnTo>
                    <a:pt x="55" y="509"/>
                  </a:lnTo>
                  <a:lnTo>
                    <a:pt x="47" y="510"/>
                  </a:lnTo>
                  <a:lnTo>
                    <a:pt x="41" y="516"/>
                  </a:lnTo>
                  <a:lnTo>
                    <a:pt x="34" y="521"/>
                  </a:lnTo>
                  <a:lnTo>
                    <a:pt x="27" y="525"/>
                  </a:lnTo>
                  <a:lnTo>
                    <a:pt x="21" y="530"/>
                  </a:lnTo>
                  <a:lnTo>
                    <a:pt x="14" y="536"/>
                  </a:lnTo>
                  <a:lnTo>
                    <a:pt x="10" y="541"/>
                  </a:lnTo>
                  <a:lnTo>
                    <a:pt x="6" y="548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5" y="499"/>
                  </a:lnTo>
                  <a:lnTo>
                    <a:pt x="11" y="465"/>
                  </a:lnTo>
                  <a:lnTo>
                    <a:pt x="13" y="432"/>
                  </a:lnTo>
                  <a:lnTo>
                    <a:pt x="19" y="425"/>
                  </a:lnTo>
                  <a:lnTo>
                    <a:pt x="20" y="416"/>
                  </a:lnTo>
                  <a:lnTo>
                    <a:pt x="20" y="407"/>
                  </a:lnTo>
                  <a:lnTo>
                    <a:pt x="24" y="399"/>
                  </a:lnTo>
                  <a:lnTo>
                    <a:pt x="41" y="372"/>
                  </a:lnTo>
                  <a:lnTo>
                    <a:pt x="59" y="346"/>
                  </a:lnTo>
                  <a:lnTo>
                    <a:pt x="78" y="320"/>
                  </a:lnTo>
                  <a:lnTo>
                    <a:pt x="97" y="295"/>
                  </a:lnTo>
                  <a:lnTo>
                    <a:pt x="115" y="270"/>
                  </a:lnTo>
                  <a:lnTo>
                    <a:pt x="133" y="243"/>
                  </a:lnTo>
                  <a:lnTo>
                    <a:pt x="150" y="217"/>
                  </a:lnTo>
                  <a:lnTo>
                    <a:pt x="166" y="189"/>
                  </a:lnTo>
                  <a:lnTo>
                    <a:pt x="184" y="172"/>
                  </a:lnTo>
                  <a:lnTo>
                    <a:pt x="201" y="154"/>
                  </a:lnTo>
                  <a:lnTo>
                    <a:pt x="218" y="137"/>
                  </a:lnTo>
                  <a:lnTo>
                    <a:pt x="235" y="121"/>
                  </a:lnTo>
                  <a:lnTo>
                    <a:pt x="254" y="107"/>
                  </a:lnTo>
                  <a:lnTo>
                    <a:pt x="274" y="95"/>
                  </a:lnTo>
                  <a:lnTo>
                    <a:pt x="294" y="85"/>
                  </a:lnTo>
                  <a:lnTo>
                    <a:pt x="316" y="80"/>
                  </a:lnTo>
                  <a:lnTo>
                    <a:pt x="332" y="73"/>
                  </a:lnTo>
                  <a:lnTo>
                    <a:pt x="350" y="68"/>
                  </a:lnTo>
                  <a:lnTo>
                    <a:pt x="367" y="64"/>
                  </a:lnTo>
                  <a:lnTo>
                    <a:pt x="384" y="60"/>
                  </a:lnTo>
                  <a:lnTo>
                    <a:pt x="401" y="55"/>
                  </a:lnTo>
                  <a:lnTo>
                    <a:pt x="419" y="50"/>
                  </a:lnTo>
                  <a:lnTo>
                    <a:pt x="435" y="44"/>
                  </a:lnTo>
                  <a:lnTo>
                    <a:pt x="451" y="35"/>
                  </a:lnTo>
                  <a:lnTo>
                    <a:pt x="462" y="31"/>
                  </a:lnTo>
                  <a:lnTo>
                    <a:pt x="474" y="27"/>
                  </a:lnTo>
                  <a:lnTo>
                    <a:pt x="484" y="22"/>
                  </a:lnTo>
                  <a:lnTo>
                    <a:pt x="495" y="16"/>
                  </a:lnTo>
                  <a:lnTo>
                    <a:pt x="506" y="11"/>
                  </a:lnTo>
                  <a:lnTo>
                    <a:pt x="517" y="6"/>
                  </a:lnTo>
                  <a:lnTo>
                    <a:pt x="528" y="2"/>
                  </a:lnTo>
                  <a:lnTo>
                    <a:pt x="541" y="1"/>
                  </a:lnTo>
                  <a:lnTo>
                    <a:pt x="555" y="0"/>
                  </a:lnTo>
                  <a:lnTo>
                    <a:pt x="567" y="0"/>
                  </a:lnTo>
                  <a:lnTo>
                    <a:pt x="580" y="1"/>
                  </a:lnTo>
                  <a:lnTo>
                    <a:pt x="593" y="2"/>
                  </a:lnTo>
                  <a:lnTo>
                    <a:pt x="604" y="5"/>
                  </a:lnTo>
                  <a:lnTo>
                    <a:pt x="616" y="7"/>
                  </a:lnTo>
                  <a:lnTo>
                    <a:pt x="627" y="9"/>
                  </a:lnTo>
                  <a:lnTo>
                    <a:pt x="639" y="13"/>
                  </a:lnTo>
                  <a:lnTo>
                    <a:pt x="650" y="17"/>
                  </a:lnTo>
                  <a:lnTo>
                    <a:pt x="662" y="21"/>
                  </a:lnTo>
                  <a:lnTo>
                    <a:pt x="672" y="25"/>
                  </a:lnTo>
                  <a:lnTo>
                    <a:pt x="684" y="30"/>
                  </a:lnTo>
                  <a:lnTo>
                    <a:pt x="695" y="34"/>
                  </a:lnTo>
                  <a:lnTo>
                    <a:pt x="705" y="38"/>
                  </a:lnTo>
                  <a:lnTo>
                    <a:pt x="717" y="43"/>
                  </a:lnTo>
                  <a:lnTo>
                    <a:pt x="729" y="46"/>
                  </a:lnTo>
                  <a:close/>
                </a:path>
              </a:pathLst>
            </a:custGeom>
            <a:solidFill>
              <a:srgbClr val="513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397" y="1442"/>
              <a:ext cx="101" cy="35"/>
            </a:xfrm>
            <a:custGeom>
              <a:avLst/>
              <a:gdLst>
                <a:gd name="T0" fmla="*/ 22 w 203"/>
                <a:gd name="T1" fmla="*/ 65 h 71"/>
                <a:gd name="T2" fmla="*/ 38 w 203"/>
                <a:gd name="T3" fmla="*/ 58 h 71"/>
                <a:gd name="T4" fmla="*/ 55 w 203"/>
                <a:gd name="T5" fmla="*/ 53 h 71"/>
                <a:gd name="T6" fmla="*/ 73 w 203"/>
                <a:gd name="T7" fmla="*/ 49 h 71"/>
                <a:gd name="T8" fmla="*/ 90 w 203"/>
                <a:gd name="T9" fmla="*/ 45 h 71"/>
                <a:gd name="T10" fmla="*/ 107 w 203"/>
                <a:gd name="T11" fmla="*/ 41 h 71"/>
                <a:gd name="T12" fmla="*/ 124 w 203"/>
                <a:gd name="T13" fmla="*/ 35 h 71"/>
                <a:gd name="T14" fmla="*/ 141 w 203"/>
                <a:gd name="T15" fmla="*/ 29 h 71"/>
                <a:gd name="T16" fmla="*/ 157 w 203"/>
                <a:gd name="T17" fmla="*/ 20 h 71"/>
                <a:gd name="T18" fmla="*/ 162 w 203"/>
                <a:gd name="T19" fmla="*/ 19 h 71"/>
                <a:gd name="T20" fmla="*/ 169 w 203"/>
                <a:gd name="T21" fmla="*/ 16 h 71"/>
                <a:gd name="T22" fmla="*/ 175 w 203"/>
                <a:gd name="T23" fmla="*/ 15 h 71"/>
                <a:gd name="T24" fmla="*/ 181 w 203"/>
                <a:gd name="T25" fmla="*/ 12 h 71"/>
                <a:gd name="T26" fmla="*/ 187 w 203"/>
                <a:gd name="T27" fmla="*/ 9 h 71"/>
                <a:gd name="T28" fmla="*/ 191 w 203"/>
                <a:gd name="T29" fmla="*/ 6 h 71"/>
                <a:gd name="T30" fmla="*/ 197 w 203"/>
                <a:gd name="T31" fmla="*/ 4 h 71"/>
                <a:gd name="T32" fmla="*/ 203 w 203"/>
                <a:gd name="T33" fmla="*/ 0 h 71"/>
                <a:gd name="T34" fmla="*/ 199 w 203"/>
                <a:gd name="T35" fmla="*/ 1 h 71"/>
                <a:gd name="T36" fmla="*/ 196 w 203"/>
                <a:gd name="T37" fmla="*/ 3 h 71"/>
                <a:gd name="T38" fmla="*/ 192 w 203"/>
                <a:gd name="T39" fmla="*/ 4 h 71"/>
                <a:gd name="T40" fmla="*/ 189 w 203"/>
                <a:gd name="T41" fmla="*/ 4 h 71"/>
                <a:gd name="T42" fmla="*/ 173 w 203"/>
                <a:gd name="T43" fmla="*/ 13 h 71"/>
                <a:gd name="T44" fmla="*/ 157 w 203"/>
                <a:gd name="T45" fmla="*/ 19 h 71"/>
                <a:gd name="T46" fmla="*/ 139 w 203"/>
                <a:gd name="T47" fmla="*/ 24 h 71"/>
                <a:gd name="T48" fmla="*/ 122 w 203"/>
                <a:gd name="T49" fmla="*/ 29 h 71"/>
                <a:gd name="T50" fmla="*/ 105 w 203"/>
                <a:gd name="T51" fmla="*/ 33 h 71"/>
                <a:gd name="T52" fmla="*/ 88 w 203"/>
                <a:gd name="T53" fmla="*/ 37 h 71"/>
                <a:gd name="T54" fmla="*/ 70 w 203"/>
                <a:gd name="T55" fmla="*/ 42 h 71"/>
                <a:gd name="T56" fmla="*/ 54 w 203"/>
                <a:gd name="T57" fmla="*/ 49 h 71"/>
                <a:gd name="T58" fmla="*/ 47 w 203"/>
                <a:gd name="T59" fmla="*/ 50 h 71"/>
                <a:gd name="T60" fmla="*/ 39 w 203"/>
                <a:gd name="T61" fmla="*/ 52 h 71"/>
                <a:gd name="T62" fmla="*/ 32 w 203"/>
                <a:gd name="T63" fmla="*/ 54 h 71"/>
                <a:gd name="T64" fmla="*/ 25 w 203"/>
                <a:gd name="T65" fmla="*/ 57 h 71"/>
                <a:gd name="T66" fmla="*/ 20 w 203"/>
                <a:gd name="T67" fmla="*/ 60 h 71"/>
                <a:gd name="T68" fmla="*/ 13 w 203"/>
                <a:gd name="T69" fmla="*/ 64 h 71"/>
                <a:gd name="T70" fmla="*/ 6 w 203"/>
                <a:gd name="T71" fmla="*/ 67 h 71"/>
                <a:gd name="T72" fmla="*/ 0 w 203"/>
                <a:gd name="T73" fmla="*/ 71 h 71"/>
                <a:gd name="T74" fmla="*/ 6 w 203"/>
                <a:gd name="T75" fmla="*/ 69 h 71"/>
                <a:gd name="T76" fmla="*/ 10 w 203"/>
                <a:gd name="T77" fmla="*/ 67 h 71"/>
                <a:gd name="T78" fmla="*/ 16 w 203"/>
                <a:gd name="T79" fmla="*/ 66 h 71"/>
                <a:gd name="T80" fmla="*/ 22 w 203"/>
                <a:gd name="T8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71">
                  <a:moveTo>
                    <a:pt x="22" y="65"/>
                  </a:moveTo>
                  <a:lnTo>
                    <a:pt x="38" y="58"/>
                  </a:lnTo>
                  <a:lnTo>
                    <a:pt x="55" y="53"/>
                  </a:lnTo>
                  <a:lnTo>
                    <a:pt x="73" y="49"/>
                  </a:lnTo>
                  <a:lnTo>
                    <a:pt x="90" y="45"/>
                  </a:lnTo>
                  <a:lnTo>
                    <a:pt x="107" y="41"/>
                  </a:lnTo>
                  <a:lnTo>
                    <a:pt x="124" y="35"/>
                  </a:lnTo>
                  <a:lnTo>
                    <a:pt x="141" y="29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9" y="16"/>
                  </a:lnTo>
                  <a:lnTo>
                    <a:pt x="175" y="15"/>
                  </a:lnTo>
                  <a:lnTo>
                    <a:pt x="181" y="12"/>
                  </a:lnTo>
                  <a:lnTo>
                    <a:pt x="187" y="9"/>
                  </a:lnTo>
                  <a:lnTo>
                    <a:pt x="191" y="6"/>
                  </a:lnTo>
                  <a:lnTo>
                    <a:pt x="197" y="4"/>
                  </a:lnTo>
                  <a:lnTo>
                    <a:pt x="203" y="0"/>
                  </a:lnTo>
                  <a:lnTo>
                    <a:pt x="199" y="1"/>
                  </a:lnTo>
                  <a:lnTo>
                    <a:pt x="196" y="3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73" y="13"/>
                  </a:lnTo>
                  <a:lnTo>
                    <a:pt x="157" y="19"/>
                  </a:lnTo>
                  <a:lnTo>
                    <a:pt x="139" y="24"/>
                  </a:lnTo>
                  <a:lnTo>
                    <a:pt x="122" y="29"/>
                  </a:lnTo>
                  <a:lnTo>
                    <a:pt x="105" y="33"/>
                  </a:lnTo>
                  <a:lnTo>
                    <a:pt x="88" y="37"/>
                  </a:lnTo>
                  <a:lnTo>
                    <a:pt x="70" y="42"/>
                  </a:lnTo>
                  <a:lnTo>
                    <a:pt x="54" y="49"/>
                  </a:lnTo>
                  <a:lnTo>
                    <a:pt x="47" y="50"/>
                  </a:lnTo>
                  <a:lnTo>
                    <a:pt x="39" y="52"/>
                  </a:lnTo>
                  <a:lnTo>
                    <a:pt x="32" y="54"/>
                  </a:lnTo>
                  <a:lnTo>
                    <a:pt x="25" y="57"/>
                  </a:lnTo>
                  <a:lnTo>
                    <a:pt x="20" y="60"/>
                  </a:lnTo>
                  <a:lnTo>
                    <a:pt x="13" y="64"/>
                  </a:lnTo>
                  <a:lnTo>
                    <a:pt x="6" y="67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close/>
                </a:path>
              </a:pathLst>
            </a:custGeom>
            <a:solidFill>
              <a:srgbClr val="604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2508" y="1427"/>
              <a:ext cx="311" cy="345"/>
            </a:xfrm>
            <a:custGeom>
              <a:avLst/>
              <a:gdLst>
                <a:gd name="T0" fmla="*/ 553 w 622"/>
                <a:gd name="T1" fmla="*/ 346 h 691"/>
                <a:gd name="T2" fmla="*/ 512 w 622"/>
                <a:gd name="T3" fmla="*/ 236 h 691"/>
                <a:gd name="T4" fmla="*/ 438 w 622"/>
                <a:gd name="T5" fmla="*/ 141 h 691"/>
                <a:gd name="T6" fmla="*/ 403 w 622"/>
                <a:gd name="T7" fmla="*/ 120 h 691"/>
                <a:gd name="T8" fmla="*/ 364 w 622"/>
                <a:gd name="T9" fmla="*/ 108 h 691"/>
                <a:gd name="T10" fmla="*/ 324 w 622"/>
                <a:gd name="T11" fmla="*/ 98 h 691"/>
                <a:gd name="T12" fmla="*/ 286 w 622"/>
                <a:gd name="T13" fmla="*/ 84 h 691"/>
                <a:gd name="T14" fmla="*/ 254 w 622"/>
                <a:gd name="T15" fmla="*/ 59 h 691"/>
                <a:gd name="T16" fmla="*/ 221 w 622"/>
                <a:gd name="T17" fmla="*/ 38 h 691"/>
                <a:gd name="T18" fmla="*/ 188 w 622"/>
                <a:gd name="T19" fmla="*/ 25 h 691"/>
                <a:gd name="T20" fmla="*/ 155 w 622"/>
                <a:gd name="T21" fmla="*/ 13 h 691"/>
                <a:gd name="T22" fmla="*/ 120 w 622"/>
                <a:gd name="T23" fmla="*/ 5 h 691"/>
                <a:gd name="T24" fmla="*/ 83 w 622"/>
                <a:gd name="T25" fmla="*/ 0 h 691"/>
                <a:gd name="T26" fmla="*/ 49 w 622"/>
                <a:gd name="T27" fmla="*/ 1 h 691"/>
                <a:gd name="T28" fmla="*/ 28 w 622"/>
                <a:gd name="T29" fmla="*/ 8 h 691"/>
                <a:gd name="T30" fmla="*/ 7 w 622"/>
                <a:gd name="T31" fmla="*/ 19 h 691"/>
                <a:gd name="T32" fmla="*/ 13 w 622"/>
                <a:gd name="T33" fmla="*/ 19 h 691"/>
                <a:gd name="T34" fmla="*/ 38 w 622"/>
                <a:gd name="T35" fmla="*/ 16 h 691"/>
                <a:gd name="T36" fmla="*/ 76 w 622"/>
                <a:gd name="T37" fmla="*/ 19 h 691"/>
                <a:gd name="T38" fmla="*/ 112 w 622"/>
                <a:gd name="T39" fmla="*/ 25 h 691"/>
                <a:gd name="T40" fmla="*/ 145 w 622"/>
                <a:gd name="T41" fmla="*/ 37 h 691"/>
                <a:gd name="T42" fmla="*/ 179 w 622"/>
                <a:gd name="T43" fmla="*/ 50 h 691"/>
                <a:gd name="T44" fmla="*/ 212 w 622"/>
                <a:gd name="T45" fmla="*/ 62 h 691"/>
                <a:gd name="T46" fmla="*/ 242 w 622"/>
                <a:gd name="T47" fmla="*/ 93 h 691"/>
                <a:gd name="T48" fmla="*/ 278 w 622"/>
                <a:gd name="T49" fmla="*/ 110 h 691"/>
                <a:gd name="T50" fmla="*/ 318 w 622"/>
                <a:gd name="T51" fmla="*/ 120 h 691"/>
                <a:gd name="T52" fmla="*/ 359 w 622"/>
                <a:gd name="T53" fmla="*/ 130 h 691"/>
                <a:gd name="T54" fmla="*/ 395 w 622"/>
                <a:gd name="T55" fmla="*/ 148 h 691"/>
                <a:gd name="T56" fmla="*/ 461 w 622"/>
                <a:gd name="T57" fmla="*/ 217 h 691"/>
                <a:gd name="T58" fmla="*/ 508 w 622"/>
                <a:gd name="T59" fmla="*/ 325 h 691"/>
                <a:gd name="T60" fmla="*/ 557 w 622"/>
                <a:gd name="T61" fmla="*/ 433 h 691"/>
                <a:gd name="T62" fmla="*/ 588 w 622"/>
                <a:gd name="T63" fmla="*/ 495 h 691"/>
                <a:gd name="T64" fmla="*/ 589 w 622"/>
                <a:gd name="T65" fmla="*/ 568 h 691"/>
                <a:gd name="T66" fmla="*/ 582 w 622"/>
                <a:gd name="T67" fmla="*/ 626 h 691"/>
                <a:gd name="T68" fmla="*/ 567 w 622"/>
                <a:gd name="T69" fmla="*/ 651 h 691"/>
                <a:gd name="T70" fmla="*/ 551 w 622"/>
                <a:gd name="T71" fmla="*/ 676 h 691"/>
                <a:gd name="T72" fmla="*/ 545 w 622"/>
                <a:gd name="T73" fmla="*/ 688 h 691"/>
                <a:gd name="T74" fmla="*/ 560 w 622"/>
                <a:gd name="T75" fmla="*/ 683 h 691"/>
                <a:gd name="T76" fmla="*/ 589 w 622"/>
                <a:gd name="T77" fmla="*/ 651 h 691"/>
                <a:gd name="T78" fmla="*/ 611 w 622"/>
                <a:gd name="T79" fmla="*/ 613 h 691"/>
                <a:gd name="T80" fmla="*/ 620 w 622"/>
                <a:gd name="T81" fmla="*/ 552 h 691"/>
                <a:gd name="T82" fmla="*/ 619 w 622"/>
                <a:gd name="T83" fmla="*/ 479 h 691"/>
                <a:gd name="T84" fmla="*/ 588 w 622"/>
                <a:gd name="T85" fmla="*/ 41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2" h="691">
                  <a:moveTo>
                    <a:pt x="588" y="417"/>
                  </a:moveTo>
                  <a:lnTo>
                    <a:pt x="569" y="383"/>
                  </a:lnTo>
                  <a:lnTo>
                    <a:pt x="553" y="346"/>
                  </a:lnTo>
                  <a:lnTo>
                    <a:pt x="541" y="309"/>
                  </a:lnTo>
                  <a:lnTo>
                    <a:pt x="527" y="272"/>
                  </a:lnTo>
                  <a:lnTo>
                    <a:pt x="512" y="236"/>
                  </a:lnTo>
                  <a:lnTo>
                    <a:pt x="493" y="202"/>
                  </a:lnTo>
                  <a:lnTo>
                    <a:pt x="469" y="169"/>
                  </a:lnTo>
                  <a:lnTo>
                    <a:pt x="438" y="141"/>
                  </a:lnTo>
                  <a:lnTo>
                    <a:pt x="427" y="133"/>
                  </a:lnTo>
                  <a:lnTo>
                    <a:pt x="415" y="126"/>
                  </a:lnTo>
                  <a:lnTo>
                    <a:pt x="403" y="120"/>
                  </a:lnTo>
                  <a:lnTo>
                    <a:pt x="391" y="115"/>
                  </a:lnTo>
                  <a:lnTo>
                    <a:pt x="377" y="112"/>
                  </a:lnTo>
                  <a:lnTo>
                    <a:pt x="364" y="108"/>
                  </a:lnTo>
                  <a:lnTo>
                    <a:pt x="351" y="105"/>
                  </a:lnTo>
                  <a:lnTo>
                    <a:pt x="337" y="102"/>
                  </a:lnTo>
                  <a:lnTo>
                    <a:pt x="324" y="98"/>
                  </a:lnTo>
                  <a:lnTo>
                    <a:pt x="310" y="95"/>
                  </a:lnTo>
                  <a:lnTo>
                    <a:pt x="298" y="90"/>
                  </a:lnTo>
                  <a:lnTo>
                    <a:pt x="286" y="84"/>
                  </a:lnTo>
                  <a:lnTo>
                    <a:pt x="274" y="77"/>
                  </a:lnTo>
                  <a:lnTo>
                    <a:pt x="263" y="68"/>
                  </a:lnTo>
                  <a:lnTo>
                    <a:pt x="254" y="59"/>
                  </a:lnTo>
                  <a:lnTo>
                    <a:pt x="245" y="46"/>
                  </a:lnTo>
                  <a:lnTo>
                    <a:pt x="233" y="43"/>
                  </a:lnTo>
                  <a:lnTo>
                    <a:pt x="221" y="38"/>
                  </a:lnTo>
                  <a:lnTo>
                    <a:pt x="211" y="34"/>
                  </a:lnTo>
                  <a:lnTo>
                    <a:pt x="200" y="30"/>
                  </a:lnTo>
                  <a:lnTo>
                    <a:pt x="188" y="25"/>
                  </a:lnTo>
                  <a:lnTo>
                    <a:pt x="178" y="21"/>
                  </a:lnTo>
                  <a:lnTo>
                    <a:pt x="166" y="17"/>
                  </a:lnTo>
                  <a:lnTo>
                    <a:pt x="155" y="13"/>
                  </a:lnTo>
                  <a:lnTo>
                    <a:pt x="143" y="9"/>
                  </a:lnTo>
                  <a:lnTo>
                    <a:pt x="132" y="7"/>
                  </a:lnTo>
                  <a:lnTo>
                    <a:pt x="120" y="5"/>
                  </a:lnTo>
                  <a:lnTo>
                    <a:pt x="109" y="2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57" y="1"/>
                  </a:lnTo>
                  <a:lnTo>
                    <a:pt x="49" y="1"/>
                  </a:lnTo>
                  <a:lnTo>
                    <a:pt x="42" y="4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3" y="19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38" y="16"/>
                  </a:lnTo>
                  <a:lnTo>
                    <a:pt x="52" y="16"/>
                  </a:lnTo>
                  <a:lnTo>
                    <a:pt x="64" y="17"/>
                  </a:lnTo>
                  <a:lnTo>
                    <a:pt x="76" y="19"/>
                  </a:lnTo>
                  <a:lnTo>
                    <a:pt x="88" y="21"/>
                  </a:lnTo>
                  <a:lnTo>
                    <a:pt x="101" y="23"/>
                  </a:lnTo>
                  <a:lnTo>
                    <a:pt x="112" y="25"/>
                  </a:lnTo>
                  <a:lnTo>
                    <a:pt x="122" y="29"/>
                  </a:lnTo>
                  <a:lnTo>
                    <a:pt x="134" y="34"/>
                  </a:lnTo>
                  <a:lnTo>
                    <a:pt x="145" y="37"/>
                  </a:lnTo>
                  <a:lnTo>
                    <a:pt x="156" y="42"/>
                  </a:lnTo>
                  <a:lnTo>
                    <a:pt x="167" y="46"/>
                  </a:lnTo>
                  <a:lnTo>
                    <a:pt x="179" y="50"/>
                  </a:lnTo>
                  <a:lnTo>
                    <a:pt x="189" y="54"/>
                  </a:lnTo>
                  <a:lnTo>
                    <a:pt x="201" y="59"/>
                  </a:lnTo>
                  <a:lnTo>
                    <a:pt x="212" y="62"/>
                  </a:lnTo>
                  <a:lnTo>
                    <a:pt x="221" y="75"/>
                  </a:lnTo>
                  <a:lnTo>
                    <a:pt x="231" y="84"/>
                  </a:lnTo>
                  <a:lnTo>
                    <a:pt x="242" y="93"/>
                  </a:lnTo>
                  <a:lnTo>
                    <a:pt x="254" y="99"/>
                  </a:lnTo>
                  <a:lnTo>
                    <a:pt x="265" y="105"/>
                  </a:lnTo>
                  <a:lnTo>
                    <a:pt x="278" y="110"/>
                  </a:lnTo>
                  <a:lnTo>
                    <a:pt x="292" y="114"/>
                  </a:lnTo>
                  <a:lnTo>
                    <a:pt x="304" y="118"/>
                  </a:lnTo>
                  <a:lnTo>
                    <a:pt x="318" y="120"/>
                  </a:lnTo>
                  <a:lnTo>
                    <a:pt x="332" y="123"/>
                  </a:lnTo>
                  <a:lnTo>
                    <a:pt x="346" y="127"/>
                  </a:lnTo>
                  <a:lnTo>
                    <a:pt x="359" y="130"/>
                  </a:lnTo>
                  <a:lnTo>
                    <a:pt x="371" y="135"/>
                  </a:lnTo>
                  <a:lnTo>
                    <a:pt x="384" y="141"/>
                  </a:lnTo>
                  <a:lnTo>
                    <a:pt x="395" y="148"/>
                  </a:lnTo>
                  <a:lnTo>
                    <a:pt x="407" y="156"/>
                  </a:lnTo>
                  <a:lnTo>
                    <a:pt x="438" y="184"/>
                  </a:lnTo>
                  <a:lnTo>
                    <a:pt x="461" y="217"/>
                  </a:lnTo>
                  <a:lnTo>
                    <a:pt x="480" y="251"/>
                  </a:lnTo>
                  <a:lnTo>
                    <a:pt x="495" y="287"/>
                  </a:lnTo>
                  <a:lnTo>
                    <a:pt x="508" y="325"/>
                  </a:lnTo>
                  <a:lnTo>
                    <a:pt x="522" y="362"/>
                  </a:lnTo>
                  <a:lnTo>
                    <a:pt x="537" y="399"/>
                  </a:lnTo>
                  <a:lnTo>
                    <a:pt x="557" y="433"/>
                  </a:lnTo>
                  <a:lnTo>
                    <a:pt x="572" y="453"/>
                  </a:lnTo>
                  <a:lnTo>
                    <a:pt x="582" y="473"/>
                  </a:lnTo>
                  <a:lnTo>
                    <a:pt x="588" y="495"/>
                  </a:lnTo>
                  <a:lnTo>
                    <a:pt x="590" y="518"/>
                  </a:lnTo>
                  <a:lnTo>
                    <a:pt x="590" y="543"/>
                  </a:lnTo>
                  <a:lnTo>
                    <a:pt x="589" y="568"/>
                  </a:lnTo>
                  <a:lnTo>
                    <a:pt x="588" y="592"/>
                  </a:lnTo>
                  <a:lnTo>
                    <a:pt x="587" y="617"/>
                  </a:lnTo>
                  <a:lnTo>
                    <a:pt x="582" y="626"/>
                  </a:lnTo>
                  <a:lnTo>
                    <a:pt x="576" y="634"/>
                  </a:lnTo>
                  <a:lnTo>
                    <a:pt x="572" y="643"/>
                  </a:lnTo>
                  <a:lnTo>
                    <a:pt x="567" y="651"/>
                  </a:lnTo>
                  <a:lnTo>
                    <a:pt x="562" y="660"/>
                  </a:lnTo>
                  <a:lnTo>
                    <a:pt x="557" y="668"/>
                  </a:lnTo>
                  <a:lnTo>
                    <a:pt x="551" y="676"/>
                  </a:lnTo>
                  <a:lnTo>
                    <a:pt x="544" y="684"/>
                  </a:lnTo>
                  <a:lnTo>
                    <a:pt x="545" y="685"/>
                  </a:lnTo>
                  <a:lnTo>
                    <a:pt x="545" y="688"/>
                  </a:lnTo>
                  <a:lnTo>
                    <a:pt x="546" y="689"/>
                  </a:lnTo>
                  <a:lnTo>
                    <a:pt x="546" y="691"/>
                  </a:lnTo>
                  <a:lnTo>
                    <a:pt x="560" y="683"/>
                  </a:lnTo>
                  <a:lnTo>
                    <a:pt x="572" y="674"/>
                  </a:lnTo>
                  <a:lnTo>
                    <a:pt x="581" y="664"/>
                  </a:lnTo>
                  <a:lnTo>
                    <a:pt x="589" y="651"/>
                  </a:lnTo>
                  <a:lnTo>
                    <a:pt x="597" y="639"/>
                  </a:lnTo>
                  <a:lnTo>
                    <a:pt x="604" y="626"/>
                  </a:lnTo>
                  <a:lnTo>
                    <a:pt x="611" y="613"/>
                  </a:lnTo>
                  <a:lnTo>
                    <a:pt x="618" y="601"/>
                  </a:lnTo>
                  <a:lnTo>
                    <a:pt x="619" y="577"/>
                  </a:lnTo>
                  <a:lnTo>
                    <a:pt x="620" y="552"/>
                  </a:lnTo>
                  <a:lnTo>
                    <a:pt x="622" y="528"/>
                  </a:lnTo>
                  <a:lnTo>
                    <a:pt x="622" y="503"/>
                  </a:lnTo>
                  <a:lnTo>
                    <a:pt x="619" y="479"/>
                  </a:lnTo>
                  <a:lnTo>
                    <a:pt x="613" y="457"/>
                  </a:lnTo>
                  <a:lnTo>
                    <a:pt x="604" y="437"/>
                  </a:lnTo>
                  <a:lnTo>
                    <a:pt x="588" y="417"/>
                  </a:lnTo>
                  <a:close/>
                </a:path>
              </a:pathLst>
            </a:custGeom>
            <a:solidFill>
              <a:srgbClr val="6B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2312" y="1583"/>
              <a:ext cx="530" cy="616"/>
            </a:xfrm>
            <a:custGeom>
              <a:avLst/>
              <a:gdLst>
                <a:gd name="T0" fmla="*/ 670 w 1058"/>
                <a:gd name="T1" fmla="*/ 81 h 1233"/>
                <a:gd name="T2" fmla="*/ 762 w 1058"/>
                <a:gd name="T3" fmla="*/ 163 h 1233"/>
                <a:gd name="T4" fmla="*/ 812 w 1058"/>
                <a:gd name="T5" fmla="*/ 249 h 1233"/>
                <a:gd name="T6" fmla="*/ 827 w 1058"/>
                <a:gd name="T7" fmla="*/ 347 h 1233"/>
                <a:gd name="T8" fmla="*/ 862 w 1058"/>
                <a:gd name="T9" fmla="*/ 454 h 1233"/>
                <a:gd name="T10" fmla="*/ 888 w 1058"/>
                <a:gd name="T11" fmla="*/ 571 h 1233"/>
                <a:gd name="T12" fmla="*/ 904 w 1058"/>
                <a:gd name="T13" fmla="*/ 581 h 1233"/>
                <a:gd name="T14" fmla="*/ 924 w 1058"/>
                <a:gd name="T15" fmla="*/ 527 h 1233"/>
                <a:gd name="T16" fmla="*/ 958 w 1058"/>
                <a:gd name="T17" fmla="*/ 483 h 1233"/>
                <a:gd name="T18" fmla="*/ 1008 w 1058"/>
                <a:gd name="T19" fmla="*/ 486 h 1233"/>
                <a:gd name="T20" fmla="*/ 1006 w 1058"/>
                <a:gd name="T21" fmla="*/ 542 h 1233"/>
                <a:gd name="T22" fmla="*/ 982 w 1058"/>
                <a:gd name="T23" fmla="*/ 593 h 1233"/>
                <a:gd name="T24" fmla="*/ 975 w 1058"/>
                <a:gd name="T25" fmla="*/ 641 h 1233"/>
                <a:gd name="T26" fmla="*/ 988 w 1058"/>
                <a:gd name="T27" fmla="*/ 615 h 1233"/>
                <a:gd name="T28" fmla="*/ 1029 w 1058"/>
                <a:gd name="T29" fmla="*/ 537 h 1233"/>
                <a:gd name="T30" fmla="*/ 1031 w 1058"/>
                <a:gd name="T31" fmla="*/ 467 h 1233"/>
                <a:gd name="T32" fmla="*/ 1000 w 1058"/>
                <a:gd name="T33" fmla="*/ 445 h 1233"/>
                <a:gd name="T34" fmla="*/ 981 w 1058"/>
                <a:gd name="T35" fmla="*/ 442 h 1233"/>
                <a:gd name="T36" fmla="*/ 979 w 1058"/>
                <a:gd name="T37" fmla="*/ 436 h 1233"/>
                <a:gd name="T38" fmla="*/ 1001 w 1058"/>
                <a:gd name="T39" fmla="*/ 417 h 1233"/>
                <a:gd name="T40" fmla="*/ 1031 w 1058"/>
                <a:gd name="T41" fmla="*/ 422 h 1233"/>
                <a:gd name="T42" fmla="*/ 1053 w 1058"/>
                <a:gd name="T43" fmla="*/ 456 h 1233"/>
                <a:gd name="T44" fmla="*/ 1054 w 1058"/>
                <a:gd name="T45" fmla="*/ 535 h 1233"/>
                <a:gd name="T46" fmla="*/ 1009 w 1058"/>
                <a:gd name="T47" fmla="*/ 637 h 1233"/>
                <a:gd name="T48" fmla="*/ 978 w 1058"/>
                <a:gd name="T49" fmla="*/ 711 h 1233"/>
                <a:gd name="T50" fmla="*/ 960 w 1058"/>
                <a:gd name="T51" fmla="*/ 753 h 1233"/>
                <a:gd name="T52" fmla="*/ 929 w 1058"/>
                <a:gd name="T53" fmla="*/ 763 h 1233"/>
                <a:gd name="T54" fmla="*/ 912 w 1058"/>
                <a:gd name="T55" fmla="*/ 741 h 1233"/>
                <a:gd name="T56" fmla="*/ 887 w 1058"/>
                <a:gd name="T57" fmla="*/ 808 h 1233"/>
                <a:gd name="T58" fmla="*/ 867 w 1058"/>
                <a:gd name="T59" fmla="*/ 958 h 1233"/>
                <a:gd name="T60" fmla="*/ 792 w 1058"/>
                <a:gd name="T61" fmla="*/ 1047 h 1233"/>
                <a:gd name="T62" fmla="*/ 740 w 1058"/>
                <a:gd name="T63" fmla="*/ 1115 h 1233"/>
                <a:gd name="T64" fmla="*/ 716 w 1058"/>
                <a:gd name="T65" fmla="*/ 1127 h 1233"/>
                <a:gd name="T66" fmla="*/ 698 w 1058"/>
                <a:gd name="T67" fmla="*/ 1140 h 1233"/>
                <a:gd name="T68" fmla="*/ 655 w 1058"/>
                <a:gd name="T69" fmla="*/ 1208 h 1233"/>
                <a:gd name="T70" fmla="*/ 591 w 1058"/>
                <a:gd name="T71" fmla="*/ 1229 h 1233"/>
                <a:gd name="T72" fmla="*/ 536 w 1058"/>
                <a:gd name="T73" fmla="*/ 1233 h 1233"/>
                <a:gd name="T74" fmla="*/ 481 w 1058"/>
                <a:gd name="T75" fmla="*/ 1229 h 1233"/>
                <a:gd name="T76" fmla="*/ 427 w 1058"/>
                <a:gd name="T77" fmla="*/ 1226 h 1233"/>
                <a:gd name="T78" fmla="*/ 352 w 1058"/>
                <a:gd name="T79" fmla="*/ 1194 h 1233"/>
                <a:gd name="T80" fmla="*/ 277 w 1058"/>
                <a:gd name="T81" fmla="*/ 1108 h 1233"/>
                <a:gd name="T82" fmla="*/ 174 w 1058"/>
                <a:gd name="T83" fmla="*/ 999 h 1233"/>
                <a:gd name="T84" fmla="*/ 119 w 1058"/>
                <a:gd name="T85" fmla="*/ 835 h 1233"/>
                <a:gd name="T86" fmla="*/ 61 w 1058"/>
                <a:gd name="T87" fmla="*/ 671 h 1233"/>
                <a:gd name="T88" fmla="*/ 24 w 1058"/>
                <a:gd name="T89" fmla="*/ 495 h 1233"/>
                <a:gd name="T90" fmla="*/ 1 w 1058"/>
                <a:gd name="T91" fmla="*/ 345 h 1233"/>
                <a:gd name="T92" fmla="*/ 19 w 1058"/>
                <a:gd name="T93" fmla="*/ 226 h 1233"/>
                <a:gd name="T94" fmla="*/ 51 w 1058"/>
                <a:gd name="T95" fmla="*/ 127 h 1233"/>
                <a:gd name="T96" fmla="*/ 116 w 1058"/>
                <a:gd name="T97" fmla="*/ 68 h 1233"/>
                <a:gd name="T98" fmla="*/ 199 w 1058"/>
                <a:gd name="T99" fmla="*/ 66 h 1233"/>
                <a:gd name="T100" fmla="*/ 269 w 1058"/>
                <a:gd name="T101" fmla="*/ 103 h 1233"/>
                <a:gd name="T102" fmla="*/ 360 w 1058"/>
                <a:gd name="T103" fmla="*/ 103 h 1233"/>
                <a:gd name="T104" fmla="*/ 450 w 1058"/>
                <a:gd name="T105" fmla="*/ 53 h 1233"/>
                <a:gd name="T106" fmla="*/ 526 w 1058"/>
                <a:gd name="T107" fmla="*/ 14 h 1233"/>
                <a:gd name="T108" fmla="*/ 601 w 1058"/>
                <a:gd name="T109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8" h="1233">
                  <a:moveTo>
                    <a:pt x="639" y="0"/>
                  </a:moveTo>
                  <a:lnTo>
                    <a:pt x="642" y="31"/>
                  </a:lnTo>
                  <a:lnTo>
                    <a:pt x="653" y="58"/>
                  </a:lnTo>
                  <a:lnTo>
                    <a:pt x="670" y="81"/>
                  </a:lnTo>
                  <a:lnTo>
                    <a:pt x="692" y="103"/>
                  </a:lnTo>
                  <a:lnTo>
                    <a:pt x="715" y="122"/>
                  </a:lnTo>
                  <a:lnTo>
                    <a:pt x="739" y="142"/>
                  </a:lnTo>
                  <a:lnTo>
                    <a:pt x="762" y="163"/>
                  </a:lnTo>
                  <a:lnTo>
                    <a:pt x="782" y="185"/>
                  </a:lnTo>
                  <a:lnTo>
                    <a:pt x="794" y="205"/>
                  </a:lnTo>
                  <a:lnTo>
                    <a:pt x="804" y="227"/>
                  </a:lnTo>
                  <a:lnTo>
                    <a:pt x="812" y="249"/>
                  </a:lnTo>
                  <a:lnTo>
                    <a:pt x="818" y="273"/>
                  </a:lnTo>
                  <a:lnTo>
                    <a:pt x="821" y="297"/>
                  </a:lnTo>
                  <a:lnTo>
                    <a:pt x="824" y="322"/>
                  </a:lnTo>
                  <a:lnTo>
                    <a:pt x="827" y="347"/>
                  </a:lnTo>
                  <a:lnTo>
                    <a:pt x="829" y="371"/>
                  </a:lnTo>
                  <a:lnTo>
                    <a:pt x="841" y="399"/>
                  </a:lnTo>
                  <a:lnTo>
                    <a:pt x="852" y="426"/>
                  </a:lnTo>
                  <a:lnTo>
                    <a:pt x="862" y="454"/>
                  </a:lnTo>
                  <a:lnTo>
                    <a:pt x="872" y="482"/>
                  </a:lnTo>
                  <a:lnTo>
                    <a:pt x="880" y="512"/>
                  </a:lnTo>
                  <a:lnTo>
                    <a:pt x="886" y="542"/>
                  </a:lnTo>
                  <a:lnTo>
                    <a:pt x="888" y="571"/>
                  </a:lnTo>
                  <a:lnTo>
                    <a:pt x="889" y="604"/>
                  </a:lnTo>
                  <a:lnTo>
                    <a:pt x="896" y="611"/>
                  </a:lnTo>
                  <a:lnTo>
                    <a:pt x="900" y="596"/>
                  </a:lnTo>
                  <a:lnTo>
                    <a:pt x="904" y="581"/>
                  </a:lnTo>
                  <a:lnTo>
                    <a:pt x="904" y="565"/>
                  </a:lnTo>
                  <a:lnTo>
                    <a:pt x="904" y="547"/>
                  </a:lnTo>
                  <a:lnTo>
                    <a:pt x="914" y="538"/>
                  </a:lnTo>
                  <a:lnTo>
                    <a:pt x="924" y="527"/>
                  </a:lnTo>
                  <a:lnTo>
                    <a:pt x="932" y="515"/>
                  </a:lnTo>
                  <a:lnTo>
                    <a:pt x="940" y="504"/>
                  </a:lnTo>
                  <a:lnTo>
                    <a:pt x="948" y="492"/>
                  </a:lnTo>
                  <a:lnTo>
                    <a:pt x="958" y="483"/>
                  </a:lnTo>
                  <a:lnTo>
                    <a:pt x="970" y="476"/>
                  </a:lnTo>
                  <a:lnTo>
                    <a:pt x="983" y="472"/>
                  </a:lnTo>
                  <a:lnTo>
                    <a:pt x="997" y="477"/>
                  </a:lnTo>
                  <a:lnTo>
                    <a:pt x="1008" y="486"/>
                  </a:lnTo>
                  <a:lnTo>
                    <a:pt x="1015" y="499"/>
                  </a:lnTo>
                  <a:lnTo>
                    <a:pt x="1017" y="514"/>
                  </a:lnTo>
                  <a:lnTo>
                    <a:pt x="1012" y="528"/>
                  </a:lnTo>
                  <a:lnTo>
                    <a:pt x="1006" y="542"/>
                  </a:lnTo>
                  <a:lnTo>
                    <a:pt x="1001" y="554"/>
                  </a:lnTo>
                  <a:lnTo>
                    <a:pt x="995" y="567"/>
                  </a:lnTo>
                  <a:lnTo>
                    <a:pt x="988" y="581"/>
                  </a:lnTo>
                  <a:lnTo>
                    <a:pt x="982" y="593"/>
                  </a:lnTo>
                  <a:lnTo>
                    <a:pt x="979" y="607"/>
                  </a:lnTo>
                  <a:lnTo>
                    <a:pt x="975" y="621"/>
                  </a:lnTo>
                  <a:lnTo>
                    <a:pt x="975" y="631"/>
                  </a:lnTo>
                  <a:lnTo>
                    <a:pt x="975" y="641"/>
                  </a:lnTo>
                  <a:lnTo>
                    <a:pt x="975" y="651"/>
                  </a:lnTo>
                  <a:lnTo>
                    <a:pt x="979" y="659"/>
                  </a:lnTo>
                  <a:lnTo>
                    <a:pt x="981" y="636"/>
                  </a:lnTo>
                  <a:lnTo>
                    <a:pt x="988" y="615"/>
                  </a:lnTo>
                  <a:lnTo>
                    <a:pt x="997" y="594"/>
                  </a:lnTo>
                  <a:lnTo>
                    <a:pt x="1009" y="575"/>
                  </a:lnTo>
                  <a:lnTo>
                    <a:pt x="1020" y="556"/>
                  </a:lnTo>
                  <a:lnTo>
                    <a:pt x="1029" y="537"/>
                  </a:lnTo>
                  <a:lnTo>
                    <a:pt x="1036" y="516"/>
                  </a:lnTo>
                  <a:lnTo>
                    <a:pt x="1039" y="495"/>
                  </a:lnTo>
                  <a:lnTo>
                    <a:pt x="1036" y="480"/>
                  </a:lnTo>
                  <a:lnTo>
                    <a:pt x="1031" y="467"/>
                  </a:lnTo>
                  <a:lnTo>
                    <a:pt x="1021" y="455"/>
                  </a:lnTo>
                  <a:lnTo>
                    <a:pt x="1009" y="446"/>
                  </a:lnTo>
                  <a:lnTo>
                    <a:pt x="1004" y="446"/>
                  </a:lnTo>
                  <a:lnTo>
                    <a:pt x="1000" y="445"/>
                  </a:lnTo>
                  <a:lnTo>
                    <a:pt x="995" y="445"/>
                  </a:lnTo>
                  <a:lnTo>
                    <a:pt x="990" y="444"/>
                  </a:lnTo>
                  <a:lnTo>
                    <a:pt x="986" y="442"/>
                  </a:lnTo>
                  <a:lnTo>
                    <a:pt x="981" y="442"/>
                  </a:lnTo>
                  <a:lnTo>
                    <a:pt x="977" y="444"/>
                  </a:lnTo>
                  <a:lnTo>
                    <a:pt x="972" y="446"/>
                  </a:lnTo>
                  <a:lnTo>
                    <a:pt x="975" y="440"/>
                  </a:lnTo>
                  <a:lnTo>
                    <a:pt x="979" y="436"/>
                  </a:lnTo>
                  <a:lnTo>
                    <a:pt x="985" y="430"/>
                  </a:lnTo>
                  <a:lnTo>
                    <a:pt x="989" y="425"/>
                  </a:lnTo>
                  <a:lnTo>
                    <a:pt x="995" y="422"/>
                  </a:lnTo>
                  <a:lnTo>
                    <a:pt x="1001" y="417"/>
                  </a:lnTo>
                  <a:lnTo>
                    <a:pt x="1006" y="415"/>
                  </a:lnTo>
                  <a:lnTo>
                    <a:pt x="1013" y="413"/>
                  </a:lnTo>
                  <a:lnTo>
                    <a:pt x="1023" y="416"/>
                  </a:lnTo>
                  <a:lnTo>
                    <a:pt x="1031" y="422"/>
                  </a:lnTo>
                  <a:lnTo>
                    <a:pt x="1038" y="429"/>
                  </a:lnTo>
                  <a:lnTo>
                    <a:pt x="1044" y="437"/>
                  </a:lnTo>
                  <a:lnTo>
                    <a:pt x="1049" y="447"/>
                  </a:lnTo>
                  <a:lnTo>
                    <a:pt x="1053" y="456"/>
                  </a:lnTo>
                  <a:lnTo>
                    <a:pt x="1056" y="467"/>
                  </a:lnTo>
                  <a:lnTo>
                    <a:pt x="1058" y="476"/>
                  </a:lnTo>
                  <a:lnTo>
                    <a:pt x="1058" y="507"/>
                  </a:lnTo>
                  <a:lnTo>
                    <a:pt x="1054" y="535"/>
                  </a:lnTo>
                  <a:lnTo>
                    <a:pt x="1044" y="562"/>
                  </a:lnTo>
                  <a:lnTo>
                    <a:pt x="1034" y="588"/>
                  </a:lnTo>
                  <a:lnTo>
                    <a:pt x="1021" y="613"/>
                  </a:lnTo>
                  <a:lnTo>
                    <a:pt x="1009" y="637"/>
                  </a:lnTo>
                  <a:lnTo>
                    <a:pt x="997" y="662"/>
                  </a:lnTo>
                  <a:lnTo>
                    <a:pt x="987" y="689"/>
                  </a:lnTo>
                  <a:lnTo>
                    <a:pt x="982" y="699"/>
                  </a:lnTo>
                  <a:lnTo>
                    <a:pt x="978" y="711"/>
                  </a:lnTo>
                  <a:lnTo>
                    <a:pt x="974" y="722"/>
                  </a:lnTo>
                  <a:lnTo>
                    <a:pt x="971" y="733"/>
                  </a:lnTo>
                  <a:lnTo>
                    <a:pt x="966" y="744"/>
                  </a:lnTo>
                  <a:lnTo>
                    <a:pt x="960" y="753"/>
                  </a:lnTo>
                  <a:lnTo>
                    <a:pt x="952" y="761"/>
                  </a:lnTo>
                  <a:lnTo>
                    <a:pt x="942" y="767"/>
                  </a:lnTo>
                  <a:lnTo>
                    <a:pt x="935" y="766"/>
                  </a:lnTo>
                  <a:lnTo>
                    <a:pt x="929" y="763"/>
                  </a:lnTo>
                  <a:lnTo>
                    <a:pt x="925" y="758"/>
                  </a:lnTo>
                  <a:lnTo>
                    <a:pt x="920" y="752"/>
                  </a:lnTo>
                  <a:lnTo>
                    <a:pt x="917" y="747"/>
                  </a:lnTo>
                  <a:lnTo>
                    <a:pt x="912" y="741"/>
                  </a:lnTo>
                  <a:lnTo>
                    <a:pt x="907" y="737"/>
                  </a:lnTo>
                  <a:lnTo>
                    <a:pt x="900" y="734"/>
                  </a:lnTo>
                  <a:lnTo>
                    <a:pt x="891" y="770"/>
                  </a:lnTo>
                  <a:lnTo>
                    <a:pt x="887" y="808"/>
                  </a:lnTo>
                  <a:lnTo>
                    <a:pt x="884" y="847"/>
                  </a:lnTo>
                  <a:lnTo>
                    <a:pt x="882" y="886"/>
                  </a:lnTo>
                  <a:lnTo>
                    <a:pt x="877" y="923"/>
                  </a:lnTo>
                  <a:lnTo>
                    <a:pt x="867" y="958"/>
                  </a:lnTo>
                  <a:lnTo>
                    <a:pt x="850" y="990"/>
                  </a:lnTo>
                  <a:lnTo>
                    <a:pt x="823" y="1015"/>
                  </a:lnTo>
                  <a:lnTo>
                    <a:pt x="807" y="1031"/>
                  </a:lnTo>
                  <a:lnTo>
                    <a:pt x="792" y="1047"/>
                  </a:lnTo>
                  <a:lnTo>
                    <a:pt x="778" y="1064"/>
                  </a:lnTo>
                  <a:lnTo>
                    <a:pt x="766" y="1080"/>
                  </a:lnTo>
                  <a:lnTo>
                    <a:pt x="753" y="1098"/>
                  </a:lnTo>
                  <a:lnTo>
                    <a:pt x="740" y="1115"/>
                  </a:lnTo>
                  <a:lnTo>
                    <a:pt x="728" y="1132"/>
                  </a:lnTo>
                  <a:lnTo>
                    <a:pt x="714" y="1150"/>
                  </a:lnTo>
                  <a:lnTo>
                    <a:pt x="713" y="1137"/>
                  </a:lnTo>
                  <a:lnTo>
                    <a:pt x="716" y="1127"/>
                  </a:lnTo>
                  <a:lnTo>
                    <a:pt x="718" y="1115"/>
                  </a:lnTo>
                  <a:lnTo>
                    <a:pt x="714" y="1105"/>
                  </a:lnTo>
                  <a:lnTo>
                    <a:pt x="706" y="1122"/>
                  </a:lnTo>
                  <a:lnTo>
                    <a:pt x="698" y="1140"/>
                  </a:lnTo>
                  <a:lnTo>
                    <a:pt x="689" y="1159"/>
                  </a:lnTo>
                  <a:lnTo>
                    <a:pt x="679" y="1177"/>
                  </a:lnTo>
                  <a:lnTo>
                    <a:pt x="669" y="1194"/>
                  </a:lnTo>
                  <a:lnTo>
                    <a:pt x="655" y="1208"/>
                  </a:lnTo>
                  <a:lnTo>
                    <a:pt x="638" y="1219"/>
                  </a:lnTo>
                  <a:lnTo>
                    <a:pt x="617" y="1224"/>
                  </a:lnTo>
                  <a:lnTo>
                    <a:pt x="604" y="1227"/>
                  </a:lnTo>
                  <a:lnTo>
                    <a:pt x="591" y="1229"/>
                  </a:lnTo>
                  <a:lnTo>
                    <a:pt x="577" y="1231"/>
                  </a:lnTo>
                  <a:lnTo>
                    <a:pt x="564" y="1231"/>
                  </a:lnTo>
                  <a:lnTo>
                    <a:pt x="550" y="1233"/>
                  </a:lnTo>
                  <a:lnTo>
                    <a:pt x="536" y="1233"/>
                  </a:lnTo>
                  <a:lnTo>
                    <a:pt x="523" y="1231"/>
                  </a:lnTo>
                  <a:lnTo>
                    <a:pt x="509" y="1231"/>
                  </a:lnTo>
                  <a:lnTo>
                    <a:pt x="495" y="1230"/>
                  </a:lnTo>
                  <a:lnTo>
                    <a:pt x="481" y="1229"/>
                  </a:lnTo>
                  <a:lnTo>
                    <a:pt x="467" y="1228"/>
                  </a:lnTo>
                  <a:lnTo>
                    <a:pt x="455" y="1227"/>
                  </a:lnTo>
                  <a:lnTo>
                    <a:pt x="441" y="1226"/>
                  </a:lnTo>
                  <a:lnTo>
                    <a:pt x="427" y="1226"/>
                  </a:lnTo>
                  <a:lnTo>
                    <a:pt x="413" y="1224"/>
                  </a:lnTo>
                  <a:lnTo>
                    <a:pt x="399" y="1224"/>
                  </a:lnTo>
                  <a:lnTo>
                    <a:pt x="374" y="1212"/>
                  </a:lnTo>
                  <a:lnTo>
                    <a:pt x="352" y="1194"/>
                  </a:lnTo>
                  <a:lnTo>
                    <a:pt x="333" y="1175"/>
                  </a:lnTo>
                  <a:lnTo>
                    <a:pt x="314" y="1153"/>
                  </a:lnTo>
                  <a:lnTo>
                    <a:pt x="297" y="1130"/>
                  </a:lnTo>
                  <a:lnTo>
                    <a:pt x="277" y="1108"/>
                  </a:lnTo>
                  <a:lnTo>
                    <a:pt x="258" y="1086"/>
                  </a:lnTo>
                  <a:lnTo>
                    <a:pt x="235" y="1067"/>
                  </a:lnTo>
                  <a:lnTo>
                    <a:pt x="200" y="1034"/>
                  </a:lnTo>
                  <a:lnTo>
                    <a:pt x="174" y="999"/>
                  </a:lnTo>
                  <a:lnTo>
                    <a:pt x="154" y="961"/>
                  </a:lnTo>
                  <a:lnTo>
                    <a:pt x="140" y="919"/>
                  </a:lnTo>
                  <a:lnTo>
                    <a:pt x="129" y="878"/>
                  </a:lnTo>
                  <a:lnTo>
                    <a:pt x="119" y="835"/>
                  </a:lnTo>
                  <a:lnTo>
                    <a:pt x="108" y="794"/>
                  </a:lnTo>
                  <a:lnTo>
                    <a:pt x="95" y="752"/>
                  </a:lnTo>
                  <a:lnTo>
                    <a:pt x="76" y="712"/>
                  </a:lnTo>
                  <a:lnTo>
                    <a:pt x="61" y="671"/>
                  </a:lnTo>
                  <a:lnTo>
                    <a:pt x="49" y="628"/>
                  </a:lnTo>
                  <a:lnTo>
                    <a:pt x="40" y="584"/>
                  </a:lnTo>
                  <a:lnTo>
                    <a:pt x="32" y="540"/>
                  </a:lnTo>
                  <a:lnTo>
                    <a:pt x="24" y="495"/>
                  </a:lnTo>
                  <a:lnTo>
                    <a:pt x="13" y="452"/>
                  </a:lnTo>
                  <a:lnTo>
                    <a:pt x="2" y="409"/>
                  </a:lnTo>
                  <a:lnTo>
                    <a:pt x="0" y="376"/>
                  </a:lnTo>
                  <a:lnTo>
                    <a:pt x="1" y="345"/>
                  </a:lnTo>
                  <a:lnTo>
                    <a:pt x="3" y="315"/>
                  </a:lnTo>
                  <a:lnTo>
                    <a:pt x="9" y="285"/>
                  </a:lnTo>
                  <a:lnTo>
                    <a:pt x="13" y="255"/>
                  </a:lnTo>
                  <a:lnTo>
                    <a:pt x="19" y="226"/>
                  </a:lnTo>
                  <a:lnTo>
                    <a:pt x="25" y="196"/>
                  </a:lnTo>
                  <a:lnTo>
                    <a:pt x="28" y="165"/>
                  </a:lnTo>
                  <a:lnTo>
                    <a:pt x="39" y="145"/>
                  </a:lnTo>
                  <a:lnTo>
                    <a:pt x="51" y="127"/>
                  </a:lnTo>
                  <a:lnTo>
                    <a:pt x="65" y="109"/>
                  </a:lnTo>
                  <a:lnTo>
                    <a:pt x="80" y="94"/>
                  </a:lnTo>
                  <a:lnTo>
                    <a:pt x="98" y="80"/>
                  </a:lnTo>
                  <a:lnTo>
                    <a:pt x="116" y="68"/>
                  </a:lnTo>
                  <a:lnTo>
                    <a:pt x="137" y="61"/>
                  </a:lnTo>
                  <a:lnTo>
                    <a:pt x="160" y="57"/>
                  </a:lnTo>
                  <a:lnTo>
                    <a:pt x="181" y="59"/>
                  </a:lnTo>
                  <a:lnTo>
                    <a:pt x="199" y="66"/>
                  </a:lnTo>
                  <a:lnTo>
                    <a:pt x="216" y="75"/>
                  </a:lnTo>
                  <a:lnTo>
                    <a:pt x="235" y="85"/>
                  </a:lnTo>
                  <a:lnTo>
                    <a:pt x="252" y="96"/>
                  </a:lnTo>
                  <a:lnTo>
                    <a:pt x="269" y="103"/>
                  </a:lnTo>
                  <a:lnTo>
                    <a:pt x="289" y="106"/>
                  </a:lnTo>
                  <a:lnTo>
                    <a:pt x="310" y="105"/>
                  </a:lnTo>
                  <a:lnTo>
                    <a:pt x="336" y="106"/>
                  </a:lnTo>
                  <a:lnTo>
                    <a:pt x="360" y="103"/>
                  </a:lnTo>
                  <a:lnTo>
                    <a:pt x="384" y="95"/>
                  </a:lnTo>
                  <a:lnTo>
                    <a:pt x="407" y="83"/>
                  </a:lnTo>
                  <a:lnTo>
                    <a:pt x="429" y="69"/>
                  </a:lnTo>
                  <a:lnTo>
                    <a:pt x="450" y="53"/>
                  </a:lnTo>
                  <a:lnTo>
                    <a:pt x="470" y="36"/>
                  </a:lnTo>
                  <a:lnTo>
                    <a:pt x="489" y="19"/>
                  </a:lnTo>
                  <a:lnTo>
                    <a:pt x="508" y="14"/>
                  </a:lnTo>
                  <a:lnTo>
                    <a:pt x="526" y="14"/>
                  </a:lnTo>
                  <a:lnTo>
                    <a:pt x="546" y="16"/>
                  </a:lnTo>
                  <a:lnTo>
                    <a:pt x="565" y="18"/>
                  </a:lnTo>
                  <a:lnTo>
                    <a:pt x="584" y="19"/>
                  </a:lnTo>
                  <a:lnTo>
                    <a:pt x="601" y="18"/>
                  </a:lnTo>
                  <a:lnTo>
                    <a:pt x="617" y="12"/>
                  </a:lnTo>
                  <a:lnTo>
                    <a:pt x="632" y="0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D8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2388" y="1843"/>
              <a:ext cx="78" cy="33"/>
            </a:xfrm>
            <a:custGeom>
              <a:avLst/>
              <a:gdLst>
                <a:gd name="T0" fmla="*/ 0 w 154"/>
                <a:gd name="T1" fmla="*/ 45 h 66"/>
                <a:gd name="T2" fmla="*/ 30 w 154"/>
                <a:gd name="T3" fmla="*/ 14 h 66"/>
                <a:gd name="T4" fmla="*/ 61 w 154"/>
                <a:gd name="T5" fmla="*/ 0 h 66"/>
                <a:gd name="T6" fmla="*/ 107 w 154"/>
                <a:gd name="T7" fmla="*/ 3 h 66"/>
                <a:gd name="T8" fmla="*/ 134 w 154"/>
                <a:gd name="T9" fmla="*/ 6 h 66"/>
                <a:gd name="T10" fmla="*/ 137 w 154"/>
                <a:gd name="T11" fmla="*/ 7 h 66"/>
                <a:gd name="T12" fmla="*/ 141 w 154"/>
                <a:gd name="T13" fmla="*/ 9 h 66"/>
                <a:gd name="T14" fmla="*/ 146 w 154"/>
                <a:gd name="T15" fmla="*/ 13 h 66"/>
                <a:gd name="T16" fmla="*/ 148 w 154"/>
                <a:gd name="T17" fmla="*/ 15 h 66"/>
                <a:gd name="T18" fmla="*/ 149 w 154"/>
                <a:gd name="T19" fmla="*/ 20 h 66"/>
                <a:gd name="T20" fmla="*/ 152 w 154"/>
                <a:gd name="T21" fmla="*/ 25 h 66"/>
                <a:gd name="T22" fmla="*/ 153 w 154"/>
                <a:gd name="T23" fmla="*/ 31 h 66"/>
                <a:gd name="T24" fmla="*/ 154 w 154"/>
                <a:gd name="T25" fmla="*/ 33 h 66"/>
                <a:gd name="T26" fmla="*/ 148 w 154"/>
                <a:gd name="T27" fmla="*/ 37 h 66"/>
                <a:gd name="T28" fmla="*/ 144 w 154"/>
                <a:gd name="T29" fmla="*/ 34 h 66"/>
                <a:gd name="T30" fmla="*/ 141 w 154"/>
                <a:gd name="T31" fmla="*/ 37 h 66"/>
                <a:gd name="T32" fmla="*/ 134 w 154"/>
                <a:gd name="T33" fmla="*/ 44 h 66"/>
                <a:gd name="T34" fmla="*/ 123 w 154"/>
                <a:gd name="T35" fmla="*/ 52 h 66"/>
                <a:gd name="T36" fmla="*/ 107 w 154"/>
                <a:gd name="T37" fmla="*/ 59 h 66"/>
                <a:gd name="T38" fmla="*/ 86 w 154"/>
                <a:gd name="T39" fmla="*/ 64 h 66"/>
                <a:gd name="T40" fmla="*/ 61 w 154"/>
                <a:gd name="T41" fmla="*/ 66 h 66"/>
                <a:gd name="T42" fmla="*/ 32 w 154"/>
                <a:gd name="T43" fmla="*/ 60 h 66"/>
                <a:gd name="T44" fmla="*/ 0 w 154"/>
                <a:gd name="T4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66">
                  <a:moveTo>
                    <a:pt x="0" y="45"/>
                  </a:moveTo>
                  <a:lnTo>
                    <a:pt x="30" y="14"/>
                  </a:lnTo>
                  <a:lnTo>
                    <a:pt x="61" y="0"/>
                  </a:lnTo>
                  <a:lnTo>
                    <a:pt x="107" y="3"/>
                  </a:lnTo>
                  <a:lnTo>
                    <a:pt x="134" y="6"/>
                  </a:lnTo>
                  <a:lnTo>
                    <a:pt x="137" y="7"/>
                  </a:lnTo>
                  <a:lnTo>
                    <a:pt x="141" y="9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9" y="20"/>
                  </a:lnTo>
                  <a:lnTo>
                    <a:pt x="152" y="25"/>
                  </a:lnTo>
                  <a:lnTo>
                    <a:pt x="153" y="31"/>
                  </a:lnTo>
                  <a:lnTo>
                    <a:pt x="154" y="33"/>
                  </a:lnTo>
                  <a:lnTo>
                    <a:pt x="148" y="37"/>
                  </a:lnTo>
                  <a:lnTo>
                    <a:pt x="144" y="34"/>
                  </a:lnTo>
                  <a:lnTo>
                    <a:pt x="141" y="37"/>
                  </a:lnTo>
                  <a:lnTo>
                    <a:pt x="134" y="44"/>
                  </a:lnTo>
                  <a:lnTo>
                    <a:pt x="123" y="52"/>
                  </a:lnTo>
                  <a:lnTo>
                    <a:pt x="107" y="59"/>
                  </a:lnTo>
                  <a:lnTo>
                    <a:pt x="86" y="64"/>
                  </a:lnTo>
                  <a:lnTo>
                    <a:pt x="61" y="66"/>
                  </a:lnTo>
                  <a:lnTo>
                    <a:pt x="32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569" y="1817"/>
              <a:ext cx="81" cy="32"/>
            </a:xfrm>
            <a:custGeom>
              <a:avLst/>
              <a:gdLst>
                <a:gd name="T0" fmla="*/ 0 w 163"/>
                <a:gd name="T1" fmla="*/ 56 h 64"/>
                <a:gd name="T2" fmla="*/ 2 w 163"/>
                <a:gd name="T3" fmla="*/ 53 h 64"/>
                <a:gd name="T4" fmla="*/ 6 w 163"/>
                <a:gd name="T5" fmla="*/ 47 h 64"/>
                <a:gd name="T6" fmla="*/ 13 w 163"/>
                <a:gd name="T7" fmla="*/ 41 h 64"/>
                <a:gd name="T8" fmla="*/ 18 w 163"/>
                <a:gd name="T9" fmla="*/ 38 h 64"/>
                <a:gd name="T10" fmla="*/ 20 w 163"/>
                <a:gd name="T11" fmla="*/ 37 h 64"/>
                <a:gd name="T12" fmla="*/ 25 w 163"/>
                <a:gd name="T13" fmla="*/ 35 h 64"/>
                <a:gd name="T14" fmla="*/ 30 w 163"/>
                <a:gd name="T15" fmla="*/ 31 h 64"/>
                <a:gd name="T16" fmla="*/ 37 w 163"/>
                <a:gd name="T17" fmla="*/ 28 h 64"/>
                <a:gd name="T18" fmla="*/ 43 w 163"/>
                <a:gd name="T19" fmla="*/ 25 h 64"/>
                <a:gd name="T20" fmla="*/ 48 w 163"/>
                <a:gd name="T21" fmla="*/ 22 h 64"/>
                <a:gd name="T22" fmla="*/ 51 w 163"/>
                <a:gd name="T23" fmla="*/ 21 h 64"/>
                <a:gd name="T24" fmla="*/ 52 w 163"/>
                <a:gd name="T25" fmla="*/ 20 h 64"/>
                <a:gd name="T26" fmla="*/ 105 w 163"/>
                <a:gd name="T27" fmla="*/ 0 h 64"/>
                <a:gd name="T28" fmla="*/ 127 w 163"/>
                <a:gd name="T29" fmla="*/ 6 h 64"/>
                <a:gd name="T30" fmla="*/ 142 w 163"/>
                <a:gd name="T31" fmla="*/ 14 h 64"/>
                <a:gd name="T32" fmla="*/ 157 w 163"/>
                <a:gd name="T33" fmla="*/ 25 h 64"/>
                <a:gd name="T34" fmla="*/ 163 w 163"/>
                <a:gd name="T35" fmla="*/ 41 h 64"/>
                <a:gd name="T36" fmla="*/ 158 w 163"/>
                <a:gd name="T37" fmla="*/ 38 h 64"/>
                <a:gd name="T38" fmla="*/ 156 w 163"/>
                <a:gd name="T39" fmla="*/ 39 h 64"/>
                <a:gd name="T40" fmla="*/ 151 w 163"/>
                <a:gd name="T41" fmla="*/ 41 h 64"/>
                <a:gd name="T42" fmla="*/ 140 w 163"/>
                <a:gd name="T43" fmla="*/ 46 h 64"/>
                <a:gd name="T44" fmla="*/ 121 w 163"/>
                <a:gd name="T45" fmla="*/ 52 h 64"/>
                <a:gd name="T46" fmla="*/ 99 w 163"/>
                <a:gd name="T47" fmla="*/ 58 h 64"/>
                <a:gd name="T48" fmla="*/ 74 w 163"/>
                <a:gd name="T49" fmla="*/ 62 h 64"/>
                <a:gd name="T50" fmla="*/ 48 w 163"/>
                <a:gd name="T51" fmla="*/ 64 h 64"/>
                <a:gd name="T52" fmla="*/ 23 w 163"/>
                <a:gd name="T53" fmla="*/ 63 h 64"/>
                <a:gd name="T54" fmla="*/ 0 w 163"/>
                <a:gd name="T5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3" h="64">
                  <a:moveTo>
                    <a:pt x="0" y="56"/>
                  </a:moveTo>
                  <a:lnTo>
                    <a:pt x="2" y="53"/>
                  </a:lnTo>
                  <a:lnTo>
                    <a:pt x="6" y="47"/>
                  </a:lnTo>
                  <a:lnTo>
                    <a:pt x="13" y="41"/>
                  </a:lnTo>
                  <a:lnTo>
                    <a:pt x="18" y="38"/>
                  </a:lnTo>
                  <a:lnTo>
                    <a:pt x="20" y="37"/>
                  </a:lnTo>
                  <a:lnTo>
                    <a:pt x="25" y="35"/>
                  </a:lnTo>
                  <a:lnTo>
                    <a:pt x="30" y="31"/>
                  </a:lnTo>
                  <a:lnTo>
                    <a:pt x="37" y="28"/>
                  </a:lnTo>
                  <a:lnTo>
                    <a:pt x="43" y="25"/>
                  </a:lnTo>
                  <a:lnTo>
                    <a:pt x="48" y="22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105" y="0"/>
                  </a:lnTo>
                  <a:lnTo>
                    <a:pt x="127" y="6"/>
                  </a:lnTo>
                  <a:lnTo>
                    <a:pt x="142" y="14"/>
                  </a:lnTo>
                  <a:lnTo>
                    <a:pt x="157" y="25"/>
                  </a:lnTo>
                  <a:lnTo>
                    <a:pt x="163" y="41"/>
                  </a:lnTo>
                  <a:lnTo>
                    <a:pt x="158" y="38"/>
                  </a:lnTo>
                  <a:lnTo>
                    <a:pt x="156" y="39"/>
                  </a:lnTo>
                  <a:lnTo>
                    <a:pt x="151" y="41"/>
                  </a:lnTo>
                  <a:lnTo>
                    <a:pt x="140" y="46"/>
                  </a:lnTo>
                  <a:lnTo>
                    <a:pt x="121" y="52"/>
                  </a:lnTo>
                  <a:lnTo>
                    <a:pt x="99" y="58"/>
                  </a:lnTo>
                  <a:lnTo>
                    <a:pt x="74" y="62"/>
                  </a:lnTo>
                  <a:lnTo>
                    <a:pt x="48" y="64"/>
                  </a:lnTo>
                  <a:lnTo>
                    <a:pt x="23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2798" y="1789"/>
              <a:ext cx="44" cy="38"/>
            </a:xfrm>
            <a:custGeom>
              <a:avLst/>
              <a:gdLst>
                <a:gd name="T0" fmla="*/ 37 w 86"/>
                <a:gd name="T1" fmla="*/ 33 h 77"/>
                <a:gd name="T2" fmla="*/ 45 w 86"/>
                <a:gd name="T3" fmla="*/ 38 h 77"/>
                <a:gd name="T4" fmla="*/ 52 w 86"/>
                <a:gd name="T5" fmla="*/ 44 h 77"/>
                <a:gd name="T6" fmla="*/ 57 w 86"/>
                <a:gd name="T7" fmla="*/ 53 h 77"/>
                <a:gd name="T8" fmla="*/ 62 w 86"/>
                <a:gd name="T9" fmla="*/ 61 h 77"/>
                <a:gd name="T10" fmla="*/ 70 w 86"/>
                <a:gd name="T11" fmla="*/ 63 h 77"/>
                <a:gd name="T12" fmla="*/ 77 w 86"/>
                <a:gd name="T13" fmla="*/ 66 h 77"/>
                <a:gd name="T14" fmla="*/ 82 w 86"/>
                <a:gd name="T15" fmla="*/ 71 h 77"/>
                <a:gd name="T16" fmla="*/ 86 w 86"/>
                <a:gd name="T17" fmla="*/ 77 h 77"/>
                <a:gd name="T18" fmla="*/ 86 w 86"/>
                <a:gd name="T19" fmla="*/ 73 h 77"/>
                <a:gd name="T20" fmla="*/ 86 w 86"/>
                <a:gd name="T21" fmla="*/ 70 h 77"/>
                <a:gd name="T22" fmla="*/ 86 w 86"/>
                <a:gd name="T23" fmla="*/ 66 h 77"/>
                <a:gd name="T24" fmla="*/ 86 w 86"/>
                <a:gd name="T25" fmla="*/ 63 h 77"/>
                <a:gd name="T26" fmla="*/ 84 w 86"/>
                <a:gd name="T27" fmla="*/ 56 h 77"/>
                <a:gd name="T28" fmla="*/ 82 w 86"/>
                <a:gd name="T29" fmla="*/ 48 h 77"/>
                <a:gd name="T30" fmla="*/ 79 w 86"/>
                <a:gd name="T31" fmla="*/ 40 h 77"/>
                <a:gd name="T32" fmla="*/ 76 w 86"/>
                <a:gd name="T33" fmla="*/ 33 h 77"/>
                <a:gd name="T34" fmla="*/ 68 w 86"/>
                <a:gd name="T35" fmla="*/ 31 h 77"/>
                <a:gd name="T36" fmla="*/ 61 w 86"/>
                <a:gd name="T37" fmla="*/ 29 h 77"/>
                <a:gd name="T38" fmla="*/ 54 w 86"/>
                <a:gd name="T39" fmla="*/ 29 h 77"/>
                <a:gd name="T40" fmla="*/ 47 w 86"/>
                <a:gd name="T41" fmla="*/ 33 h 77"/>
                <a:gd name="T42" fmla="*/ 51 w 86"/>
                <a:gd name="T43" fmla="*/ 28 h 77"/>
                <a:gd name="T44" fmla="*/ 55 w 86"/>
                <a:gd name="T45" fmla="*/ 23 h 77"/>
                <a:gd name="T46" fmla="*/ 59 w 86"/>
                <a:gd name="T47" fmla="*/ 18 h 77"/>
                <a:gd name="T48" fmla="*/ 63 w 86"/>
                <a:gd name="T49" fmla="*/ 13 h 77"/>
                <a:gd name="T50" fmla="*/ 59 w 86"/>
                <a:gd name="T51" fmla="*/ 9 h 77"/>
                <a:gd name="T52" fmla="*/ 53 w 86"/>
                <a:gd name="T53" fmla="*/ 4 h 77"/>
                <a:gd name="T54" fmla="*/ 47 w 86"/>
                <a:gd name="T55" fmla="*/ 2 h 77"/>
                <a:gd name="T56" fmla="*/ 41 w 86"/>
                <a:gd name="T57" fmla="*/ 0 h 77"/>
                <a:gd name="T58" fmla="*/ 34 w 86"/>
                <a:gd name="T59" fmla="*/ 2 h 77"/>
                <a:gd name="T60" fmla="*/ 29 w 86"/>
                <a:gd name="T61" fmla="*/ 4 h 77"/>
                <a:gd name="T62" fmla="*/ 23 w 86"/>
                <a:gd name="T63" fmla="*/ 9 h 77"/>
                <a:gd name="T64" fmla="*/ 17 w 86"/>
                <a:gd name="T65" fmla="*/ 12 h 77"/>
                <a:gd name="T66" fmla="*/ 13 w 86"/>
                <a:gd name="T67" fmla="*/ 17 h 77"/>
                <a:gd name="T68" fmla="*/ 7 w 86"/>
                <a:gd name="T69" fmla="*/ 23 h 77"/>
                <a:gd name="T70" fmla="*/ 3 w 86"/>
                <a:gd name="T71" fmla="*/ 27 h 77"/>
                <a:gd name="T72" fmla="*/ 0 w 86"/>
                <a:gd name="T73" fmla="*/ 33 h 77"/>
                <a:gd name="T74" fmla="*/ 5 w 86"/>
                <a:gd name="T75" fmla="*/ 31 h 77"/>
                <a:gd name="T76" fmla="*/ 9 w 86"/>
                <a:gd name="T77" fmla="*/ 29 h 77"/>
                <a:gd name="T78" fmla="*/ 14 w 86"/>
                <a:gd name="T79" fmla="*/ 29 h 77"/>
                <a:gd name="T80" fmla="*/ 18 w 86"/>
                <a:gd name="T81" fmla="*/ 31 h 77"/>
                <a:gd name="T82" fmla="*/ 23 w 86"/>
                <a:gd name="T83" fmla="*/ 32 h 77"/>
                <a:gd name="T84" fmla="*/ 28 w 86"/>
                <a:gd name="T85" fmla="*/ 32 h 77"/>
                <a:gd name="T86" fmla="*/ 32 w 86"/>
                <a:gd name="T87" fmla="*/ 33 h 77"/>
                <a:gd name="T88" fmla="*/ 37 w 86"/>
                <a:gd name="T89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77">
                  <a:moveTo>
                    <a:pt x="37" y="33"/>
                  </a:moveTo>
                  <a:lnTo>
                    <a:pt x="45" y="38"/>
                  </a:lnTo>
                  <a:lnTo>
                    <a:pt x="52" y="44"/>
                  </a:lnTo>
                  <a:lnTo>
                    <a:pt x="57" y="53"/>
                  </a:lnTo>
                  <a:lnTo>
                    <a:pt x="62" y="61"/>
                  </a:lnTo>
                  <a:lnTo>
                    <a:pt x="70" y="63"/>
                  </a:lnTo>
                  <a:lnTo>
                    <a:pt x="77" y="66"/>
                  </a:lnTo>
                  <a:lnTo>
                    <a:pt x="82" y="71"/>
                  </a:lnTo>
                  <a:lnTo>
                    <a:pt x="86" y="77"/>
                  </a:lnTo>
                  <a:lnTo>
                    <a:pt x="86" y="73"/>
                  </a:lnTo>
                  <a:lnTo>
                    <a:pt x="86" y="70"/>
                  </a:lnTo>
                  <a:lnTo>
                    <a:pt x="86" y="66"/>
                  </a:lnTo>
                  <a:lnTo>
                    <a:pt x="86" y="63"/>
                  </a:lnTo>
                  <a:lnTo>
                    <a:pt x="84" y="56"/>
                  </a:lnTo>
                  <a:lnTo>
                    <a:pt x="82" y="48"/>
                  </a:lnTo>
                  <a:lnTo>
                    <a:pt x="79" y="40"/>
                  </a:lnTo>
                  <a:lnTo>
                    <a:pt x="76" y="33"/>
                  </a:lnTo>
                  <a:lnTo>
                    <a:pt x="68" y="31"/>
                  </a:lnTo>
                  <a:lnTo>
                    <a:pt x="61" y="29"/>
                  </a:lnTo>
                  <a:lnTo>
                    <a:pt x="54" y="29"/>
                  </a:lnTo>
                  <a:lnTo>
                    <a:pt x="47" y="33"/>
                  </a:lnTo>
                  <a:lnTo>
                    <a:pt x="51" y="28"/>
                  </a:lnTo>
                  <a:lnTo>
                    <a:pt x="55" y="23"/>
                  </a:lnTo>
                  <a:lnTo>
                    <a:pt x="59" y="18"/>
                  </a:lnTo>
                  <a:lnTo>
                    <a:pt x="63" y="13"/>
                  </a:lnTo>
                  <a:lnTo>
                    <a:pt x="59" y="9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9"/>
                  </a:lnTo>
                  <a:lnTo>
                    <a:pt x="17" y="12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3" y="27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31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32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DD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2614" y="1583"/>
              <a:ext cx="19" cy="9"/>
            </a:xfrm>
            <a:custGeom>
              <a:avLst/>
              <a:gdLst>
                <a:gd name="T0" fmla="*/ 37 w 37"/>
                <a:gd name="T1" fmla="*/ 19 h 19"/>
                <a:gd name="T2" fmla="*/ 36 w 37"/>
                <a:gd name="T3" fmla="*/ 14 h 19"/>
                <a:gd name="T4" fmla="*/ 36 w 37"/>
                <a:gd name="T5" fmla="*/ 9 h 19"/>
                <a:gd name="T6" fmla="*/ 36 w 37"/>
                <a:gd name="T7" fmla="*/ 5 h 19"/>
                <a:gd name="T8" fmla="*/ 36 w 37"/>
                <a:gd name="T9" fmla="*/ 0 h 19"/>
                <a:gd name="T10" fmla="*/ 29 w 37"/>
                <a:gd name="T11" fmla="*/ 0 h 19"/>
                <a:gd name="T12" fmla="*/ 22 w 37"/>
                <a:gd name="T13" fmla="*/ 6 h 19"/>
                <a:gd name="T14" fmla="*/ 15 w 37"/>
                <a:gd name="T15" fmla="*/ 12 h 19"/>
                <a:gd name="T16" fmla="*/ 8 w 37"/>
                <a:gd name="T17" fmla="*/ 15 h 19"/>
                <a:gd name="T18" fmla="*/ 0 w 37"/>
                <a:gd name="T19" fmla="*/ 18 h 19"/>
                <a:gd name="T20" fmla="*/ 5 w 37"/>
                <a:gd name="T21" fmla="*/ 18 h 19"/>
                <a:gd name="T22" fmla="*/ 9 w 37"/>
                <a:gd name="T23" fmla="*/ 19 h 19"/>
                <a:gd name="T24" fmla="*/ 14 w 37"/>
                <a:gd name="T25" fmla="*/ 19 h 19"/>
                <a:gd name="T26" fmla="*/ 19 w 37"/>
                <a:gd name="T27" fmla="*/ 19 h 19"/>
                <a:gd name="T28" fmla="*/ 23 w 37"/>
                <a:gd name="T29" fmla="*/ 19 h 19"/>
                <a:gd name="T30" fmla="*/ 28 w 37"/>
                <a:gd name="T31" fmla="*/ 19 h 19"/>
                <a:gd name="T32" fmla="*/ 33 w 37"/>
                <a:gd name="T33" fmla="*/ 19 h 19"/>
                <a:gd name="T34" fmla="*/ 37 w 37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19">
                  <a:moveTo>
                    <a:pt x="37" y="19"/>
                  </a:moveTo>
                  <a:lnTo>
                    <a:pt x="36" y="14"/>
                  </a:lnTo>
                  <a:lnTo>
                    <a:pt x="36" y="9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6"/>
                  </a:lnTo>
                  <a:lnTo>
                    <a:pt x="15" y="12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DD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4" name="Freeform 24"/>
            <p:cNvSpPr>
              <a:spLocks/>
            </p:cNvSpPr>
            <p:nvPr/>
          </p:nvSpPr>
          <p:spPr bwMode="auto">
            <a:xfrm>
              <a:off x="2828" y="1864"/>
              <a:ext cx="7" cy="16"/>
            </a:xfrm>
            <a:custGeom>
              <a:avLst/>
              <a:gdLst>
                <a:gd name="T0" fmla="*/ 0 w 13"/>
                <a:gd name="T1" fmla="*/ 34 h 34"/>
                <a:gd name="T2" fmla="*/ 3 w 13"/>
                <a:gd name="T3" fmla="*/ 26 h 34"/>
                <a:gd name="T4" fmla="*/ 7 w 13"/>
                <a:gd name="T5" fmla="*/ 18 h 34"/>
                <a:gd name="T6" fmla="*/ 10 w 13"/>
                <a:gd name="T7" fmla="*/ 8 h 34"/>
                <a:gd name="T8" fmla="*/ 13 w 13"/>
                <a:gd name="T9" fmla="*/ 0 h 34"/>
                <a:gd name="T10" fmla="*/ 10 w 13"/>
                <a:gd name="T11" fmla="*/ 8 h 34"/>
                <a:gd name="T12" fmla="*/ 7 w 13"/>
                <a:gd name="T13" fmla="*/ 18 h 34"/>
                <a:gd name="T14" fmla="*/ 3 w 13"/>
                <a:gd name="T15" fmla="*/ 26 h 34"/>
                <a:gd name="T16" fmla="*/ 0 w 13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4">
                  <a:moveTo>
                    <a:pt x="0" y="34"/>
                  </a:moveTo>
                  <a:lnTo>
                    <a:pt x="3" y="26"/>
                  </a:lnTo>
                  <a:lnTo>
                    <a:pt x="7" y="18"/>
                  </a:lnTo>
                  <a:lnTo>
                    <a:pt x="10" y="8"/>
                  </a:lnTo>
                  <a:lnTo>
                    <a:pt x="13" y="0"/>
                  </a:lnTo>
                  <a:lnTo>
                    <a:pt x="10" y="8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D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5" name="Freeform 25"/>
            <p:cNvSpPr>
              <a:spLocks/>
            </p:cNvSpPr>
            <p:nvPr/>
          </p:nvSpPr>
          <p:spPr bwMode="auto">
            <a:xfrm>
              <a:off x="2777" y="1819"/>
              <a:ext cx="38" cy="69"/>
            </a:xfrm>
            <a:custGeom>
              <a:avLst/>
              <a:gdLst>
                <a:gd name="T0" fmla="*/ 8 w 76"/>
                <a:gd name="T1" fmla="*/ 132 h 139"/>
                <a:gd name="T2" fmla="*/ 15 w 76"/>
                <a:gd name="T3" fmla="*/ 139 h 139"/>
                <a:gd name="T4" fmla="*/ 20 w 76"/>
                <a:gd name="T5" fmla="*/ 124 h 139"/>
                <a:gd name="T6" fmla="*/ 22 w 76"/>
                <a:gd name="T7" fmla="*/ 109 h 139"/>
                <a:gd name="T8" fmla="*/ 23 w 76"/>
                <a:gd name="T9" fmla="*/ 93 h 139"/>
                <a:gd name="T10" fmla="*/ 23 w 76"/>
                <a:gd name="T11" fmla="*/ 75 h 139"/>
                <a:gd name="T12" fmla="*/ 31 w 76"/>
                <a:gd name="T13" fmla="*/ 68 h 139"/>
                <a:gd name="T14" fmla="*/ 38 w 76"/>
                <a:gd name="T15" fmla="*/ 60 h 139"/>
                <a:gd name="T16" fmla="*/ 45 w 76"/>
                <a:gd name="T17" fmla="*/ 52 h 139"/>
                <a:gd name="T18" fmla="*/ 51 w 76"/>
                <a:gd name="T19" fmla="*/ 43 h 139"/>
                <a:gd name="T20" fmla="*/ 57 w 76"/>
                <a:gd name="T21" fmla="*/ 35 h 139"/>
                <a:gd name="T22" fmla="*/ 62 w 76"/>
                <a:gd name="T23" fmla="*/ 26 h 139"/>
                <a:gd name="T24" fmla="*/ 69 w 76"/>
                <a:gd name="T25" fmla="*/ 19 h 139"/>
                <a:gd name="T26" fmla="*/ 76 w 76"/>
                <a:gd name="T27" fmla="*/ 12 h 139"/>
                <a:gd name="T28" fmla="*/ 72 w 76"/>
                <a:gd name="T29" fmla="*/ 7 h 139"/>
                <a:gd name="T30" fmla="*/ 67 w 76"/>
                <a:gd name="T31" fmla="*/ 4 h 139"/>
                <a:gd name="T32" fmla="*/ 61 w 76"/>
                <a:gd name="T33" fmla="*/ 2 h 139"/>
                <a:gd name="T34" fmla="*/ 54 w 76"/>
                <a:gd name="T35" fmla="*/ 0 h 139"/>
                <a:gd name="T36" fmla="*/ 45 w 76"/>
                <a:gd name="T37" fmla="*/ 3 h 139"/>
                <a:gd name="T38" fmla="*/ 36 w 76"/>
                <a:gd name="T39" fmla="*/ 6 h 139"/>
                <a:gd name="T40" fmla="*/ 29 w 76"/>
                <a:gd name="T41" fmla="*/ 11 h 139"/>
                <a:gd name="T42" fmla="*/ 22 w 76"/>
                <a:gd name="T43" fmla="*/ 17 h 139"/>
                <a:gd name="T44" fmla="*/ 16 w 76"/>
                <a:gd name="T45" fmla="*/ 23 h 139"/>
                <a:gd name="T46" fmla="*/ 11 w 76"/>
                <a:gd name="T47" fmla="*/ 32 h 139"/>
                <a:gd name="T48" fmla="*/ 5 w 76"/>
                <a:gd name="T49" fmla="*/ 38 h 139"/>
                <a:gd name="T50" fmla="*/ 0 w 76"/>
                <a:gd name="T51" fmla="*/ 46 h 139"/>
                <a:gd name="T52" fmla="*/ 4 w 76"/>
                <a:gd name="T53" fmla="*/ 67 h 139"/>
                <a:gd name="T54" fmla="*/ 7 w 76"/>
                <a:gd name="T55" fmla="*/ 88 h 139"/>
                <a:gd name="T56" fmla="*/ 8 w 76"/>
                <a:gd name="T57" fmla="*/ 110 h 139"/>
                <a:gd name="T58" fmla="*/ 8 w 76"/>
                <a:gd name="T59" fmla="*/ 13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139">
                  <a:moveTo>
                    <a:pt x="8" y="132"/>
                  </a:moveTo>
                  <a:lnTo>
                    <a:pt x="15" y="139"/>
                  </a:lnTo>
                  <a:lnTo>
                    <a:pt x="20" y="124"/>
                  </a:lnTo>
                  <a:lnTo>
                    <a:pt x="22" y="109"/>
                  </a:lnTo>
                  <a:lnTo>
                    <a:pt x="23" y="93"/>
                  </a:lnTo>
                  <a:lnTo>
                    <a:pt x="23" y="75"/>
                  </a:lnTo>
                  <a:lnTo>
                    <a:pt x="31" y="68"/>
                  </a:lnTo>
                  <a:lnTo>
                    <a:pt x="38" y="60"/>
                  </a:lnTo>
                  <a:lnTo>
                    <a:pt x="45" y="52"/>
                  </a:lnTo>
                  <a:lnTo>
                    <a:pt x="51" y="43"/>
                  </a:lnTo>
                  <a:lnTo>
                    <a:pt x="57" y="35"/>
                  </a:lnTo>
                  <a:lnTo>
                    <a:pt x="62" y="26"/>
                  </a:lnTo>
                  <a:lnTo>
                    <a:pt x="69" y="19"/>
                  </a:lnTo>
                  <a:lnTo>
                    <a:pt x="76" y="12"/>
                  </a:lnTo>
                  <a:lnTo>
                    <a:pt x="72" y="7"/>
                  </a:lnTo>
                  <a:lnTo>
                    <a:pt x="67" y="4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3"/>
                  </a:lnTo>
                  <a:lnTo>
                    <a:pt x="36" y="6"/>
                  </a:lnTo>
                  <a:lnTo>
                    <a:pt x="29" y="11"/>
                  </a:lnTo>
                  <a:lnTo>
                    <a:pt x="22" y="17"/>
                  </a:lnTo>
                  <a:lnTo>
                    <a:pt x="16" y="23"/>
                  </a:lnTo>
                  <a:lnTo>
                    <a:pt x="11" y="32"/>
                  </a:lnTo>
                  <a:lnTo>
                    <a:pt x="5" y="38"/>
                  </a:lnTo>
                  <a:lnTo>
                    <a:pt x="0" y="46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8" y="110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DD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Freeform 26"/>
            <p:cNvSpPr>
              <a:spLocks/>
            </p:cNvSpPr>
            <p:nvPr/>
          </p:nvSpPr>
          <p:spPr bwMode="auto">
            <a:xfrm>
              <a:off x="2782" y="1949"/>
              <a:ext cx="12" cy="17"/>
            </a:xfrm>
            <a:custGeom>
              <a:avLst/>
              <a:gdLst>
                <a:gd name="T0" fmla="*/ 9 w 24"/>
                <a:gd name="T1" fmla="*/ 0 h 33"/>
                <a:gd name="T2" fmla="*/ 5 w 24"/>
                <a:gd name="T3" fmla="*/ 8 h 33"/>
                <a:gd name="T4" fmla="*/ 3 w 24"/>
                <a:gd name="T5" fmla="*/ 16 h 33"/>
                <a:gd name="T6" fmla="*/ 2 w 24"/>
                <a:gd name="T7" fmla="*/ 25 h 33"/>
                <a:gd name="T8" fmla="*/ 0 w 24"/>
                <a:gd name="T9" fmla="*/ 33 h 33"/>
                <a:gd name="T10" fmla="*/ 1 w 24"/>
                <a:gd name="T11" fmla="*/ 33 h 33"/>
                <a:gd name="T12" fmla="*/ 1 w 24"/>
                <a:gd name="T13" fmla="*/ 33 h 33"/>
                <a:gd name="T14" fmla="*/ 1 w 24"/>
                <a:gd name="T15" fmla="*/ 33 h 33"/>
                <a:gd name="T16" fmla="*/ 2 w 24"/>
                <a:gd name="T17" fmla="*/ 33 h 33"/>
                <a:gd name="T18" fmla="*/ 9 w 24"/>
                <a:gd name="T19" fmla="*/ 30 h 33"/>
                <a:gd name="T20" fmla="*/ 15 w 24"/>
                <a:gd name="T21" fmla="*/ 24 h 33"/>
                <a:gd name="T22" fmla="*/ 20 w 24"/>
                <a:gd name="T23" fmla="*/ 19 h 33"/>
                <a:gd name="T24" fmla="*/ 24 w 24"/>
                <a:gd name="T25" fmla="*/ 13 h 33"/>
                <a:gd name="T26" fmla="*/ 22 w 24"/>
                <a:gd name="T27" fmla="*/ 8 h 33"/>
                <a:gd name="T28" fmla="*/ 18 w 24"/>
                <a:gd name="T29" fmla="*/ 4 h 33"/>
                <a:gd name="T30" fmla="*/ 13 w 24"/>
                <a:gd name="T31" fmla="*/ 2 h 33"/>
                <a:gd name="T32" fmla="*/ 9 w 24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9" y="0"/>
                  </a:moveTo>
                  <a:lnTo>
                    <a:pt x="5" y="8"/>
                  </a:lnTo>
                  <a:lnTo>
                    <a:pt x="3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9" y="30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3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1" name="Freeform 27"/>
            <p:cNvSpPr>
              <a:spLocks/>
            </p:cNvSpPr>
            <p:nvPr/>
          </p:nvSpPr>
          <p:spPr bwMode="auto">
            <a:xfrm>
              <a:off x="2312" y="1611"/>
              <a:ext cx="284" cy="591"/>
            </a:xfrm>
            <a:custGeom>
              <a:avLst/>
              <a:gdLst>
                <a:gd name="T0" fmla="*/ 422 w 568"/>
                <a:gd name="T1" fmla="*/ 1155 h 1181"/>
                <a:gd name="T2" fmla="*/ 381 w 568"/>
                <a:gd name="T3" fmla="*/ 1118 h 1181"/>
                <a:gd name="T4" fmla="*/ 345 w 568"/>
                <a:gd name="T5" fmla="*/ 1073 h 1181"/>
                <a:gd name="T6" fmla="*/ 306 w 568"/>
                <a:gd name="T7" fmla="*/ 1029 h 1181"/>
                <a:gd name="T8" fmla="*/ 248 w 568"/>
                <a:gd name="T9" fmla="*/ 977 h 1181"/>
                <a:gd name="T10" fmla="*/ 202 w 568"/>
                <a:gd name="T11" fmla="*/ 904 h 1181"/>
                <a:gd name="T12" fmla="*/ 177 w 568"/>
                <a:gd name="T13" fmla="*/ 821 h 1181"/>
                <a:gd name="T14" fmla="*/ 156 w 568"/>
                <a:gd name="T15" fmla="*/ 737 h 1181"/>
                <a:gd name="T16" fmla="*/ 124 w 568"/>
                <a:gd name="T17" fmla="*/ 655 h 1181"/>
                <a:gd name="T18" fmla="*/ 98 w 568"/>
                <a:gd name="T19" fmla="*/ 571 h 1181"/>
                <a:gd name="T20" fmla="*/ 79 w 568"/>
                <a:gd name="T21" fmla="*/ 483 h 1181"/>
                <a:gd name="T22" fmla="*/ 62 w 568"/>
                <a:gd name="T23" fmla="*/ 395 h 1181"/>
                <a:gd name="T24" fmla="*/ 48 w 568"/>
                <a:gd name="T25" fmla="*/ 319 h 1181"/>
                <a:gd name="T26" fmla="*/ 51 w 568"/>
                <a:gd name="T27" fmla="*/ 258 h 1181"/>
                <a:gd name="T28" fmla="*/ 62 w 568"/>
                <a:gd name="T29" fmla="*/ 198 h 1181"/>
                <a:gd name="T30" fmla="*/ 73 w 568"/>
                <a:gd name="T31" fmla="*/ 139 h 1181"/>
                <a:gd name="T32" fmla="*/ 86 w 568"/>
                <a:gd name="T33" fmla="*/ 91 h 1181"/>
                <a:gd name="T34" fmla="*/ 108 w 568"/>
                <a:gd name="T35" fmla="*/ 58 h 1181"/>
                <a:gd name="T36" fmla="*/ 134 w 568"/>
                <a:gd name="T37" fmla="*/ 31 h 1181"/>
                <a:gd name="T38" fmla="*/ 167 w 568"/>
                <a:gd name="T39" fmla="*/ 10 h 1181"/>
                <a:gd name="T40" fmla="*/ 179 w 568"/>
                <a:gd name="T41" fmla="*/ 2 h 1181"/>
                <a:gd name="T42" fmla="*/ 167 w 568"/>
                <a:gd name="T43" fmla="*/ 0 h 1181"/>
                <a:gd name="T44" fmla="*/ 137 w 568"/>
                <a:gd name="T45" fmla="*/ 4 h 1181"/>
                <a:gd name="T46" fmla="*/ 98 w 568"/>
                <a:gd name="T47" fmla="*/ 23 h 1181"/>
                <a:gd name="T48" fmla="*/ 65 w 568"/>
                <a:gd name="T49" fmla="*/ 52 h 1181"/>
                <a:gd name="T50" fmla="*/ 39 w 568"/>
                <a:gd name="T51" fmla="*/ 88 h 1181"/>
                <a:gd name="T52" fmla="*/ 25 w 568"/>
                <a:gd name="T53" fmla="*/ 139 h 1181"/>
                <a:gd name="T54" fmla="*/ 13 w 568"/>
                <a:gd name="T55" fmla="*/ 198 h 1181"/>
                <a:gd name="T56" fmla="*/ 3 w 568"/>
                <a:gd name="T57" fmla="*/ 258 h 1181"/>
                <a:gd name="T58" fmla="*/ 0 w 568"/>
                <a:gd name="T59" fmla="*/ 319 h 1181"/>
                <a:gd name="T60" fmla="*/ 13 w 568"/>
                <a:gd name="T61" fmla="*/ 395 h 1181"/>
                <a:gd name="T62" fmla="*/ 32 w 568"/>
                <a:gd name="T63" fmla="*/ 483 h 1181"/>
                <a:gd name="T64" fmla="*/ 49 w 568"/>
                <a:gd name="T65" fmla="*/ 571 h 1181"/>
                <a:gd name="T66" fmla="*/ 76 w 568"/>
                <a:gd name="T67" fmla="*/ 655 h 1181"/>
                <a:gd name="T68" fmla="*/ 108 w 568"/>
                <a:gd name="T69" fmla="*/ 737 h 1181"/>
                <a:gd name="T70" fmla="*/ 129 w 568"/>
                <a:gd name="T71" fmla="*/ 821 h 1181"/>
                <a:gd name="T72" fmla="*/ 154 w 568"/>
                <a:gd name="T73" fmla="*/ 904 h 1181"/>
                <a:gd name="T74" fmla="*/ 200 w 568"/>
                <a:gd name="T75" fmla="*/ 977 h 1181"/>
                <a:gd name="T76" fmla="*/ 258 w 568"/>
                <a:gd name="T77" fmla="*/ 1029 h 1181"/>
                <a:gd name="T78" fmla="*/ 297 w 568"/>
                <a:gd name="T79" fmla="*/ 1073 h 1181"/>
                <a:gd name="T80" fmla="*/ 333 w 568"/>
                <a:gd name="T81" fmla="*/ 1118 h 1181"/>
                <a:gd name="T82" fmla="*/ 374 w 568"/>
                <a:gd name="T83" fmla="*/ 1155 h 1181"/>
                <a:gd name="T84" fmla="*/ 421 w 568"/>
                <a:gd name="T85" fmla="*/ 1174 h 1181"/>
                <a:gd name="T86" fmla="*/ 464 w 568"/>
                <a:gd name="T87" fmla="*/ 1180 h 1181"/>
                <a:gd name="T88" fmla="*/ 505 w 568"/>
                <a:gd name="T89" fmla="*/ 1180 h 1181"/>
                <a:gd name="T90" fmla="*/ 547 w 568"/>
                <a:gd name="T91" fmla="*/ 1176 h 1181"/>
                <a:gd name="T92" fmla="*/ 553 w 568"/>
                <a:gd name="T93" fmla="*/ 1173 h 1181"/>
                <a:gd name="T94" fmla="*/ 523 w 568"/>
                <a:gd name="T95" fmla="*/ 1171 h 1181"/>
                <a:gd name="T96" fmla="*/ 493 w 568"/>
                <a:gd name="T97" fmla="*/ 1169 h 1181"/>
                <a:gd name="T98" fmla="*/ 463 w 568"/>
                <a:gd name="T99" fmla="*/ 116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1181">
                  <a:moveTo>
                    <a:pt x="448" y="1167"/>
                  </a:moveTo>
                  <a:lnTo>
                    <a:pt x="422" y="1155"/>
                  </a:lnTo>
                  <a:lnTo>
                    <a:pt x="401" y="1137"/>
                  </a:lnTo>
                  <a:lnTo>
                    <a:pt x="381" y="1118"/>
                  </a:lnTo>
                  <a:lnTo>
                    <a:pt x="363" y="1096"/>
                  </a:lnTo>
                  <a:lnTo>
                    <a:pt x="345" y="1073"/>
                  </a:lnTo>
                  <a:lnTo>
                    <a:pt x="326" y="1051"/>
                  </a:lnTo>
                  <a:lnTo>
                    <a:pt x="306" y="1029"/>
                  </a:lnTo>
                  <a:lnTo>
                    <a:pt x="283" y="1010"/>
                  </a:lnTo>
                  <a:lnTo>
                    <a:pt x="248" y="977"/>
                  </a:lnTo>
                  <a:lnTo>
                    <a:pt x="222" y="942"/>
                  </a:lnTo>
                  <a:lnTo>
                    <a:pt x="202" y="904"/>
                  </a:lnTo>
                  <a:lnTo>
                    <a:pt x="189" y="862"/>
                  </a:lnTo>
                  <a:lnTo>
                    <a:pt x="177" y="821"/>
                  </a:lnTo>
                  <a:lnTo>
                    <a:pt x="168" y="778"/>
                  </a:lnTo>
                  <a:lnTo>
                    <a:pt x="156" y="737"/>
                  </a:lnTo>
                  <a:lnTo>
                    <a:pt x="144" y="695"/>
                  </a:lnTo>
                  <a:lnTo>
                    <a:pt x="124" y="655"/>
                  </a:lnTo>
                  <a:lnTo>
                    <a:pt x="109" y="614"/>
                  </a:lnTo>
                  <a:lnTo>
                    <a:pt x="98" y="571"/>
                  </a:lnTo>
                  <a:lnTo>
                    <a:pt x="88" y="527"/>
                  </a:lnTo>
                  <a:lnTo>
                    <a:pt x="79" y="483"/>
                  </a:lnTo>
                  <a:lnTo>
                    <a:pt x="71" y="438"/>
                  </a:lnTo>
                  <a:lnTo>
                    <a:pt x="62" y="395"/>
                  </a:lnTo>
                  <a:lnTo>
                    <a:pt x="50" y="352"/>
                  </a:lnTo>
                  <a:lnTo>
                    <a:pt x="48" y="319"/>
                  </a:lnTo>
                  <a:lnTo>
                    <a:pt x="48" y="288"/>
                  </a:lnTo>
                  <a:lnTo>
                    <a:pt x="51" y="258"/>
                  </a:lnTo>
                  <a:lnTo>
                    <a:pt x="56" y="228"/>
                  </a:lnTo>
                  <a:lnTo>
                    <a:pt x="62" y="198"/>
                  </a:lnTo>
                  <a:lnTo>
                    <a:pt x="68" y="169"/>
                  </a:lnTo>
                  <a:lnTo>
                    <a:pt x="73" y="139"/>
                  </a:lnTo>
                  <a:lnTo>
                    <a:pt x="77" y="108"/>
                  </a:lnTo>
                  <a:lnTo>
                    <a:pt x="86" y="91"/>
                  </a:lnTo>
                  <a:lnTo>
                    <a:pt x="96" y="75"/>
                  </a:lnTo>
                  <a:lnTo>
                    <a:pt x="108" y="58"/>
                  </a:lnTo>
                  <a:lnTo>
                    <a:pt x="121" y="43"/>
                  </a:lnTo>
                  <a:lnTo>
                    <a:pt x="134" y="31"/>
                  </a:lnTo>
                  <a:lnTo>
                    <a:pt x="151" y="19"/>
                  </a:lnTo>
                  <a:lnTo>
                    <a:pt x="167" y="10"/>
                  </a:lnTo>
                  <a:lnTo>
                    <a:pt x="185" y="3"/>
                  </a:lnTo>
                  <a:lnTo>
                    <a:pt x="179" y="2"/>
                  </a:lnTo>
                  <a:lnTo>
                    <a:pt x="172" y="1"/>
                  </a:lnTo>
                  <a:lnTo>
                    <a:pt x="167" y="0"/>
                  </a:lnTo>
                  <a:lnTo>
                    <a:pt x="160" y="0"/>
                  </a:lnTo>
                  <a:lnTo>
                    <a:pt x="137" y="4"/>
                  </a:lnTo>
                  <a:lnTo>
                    <a:pt x="116" y="11"/>
                  </a:lnTo>
                  <a:lnTo>
                    <a:pt x="98" y="23"/>
                  </a:lnTo>
                  <a:lnTo>
                    <a:pt x="80" y="37"/>
                  </a:lnTo>
                  <a:lnTo>
                    <a:pt x="65" y="52"/>
                  </a:lnTo>
                  <a:lnTo>
                    <a:pt x="51" y="70"/>
                  </a:lnTo>
                  <a:lnTo>
                    <a:pt x="39" y="88"/>
                  </a:lnTo>
                  <a:lnTo>
                    <a:pt x="28" y="108"/>
                  </a:lnTo>
                  <a:lnTo>
                    <a:pt x="25" y="139"/>
                  </a:lnTo>
                  <a:lnTo>
                    <a:pt x="19" y="169"/>
                  </a:lnTo>
                  <a:lnTo>
                    <a:pt x="13" y="198"/>
                  </a:lnTo>
                  <a:lnTo>
                    <a:pt x="9" y="228"/>
                  </a:lnTo>
                  <a:lnTo>
                    <a:pt x="3" y="258"/>
                  </a:lnTo>
                  <a:lnTo>
                    <a:pt x="1" y="288"/>
                  </a:lnTo>
                  <a:lnTo>
                    <a:pt x="0" y="319"/>
                  </a:lnTo>
                  <a:lnTo>
                    <a:pt x="2" y="352"/>
                  </a:lnTo>
                  <a:lnTo>
                    <a:pt x="13" y="395"/>
                  </a:lnTo>
                  <a:lnTo>
                    <a:pt x="24" y="438"/>
                  </a:lnTo>
                  <a:lnTo>
                    <a:pt x="32" y="483"/>
                  </a:lnTo>
                  <a:lnTo>
                    <a:pt x="40" y="527"/>
                  </a:lnTo>
                  <a:lnTo>
                    <a:pt x="49" y="571"/>
                  </a:lnTo>
                  <a:lnTo>
                    <a:pt x="61" y="614"/>
                  </a:lnTo>
                  <a:lnTo>
                    <a:pt x="76" y="655"/>
                  </a:lnTo>
                  <a:lnTo>
                    <a:pt x="95" y="695"/>
                  </a:lnTo>
                  <a:lnTo>
                    <a:pt x="108" y="737"/>
                  </a:lnTo>
                  <a:lnTo>
                    <a:pt x="119" y="778"/>
                  </a:lnTo>
                  <a:lnTo>
                    <a:pt x="129" y="821"/>
                  </a:lnTo>
                  <a:lnTo>
                    <a:pt x="140" y="862"/>
                  </a:lnTo>
                  <a:lnTo>
                    <a:pt x="154" y="904"/>
                  </a:lnTo>
                  <a:lnTo>
                    <a:pt x="174" y="942"/>
                  </a:lnTo>
                  <a:lnTo>
                    <a:pt x="200" y="977"/>
                  </a:lnTo>
                  <a:lnTo>
                    <a:pt x="235" y="1010"/>
                  </a:lnTo>
                  <a:lnTo>
                    <a:pt x="258" y="1029"/>
                  </a:lnTo>
                  <a:lnTo>
                    <a:pt x="277" y="1051"/>
                  </a:lnTo>
                  <a:lnTo>
                    <a:pt x="297" y="1073"/>
                  </a:lnTo>
                  <a:lnTo>
                    <a:pt x="314" y="1096"/>
                  </a:lnTo>
                  <a:lnTo>
                    <a:pt x="333" y="1118"/>
                  </a:lnTo>
                  <a:lnTo>
                    <a:pt x="352" y="1137"/>
                  </a:lnTo>
                  <a:lnTo>
                    <a:pt x="374" y="1155"/>
                  </a:lnTo>
                  <a:lnTo>
                    <a:pt x="399" y="1167"/>
                  </a:lnTo>
                  <a:lnTo>
                    <a:pt x="421" y="1174"/>
                  </a:lnTo>
                  <a:lnTo>
                    <a:pt x="443" y="1179"/>
                  </a:lnTo>
                  <a:lnTo>
                    <a:pt x="464" y="1180"/>
                  </a:lnTo>
                  <a:lnTo>
                    <a:pt x="486" y="1181"/>
                  </a:lnTo>
                  <a:lnTo>
                    <a:pt x="505" y="1180"/>
                  </a:lnTo>
                  <a:lnTo>
                    <a:pt x="526" y="1178"/>
                  </a:lnTo>
                  <a:lnTo>
                    <a:pt x="547" y="1176"/>
                  </a:lnTo>
                  <a:lnTo>
                    <a:pt x="568" y="1174"/>
                  </a:lnTo>
                  <a:lnTo>
                    <a:pt x="553" y="1173"/>
                  </a:lnTo>
                  <a:lnTo>
                    <a:pt x="538" y="1172"/>
                  </a:lnTo>
                  <a:lnTo>
                    <a:pt x="523" y="1171"/>
                  </a:lnTo>
                  <a:lnTo>
                    <a:pt x="508" y="1170"/>
                  </a:lnTo>
                  <a:lnTo>
                    <a:pt x="493" y="1169"/>
                  </a:lnTo>
                  <a:lnTo>
                    <a:pt x="478" y="1169"/>
                  </a:lnTo>
                  <a:lnTo>
                    <a:pt x="463" y="1167"/>
                  </a:lnTo>
                  <a:lnTo>
                    <a:pt x="448" y="1167"/>
                  </a:lnTo>
                  <a:close/>
                </a:path>
              </a:pathLst>
            </a:custGeom>
            <a:solidFill>
              <a:srgbClr val="EA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Freeform 28"/>
            <p:cNvSpPr>
              <a:spLocks/>
            </p:cNvSpPr>
            <p:nvPr/>
          </p:nvSpPr>
          <p:spPr bwMode="auto">
            <a:xfrm>
              <a:off x="2535" y="1774"/>
              <a:ext cx="152" cy="56"/>
            </a:xfrm>
            <a:custGeom>
              <a:avLst/>
              <a:gdLst>
                <a:gd name="T0" fmla="*/ 304 w 304"/>
                <a:gd name="T1" fmla="*/ 50 h 111"/>
                <a:gd name="T2" fmla="*/ 286 w 304"/>
                <a:gd name="T3" fmla="*/ 55 h 111"/>
                <a:gd name="T4" fmla="*/ 268 w 304"/>
                <a:gd name="T5" fmla="*/ 54 h 111"/>
                <a:gd name="T6" fmla="*/ 250 w 304"/>
                <a:gd name="T7" fmla="*/ 49 h 111"/>
                <a:gd name="T8" fmla="*/ 232 w 304"/>
                <a:gd name="T9" fmla="*/ 44 h 111"/>
                <a:gd name="T10" fmla="*/ 215 w 304"/>
                <a:gd name="T11" fmla="*/ 40 h 111"/>
                <a:gd name="T12" fmla="*/ 198 w 304"/>
                <a:gd name="T13" fmla="*/ 39 h 111"/>
                <a:gd name="T14" fmla="*/ 183 w 304"/>
                <a:gd name="T15" fmla="*/ 45 h 111"/>
                <a:gd name="T16" fmla="*/ 168 w 304"/>
                <a:gd name="T17" fmla="*/ 58 h 111"/>
                <a:gd name="T18" fmla="*/ 152 w 304"/>
                <a:gd name="T19" fmla="*/ 65 h 111"/>
                <a:gd name="T20" fmla="*/ 136 w 304"/>
                <a:gd name="T21" fmla="*/ 72 h 111"/>
                <a:gd name="T22" fmla="*/ 120 w 304"/>
                <a:gd name="T23" fmla="*/ 79 h 111"/>
                <a:gd name="T24" fmla="*/ 103 w 304"/>
                <a:gd name="T25" fmla="*/ 86 h 111"/>
                <a:gd name="T26" fmla="*/ 87 w 304"/>
                <a:gd name="T27" fmla="*/ 94 h 111"/>
                <a:gd name="T28" fmla="*/ 69 w 304"/>
                <a:gd name="T29" fmla="*/ 100 h 111"/>
                <a:gd name="T30" fmla="*/ 51 w 304"/>
                <a:gd name="T31" fmla="*/ 106 h 111"/>
                <a:gd name="T32" fmla="*/ 34 w 304"/>
                <a:gd name="T33" fmla="*/ 111 h 111"/>
                <a:gd name="T34" fmla="*/ 23 w 304"/>
                <a:gd name="T35" fmla="*/ 109 h 111"/>
                <a:gd name="T36" fmla="*/ 14 w 304"/>
                <a:gd name="T37" fmla="*/ 103 h 111"/>
                <a:gd name="T38" fmla="*/ 7 w 304"/>
                <a:gd name="T39" fmla="*/ 95 h 111"/>
                <a:gd name="T40" fmla="*/ 0 w 304"/>
                <a:gd name="T41" fmla="*/ 88 h 111"/>
                <a:gd name="T42" fmla="*/ 0 w 304"/>
                <a:gd name="T43" fmla="*/ 84 h 111"/>
                <a:gd name="T44" fmla="*/ 0 w 304"/>
                <a:gd name="T45" fmla="*/ 78 h 111"/>
                <a:gd name="T46" fmla="*/ 0 w 304"/>
                <a:gd name="T47" fmla="*/ 73 h 111"/>
                <a:gd name="T48" fmla="*/ 4 w 304"/>
                <a:gd name="T49" fmla="*/ 70 h 111"/>
                <a:gd name="T50" fmla="*/ 14 w 304"/>
                <a:gd name="T51" fmla="*/ 72 h 111"/>
                <a:gd name="T52" fmla="*/ 24 w 304"/>
                <a:gd name="T53" fmla="*/ 71 h 111"/>
                <a:gd name="T54" fmla="*/ 34 w 304"/>
                <a:gd name="T55" fmla="*/ 68 h 111"/>
                <a:gd name="T56" fmla="*/ 43 w 304"/>
                <a:gd name="T57" fmla="*/ 63 h 111"/>
                <a:gd name="T58" fmla="*/ 52 w 304"/>
                <a:gd name="T59" fmla="*/ 57 h 111"/>
                <a:gd name="T60" fmla="*/ 61 w 304"/>
                <a:gd name="T61" fmla="*/ 50 h 111"/>
                <a:gd name="T62" fmla="*/ 69 w 304"/>
                <a:gd name="T63" fmla="*/ 45 h 111"/>
                <a:gd name="T64" fmla="*/ 79 w 304"/>
                <a:gd name="T65" fmla="*/ 40 h 111"/>
                <a:gd name="T66" fmla="*/ 95 w 304"/>
                <a:gd name="T67" fmla="*/ 31 h 111"/>
                <a:gd name="T68" fmla="*/ 112 w 304"/>
                <a:gd name="T69" fmla="*/ 23 h 111"/>
                <a:gd name="T70" fmla="*/ 129 w 304"/>
                <a:gd name="T71" fmla="*/ 15 h 111"/>
                <a:gd name="T72" fmla="*/ 147 w 304"/>
                <a:gd name="T73" fmla="*/ 9 h 111"/>
                <a:gd name="T74" fmla="*/ 165 w 304"/>
                <a:gd name="T75" fmla="*/ 3 h 111"/>
                <a:gd name="T76" fmla="*/ 183 w 304"/>
                <a:gd name="T77" fmla="*/ 1 h 111"/>
                <a:gd name="T78" fmla="*/ 202 w 304"/>
                <a:gd name="T79" fmla="*/ 0 h 111"/>
                <a:gd name="T80" fmla="*/ 221 w 304"/>
                <a:gd name="T81" fmla="*/ 2 h 111"/>
                <a:gd name="T82" fmla="*/ 232 w 304"/>
                <a:gd name="T83" fmla="*/ 8 h 111"/>
                <a:gd name="T84" fmla="*/ 242 w 304"/>
                <a:gd name="T85" fmla="*/ 14 h 111"/>
                <a:gd name="T86" fmla="*/ 254 w 304"/>
                <a:gd name="T87" fmla="*/ 19 h 111"/>
                <a:gd name="T88" fmla="*/ 264 w 304"/>
                <a:gd name="T89" fmla="*/ 24 h 111"/>
                <a:gd name="T90" fmla="*/ 274 w 304"/>
                <a:gd name="T91" fmla="*/ 30 h 111"/>
                <a:gd name="T92" fmla="*/ 285 w 304"/>
                <a:gd name="T93" fmla="*/ 37 h 111"/>
                <a:gd name="T94" fmla="*/ 295 w 304"/>
                <a:gd name="T95" fmla="*/ 42 h 111"/>
                <a:gd name="T96" fmla="*/ 304 w 304"/>
                <a:gd name="T97" fmla="*/ 5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111">
                  <a:moveTo>
                    <a:pt x="304" y="50"/>
                  </a:moveTo>
                  <a:lnTo>
                    <a:pt x="286" y="55"/>
                  </a:lnTo>
                  <a:lnTo>
                    <a:pt x="268" y="54"/>
                  </a:lnTo>
                  <a:lnTo>
                    <a:pt x="250" y="49"/>
                  </a:lnTo>
                  <a:lnTo>
                    <a:pt x="232" y="44"/>
                  </a:lnTo>
                  <a:lnTo>
                    <a:pt x="215" y="40"/>
                  </a:lnTo>
                  <a:lnTo>
                    <a:pt x="198" y="39"/>
                  </a:lnTo>
                  <a:lnTo>
                    <a:pt x="183" y="45"/>
                  </a:lnTo>
                  <a:lnTo>
                    <a:pt x="168" y="58"/>
                  </a:lnTo>
                  <a:lnTo>
                    <a:pt x="152" y="65"/>
                  </a:lnTo>
                  <a:lnTo>
                    <a:pt x="136" y="72"/>
                  </a:lnTo>
                  <a:lnTo>
                    <a:pt x="120" y="79"/>
                  </a:lnTo>
                  <a:lnTo>
                    <a:pt x="103" y="86"/>
                  </a:lnTo>
                  <a:lnTo>
                    <a:pt x="87" y="94"/>
                  </a:lnTo>
                  <a:lnTo>
                    <a:pt x="69" y="100"/>
                  </a:lnTo>
                  <a:lnTo>
                    <a:pt x="51" y="106"/>
                  </a:lnTo>
                  <a:lnTo>
                    <a:pt x="34" y="111"/>
                  </a:lnTo>
                  <a:lnTo>
                    <a:pt x="23" y="109"/>
                  </a:lnTo>
                  <a:lnTo>
                    <a:pt x="14" y="103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4" y="70"/>
                  </a:lnTo>
                  <a:lnTo>
                    <a:pt x="14" y="72"/>
                  </a:lnTo>
                  <a:lnTo>
                    <a:pt x="24" y="71"/>
                  </a:lnTo>
                  <a:lnTo>
                    <a:pt x="34" y="68"/>
                  </a:lnTo>
                  <a:lnTo>
                    <a:pt x="43" y="63"/>
                  </a:lnTo>
                  <a:lnTo>
                    <a:pt x="52" y="57"/>
                  </a:lnTo>
                  <a:lnTo>
                    <a:pt x="61" y="50"/>
                  </a:lnTo>
                  <a:lnTo>
                    <a:pt x="69" y="45"/>
                  </a:lnTo>
                  <a:lnTo>
                    <a:pt x="79" y="40"/>
                  </a:lnTo>
                  <a:lnTo>
                    <a:pt x="95" y="31"/>
                  </a:lnTo>
                  <a:lnTo>
                    <a:pt x="112" y="23"/>
                  </a:lnTo>
                  <a:lnTo>
                    <a:pt x="129" y="15"/>
                  </a:lnTo>
                  <a:lnTo>
                    <a:pt x="147" y="9"/>
                  </a:lnTo>
                  <a:lnTo>
                    <a:pt x="165" y="3"/>
                  </a:lnTo>
                  <a:lnTo>
                    <a:pt x="183" y="1"/>
                  </a:lnTo>
                  <a:lnTo>
                    <a:pt x="202" y="0"/>
                  </a:lnTo>
                  <a:lnTo>
                    <a:pt x="221" y="2"/>
                  </a:lnTo>
                  <a:lnTo>
                    <a:pt x="232" y="8"/>
                  </a:lnTo>
                  <a:lnTo>
                    <a:pt x="242" y="14"/>
                  </a:lnTo>
                  <a:lnTo>
                    <a:pt x="254" y="19"/>
                  </a:lnTo>
                  <a:lnTo>
                    <a:pt x="264" y="24"/>
                  </a:lnTo>
                  <a:lnTo>
                    <a:pt x="274" y="30"/>
                  </a:lnTo>
                  <a:lnTo>
                    <a:pt x="285" y="37"/>
                  </a:lnTo>
                  <a:lnTo>
                    <a:pt x="295" y="42"/>
                  </a:lnTo>
                  <a:lnTo>
                    <a:pt x="304" y="50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29"/>
            <p:cNvSpPr>
              <a:spLocks/>
            </p:cNvSpPr>
            <p:nvPr/>
          </p:nvSpPr>
          <p:spPr bwMode="auto">
            <a:xfrm>
              <a:off x="2366" y="1804"/>
              <a:ext cx="126" cy="34"/>
            </a:xfrm>
            <a:custGeom>
              <a:avLst/>
              <a:gdLst>
                <a:gd name="T0" fmla="*/ 247 w 252"/>
                <a:gd name="T1" fmla="*/ 53 h 68"/>
                <a:gd name="T2" fmla="*/ 232 w 252"/>
                <a:gd name="T3" fmla="*/ 62 h 68"/>
                <a:gd name="T4" fmla="*/ 217 w 252"/>
                <a:gd name="T5" fmla="*/ 64 h 68"/>
                <a:gd name="T6" fmla="*/ 204 w 252"/>
                <a:gd name="T7" fmla="*/ 64 h 68"/>
                <a:gd name="T8" fmla="*/ 189 w 252"/>
                <a:gd name="T9" fmla="*/ 60 h 68"/>
                <a:gd name="T10" fmla="*/ 174 w 252"/>
                <a:gd name="T11" fmla="*/ 55 h 68"/>
                <a:gd name="T12" fmla="*/ 160 w 252"/>
                <a:gd name="T13" fmla="*/ 49 h 68"/>
                <a:gd name="T14" fmla="*/ 145 w 252"/>
                <a:gd name="T15" fmla="*/ 43 h 68"/>
                <a:gd name="T16" fmla="*/ 131 w 252"/>
                <a:gd name="T17" fmla="*/ 38 h 68"/>
                <a:gd name="T18" fmla="*/ 113 w 252"/>
                <a:gd name="T19" fmla="*/ 36 h 68"/>
                <a:gd name="T20" fmla="*/ 95 w 252"/>
                <a:gd name="T21" fmla="*/ 37 h 68"/>
                <a:gd name="T22" fmla="*/ 79 w 252"/>
                <a:gd name="T23" fmla="*/ 40 h 68"/>
                <a:gd name="T24" fmla="*/ 63 w 252"/>
                <a:gd name="T25" fmla="*/ 43 h 68"/>
                <a:gd name="T26" fmla="*/ 48 w 252"/>
                <a:gd name="T27" fmla="*/ 49 h 68"/>
                <a:gd name="T28" fmla="*/ 33 w 252"/>
                <a:gd name="T29" fmla="*/ 55 h 68"/>
                <a:gd name="T30" fmla="*/ 18 w 252"/>
                <a:gd name="T31" fmla="*/ 62 h 68"/>
                <a:gd name="T32" fmla="*/ 3 w 252"/>
                <a:gd name="T33" fmla="*/ 68 h 68"/>
                <a:gd name="T34" fmla="*/ 0 w 252"/>
                <a:gd name="T35" fmla="*/ 64 h 68"/>
                <a:gd name="T36" fmla="*/ 17 w 252"/>
                <a:gd name="T37" fmla="*/ 55 h 68"/>
                <a:gd name="T38" fmla="*/ 33 w 252"/>
                <a:gd name="T39" fmla="*/ 42 h 68"/>
                <a:gd name="T40" fmla="*/ 50 w 252"/>
                <a:gd name="T41" fmla="*/ 30 h 68"/>
                <a:gd name="T42" fmla="*/ 68 w 252"/>
                <a:gd name="T43" fmla="*/ 19 h 68"/>
                <a:gd name="T44" fmla="*/ 86 w 252"/>
                <a:gd name="T45" fmla="*/ 10 h 68"/>
                <a:gd name="T46" fmla="*/ 106 w 252"/>
                <a:gd name="T47" fmla="*/ 5 h 68"/>
                <a:gd name="T48" fmla="*/ 126 w 252"/>
                <a:gd name="T49" fmla="*/ 5 h 68"/>
                <a:gd name="T50" fmla="*/ 150 w 252"/>
                <a:gd name="T51" fmla="*/ 12 h 68"/>
                <a:gd name="T52" fmla="*/ 161 w 252"/>
                <a:gd name="T53" fmla="*/ 14 h 68"/>
                <a:gd name="T54" fmla="*/ 175 w 252"/>
                <a:gd name="T55" fmla="*/ 18 h 68"/>
                <a:gd name="T56" fmla="*/ 189 w 252"/>
                <a:gd name="T57" fmla="*/ 21 h 68"/>
                <a:gd name="T58" fmla="*/ 203 w 252"/>
                <a:gd name="T59" fmla="*/ 24 h 68"/>
                <a:gd name="T60" fmla="*/ 215 w 252"/>
                <a:gd name="T61" fmla="*/ 24 h 68"/>
                <a:gd name="T62" fmla="*/ 228 w 252"/>
                <a:gd name="T63" fmla="*/ 21 h 68"/>
                <a:gd name="T64" fmla="*/ 239 w 252"/>
                <a:gd name="T65" fmla="*/ 15 h 68"/>
                <a:gd name="T66" fmla="*/ 247 w 252"/>
                <a:gd name="T67" fmla="*/ 4 h 68"/>
                <a:gd name="T68" fmla="*/ 247 w 252"/>
                <a:gd name="T69" fmla="*/ 0 h 68"/>
                <a:gd name="T70" fmla="*/ 251 w 252"/>
                <a:gd name="T71" fmla="*/ 13 h 68"/>
                <a:gd name="T72" fmla="*/ 252 w 252"/>
                <a:gd name="T73" fmla="*/ 27 h 68"/>
                <a:gd name="T74" fmla="*/ 251 w 252"/>
                <a:gd name="T75" fmla="*/ 41 h 68"/>
                <a:gd name="T76" fmla="*/ 247 w 252"/>
                <a:gd name="T7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2" h="68">
                  <a:moveTo>
                    <a:pt x="247" y="53"/>
                  </a:moveTo>
                  <a:lnTo>
                    <a:pt x="232" y="62"/>
                  </a:lnTo>
                  <a:lnTo>
                    <a:pt x="217" y="64"/>
                  </a:lnTo>
                  <a:lnTo>
                    <a:pt x="204" y="64"/>
                  </a:lnTo>
                  <a:lnTo>
                    <a:pt x="189" y="60"/>
                  </a:lnTo>
                  <a:lnTo>
                    <a:pt x="174" y="55"/>
                  </a:lnTo>
                  <a:lnTo>
                    <a:pt x="160" y="49"/>
                  </a:lnTo>
                  <a:lnTo>
                    <a:pt x="145" y="43"/>
                  </a:lnTo>
                  <a:lnTo>
                    <a:pt x="131" y="38"/>
                  </a:lnTo>
                  <a:lnTo>
                    <a:pt x="113" y="36"/>
                  </a:lnTo>
                  <a:lnTo>
                    <a:pt x="95" y="37"/>
                  </a:lnTo>
                  <a:lnTo>
                    <a:pt x="79" y="40"/>
                  </a:lnTo>
                  <a:lnTo>
                    <a:pt x="63" y="43"/>
                  </a:lnTo>
                  <a:lnTo>
                    <a:pt x="48" y="49"/>
                  </a:lnTo>
                  <a:lnTo>
                    <a:pt x="33" y="55"/>
                  </a:lnTo>
                  <a:lnTo>
                    <a:pt x="18" y="62"/>
                  </a:lnTo>
                  <a:lnTo>
                    <a:pt x="3" y="68"/>
                  </a:lnTo>
                  <a:lnTo>
                    <a:pt x="0" y="64"/>
                  </a:lnTo>
                  <a:lnTo>
                    <a:pt x="17" y="55"/>
                  </a:lnTo>
                  <a:lnTo>
                    <a:pt x="33" y="42"/>
                  </a:lnTo>
                  <a:lnTo>
                    <a:pt x="50" y="30"/>
                  </a:lnTo>
                  <a:lnTo>
                    <a:pt x="68" y="19"/>
                  </a:lnTo>
                  <a:lnTo>
                    <a:pt x="86" y="10"/>
                  </a:lnTo>
                  <a:lnTo>
                    <a:pt x="106" y="5"/>
                  </a:lnTo>
                  <a:lnTo>
                    <a:pt x="126" y="5"/>
                  </a:lnTo>
                  <a:lnTo>
                    <a:pt x="150" y="12"/>
                  </a:lnTo>
                  <a:lnTo>
                    <a:pt x="161" y="14"/>
                  </a:lnTo>
                  <a:lnTo>
                    <a:pt x="175" y="18"/>
                  </a:lnTo>
                  <a:lnTo>
                    <a:pt x="189" y="21"/>
                  </a:lnTo>
                  <a:lnTo>
                    <a:pt x="203" y="24"/>
                  </a:lnTo>
                  <a:lnTo>
                    <a:pt x="215" y="24"/>
                  </a:lnTo>
                  <a:lnTo>
                    <a:pt x="228" y="21"/>
                  </a:lnTo>
                  <a:lnTo>
                    <a:pt x="239" y="15"/>
                  </a:lnTo>
                  <a:lnTo>
                    <a:pt x="247" y="4"/>
                  </a:lnTo>
                  <a:lnTo>
                    <a:pt x="247" y="0"/>
                  </a:lnTo>
                  <a:lnTo>
                    <a:pt x="251" y="13"/>
                  </a:lnTo>
                  <a:lnTo>
                    <a:pt x="252" y="27"/>
                  </a:lnTo>
                  <a:lnTo>
                    <a:pt x="251" y="41"/>
                  </a:lnTo>
                  <a:lnTo>
                    <a:pt x="247" y="53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30"/>
            <p:cNvSpPr>
              <a:spLocks/>
            </p:cNvSpPr>
            <p:nvPr/>
          </p:nvSpPr>
          <p:spPr bwMode="auto">
            <a:xfrm>
              <a:off x="2551" y="1812"/>
              <a:ext cx="121" cy="48"/>
            </a:xfrm>
            <a:custGeom>
              <a:avLst/>
              <a:gdLst>
                <a:gd name="T0" fmla="*/ 240 w 240"/>
                <a:gd name="T1" fmla="*/ 39 h 95"/>
                <a:gd name="T2" fmla="*/ 191 w 240"/>
                <a:gd name="T3" fmla="*/ 54 h 95"/>
                <a:gd name="T4" fmla="*/ 189 w 240"/>
                <a:gd name="T5" fmla="*/ 41 h 95"/>
                <a:gd name="T6" fmla="*/ 182 w 240"/>
                <a:gd name="T7" fmla="*/ 32 h 95"/>
                <a:gd name="T8" fmla="*/ 171 w 240"/>
                <a:gd name="T9" fmla="*/ 26 h 95"/>
                <a:gd name="T10" fmla="*/ 161 w 240"/>
                <a:gd name="T11" fmla="*/ 20 h 95"/>
                <a:gd name="T12" fmla="*/ 158 w 240"/>
                <a:gd name="T13" fmla="*/ 32 h 95"/>
                <a:gd name="T14" fmla="*/ 158 w 240"/>
                <a:gd name="T15" fmla="*/ 46 h 95"/>
                <a:gd name="T16" fmla="*/ 155 w 240"/>
                <a:gd name="T17" fmla="*/ 58 h 95"/>
                <a:gd name="T18" fmla="*/ 146 w 240"/>
                <a:gd name="T19" fmla="*/ 69 h 95"/>
                <a:gd name="T20" fmla="*/ 149 w 240"/>
                <a:gd name="T21" fmla="*/ 72 h 95"/>
                <a:gd name="T22" fmla="*/ 153 w 240"/>
                <a:gd name="T23" fmla="*/ 72 h 95"/>
                <a:gd name="T24" fmla="*/ 158 w 240"/>
                <a:gd name="T25" fmla="*/ 72 h 95"/>
                <a:gd name="T26" fmla="*/ 161 w 240"/>
                <a:gd name="T27" fmla="*/ 72 h 95"/>
                <a:gd name="T28" fmla="*/ 164 w 240"/>
                <a:gd name="T29" fmla="*/ 69 h 95"/>
                <a:gd name="T30" fmla="*/ 169 w 240"/>
                <a:gd name="T31" fmla="*/ 72 h 95"/>
                <a:gd name="T32" fmla="*/ 163 w 240"/>
                <a:gd name="T33" fmla="*/ 83 h 95"/>
                <a:gd name="T34" fmla="*/ 155 w 240"/>
                <a:gd name="T35" fmla="*/ 90 h 95"/>
                <a:gd name="T36" fmla="*/ 145 w 240"/>
                <a:gd name="T37" fmla="*/ 94 h 95"/>
                <a:gd name="T38" fmla="*/ 134 w 240"/>
                <a:gd name="T39" fmla="*/ 95 h 95"/>
                <a:gd name="T40" fmla="*/ 123 w 240"/>
                <a:gd name="T41" fmla="*/ 95 h 95"/>
                <a:gd name="T42" fmla="*/ 111 w 240"/>
                <a:gd name="T43" fmla="*/ 94 h 95"/>
                <a:gd name="T44" fmla="*/ 100 w 240"/>
                <a:gd name="T45" fmla="*/ 92 h 95"/>
                <a:gd name="T46" fmla="*/ 90 w 240"/>
                <a:gd name="T47" fmla="*/ 91 h 95"/>
                <a:gd name="T48" fmla="*/ 86 w 240"/>
                <a:gd name="T49" fmla="*/ 87 h 95"/>
                <a:gd name="T50" fmla="*/ 105 w 240"/>
                <a:gd name="T51" fmla="*/ 69 h 95"/>
                <a:gd name="T52" fmla="*/ 98 w 240"/>
                <a:gd name="T53" fmla="*/ 67 h 95"/>
                <a:gd name="T54" fmla="*/ 92 w 240"/>
                <a:gd name="T55" fmla="*/ 61 h 95"/>
                <a:gd name="T56" fmla="*/ 88 w 240"/>
                <a:gd name="T57" fmla="*/ 54 h 95"/>
                <a:gd name="T58" fmla="*/ 86 w 240"/>
                <a:gd name="T59" fmla="*/ 46 h 95"/>
                <a:gd name="T60" fmla="*/ 83 w 240"/>
                <a:gd name="T61" fmla="*/ 40 h 95"/>
                <a:gd name="T62" fmla="*/ 79 w 240"/>
                <a:gd name="T63" fmla="*/ 37 h 95"/>
                <a:gd name="T64" fmla="*/ 73 w 240"/>
                <a:gd name="T65" fmla="*/ 39 h 95"/>
                <a:gd name="T66" fmla="*/ 64 w 240"/>
                <a:gd name="T67" fmla="*/ 46 h 95"/>
                <a:gd name="T68" fmla="*/ 56 w 240"/>
                <a:gd name="T69" fmla="*/ 52 h 95"/>
                <a:gd name="T70" fmla="*/ 58 w 240"/>
                <a:gd name="T71" fmla="*/ 58 h 95"/>
                <a:gd name="T72" fmla="*/ 64 w 240"/>
                <a:gd name="T73" fmla="*/ 65 h 95"/>
                <a:gd name="T74" fmla="*/ 68 w 240"/>
                <a:gd name="T75" fmla="*/ 72 h 95"/>
                <a:gd name="T76" fmla="*/ 60 w 240"/>
                <a:gd name="T77" fmla="*/ 73 h 95"/>
                <a:gd name="T78" fmla="*/ 50 w 240"/>
                <a:gd name="T79" fmla="*/ 76 h 95"/>
                <a:gd name="T80" fmla="*/ 42 w 240"/>
                <a:gd name="T81" fmla="*/ 77 h 95"/>
                <a:gd name="T82" fmla="*/ 33 w 240"/>
                <a:gd name="T83" fmla="*/ 77 h 95"/>
                <a:gd name="T84" fmla="*/ 24 w 240"/>
                <a:gd name="T85" fmla="*/ 77 h 95"/>
                <a:gd name="T86" fmla="*/ 15 w 240"/>
                <a:gd name="T87" fmla="*/ 76 h 95"/>
                <a:gd name="T88" fmla="*/ 7 w 240"/>
                <a:gd name="T89" fmla="*/ 72 h 95"/>
                <a:gd name="T90" fmla="*/ 0 w 240"/>
                <a:gd name="T91" fmla="*/ 69 h 95"/>
                <a:gd name="T92" fmla="*/ 19 w 240"/>
                <a:gd name="T93" fmla="*/ 56 h 95"/>
                <a:gd name="T94" fmla="*/ 40 w 240"/>
                <a:gd name="T95" fmla="*/ 41 h 95"/>
                <a:gd name="T96" fmla="*/ 62 w 240"/>
                <a:gd name="T97" fmla="*/ 26 h 95"/>
                <a:gd name="T98" fmla="*/ 85 w 240"/>
                <a:gd name="T99" fmla="*/ 14 h 95"/>
                <a:gd name="T100" fmla="*/ 107 w 240"/>
                <a:gd name="T101" fmla="*/ 4 h 95"/>
                <a:gd name="T102" fmla="*/ 131 w 240"/>
                <a:gd name="T103" fmla="*/ 0 h 95"/>
                <a:gd name="T104" fmla="*/ 155 w 240"/>
                <a:gd name="T105" fmla="*/ 2 h 95"/>
                <a:gd name="T106" fmla="*/ 179 w 240"/>
                <a:gd name="T107" fmla="*/ 12 h 95"/>
                <a:gd name="T108" fmla="*/ 186 w 240"/>
                <a:gd name="T109" fmla="*/ 18 h 95"/>
                <a:gd name="T110" fmla="*/ 193 w 240"/>
                <a:gd name="T111" fmla="*/ 22 h 95"/>
                <a:gd name="T112" fmla="*/ 201 w 240"/>
                <a:gd name="T113" fmla="*/ 24 h 95"/>
                <a:gd name="T114" fmla="*/ 211 w 240"/>
                <a:gd name="T115" fmla="*/ 25 h 95"/>
                <a:gd name="T116" fmla="*/ 219 w 240"/>
                <a:gd name="T117" fmla="*/ 27 h 95"/>
                <a:gd name="T118" fmla="*/ 227 w 240"/>
                <a:gd name="T119" fmla="*/ 30 h 95"/>
                <a:gd name="T120" fmla="*/ 234 w 240"/>
                <a:gd name="T121" fmla="*/ 33 h 95"/>
                <a:gd name="T122" fmla="*/ 240 w 240"/>
                <a:gd name="T123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95">
                  <a:moveTo>
                    <a:pt x="240" y="39"/>
                  </a:moveTo>
                  <a:lnTo>
                    <a:pt x="191" y="54"/>
                  </a:lnTo>
                  <a:lnTo>
                    <a:pt x="189" y="41"/>
                  </a:lnTo>
                  <a:lnTo>
                    <a:pt x="182" y="32"/>
                  </a:lnTo>
                  <a:lnTo>
                    <a:pt x="171" y="26"/>
                  </a:lnTo>
                  <a:lnTo>
                    <a:pt x="161" y="20"/>
                  </a:lnTo>
                  <a:lnTo>
                    <a:pt x="158" y="32"/>
                  </a:lnTo>
                  <a:lnTo>
                    <a:pt x="158" y="46"/>
                  </a:lnTo>
                  <a:lnTo>
                    <a:pt x="155" y="58"/>
                  </a:lnTo>
                  <a:lnTo>
                    <a:pt x="146" y="69"/>
                  </a:lnTo>
                  <a:lnTo>
                    <a:pt x="149" y="72"/>
                  </a:lnTo>
                  <a:lnTo>
                    <a:pt x="153" y="72"/>
                  </a:lnTo>
                  <a:lnTo>
                    <a:pt x="158" y="72"/>
                  </a:lnTo>
                  <a:lnTo>
                    <a:pt x="161" y="72"/>
                  </a:lnTo>
                  <a:lnTo>
                    <a:pt x="164" y="69"/>
                  </a:lnTo>
                  <a:lnTo>
                    <a:pt x="169" y="72"/>
                  </a:lnTo>
                  <a:lnTo>
                    <a:pt x="163" y="83"/>
                  </a:lnTo>
                  <a:lnTo>
                    <a:pt x="155" y="90"/>
                  </a:lnTo>
                  <a:lnTo>
                    <a:pt x="145" y="94"/>
                  </a:lnTo>
                  <a:lnTo>
                    <a:pt x="134" y="95"/>
                  </a:lnTo>
                  <a:lnTo>
                    <a:pt x="123" y="95"/>
                  </a:lnTo>
                  <a:lnTo>
                    <a:pt x="111" y="94"/>
                  </a:lnTo>
                  <a:lnTo>
                    <a:pt x="100" y="92"/>
                  </a:lnTo>
                  <a:lnTo>
                    <a:pt x="90" y="91"/>
                  </a:lnTo>
                  <a:lnTo>
                    <a:pt x="86" y="87"/>
                  </a:lnTo>
                  <a:lnTo>
                    <a:pt x="105" y="69"/>
                  </a:lnTo>
                  <a:lnTo>
                    <a:pt x="98" y="67"/>
                  </a:lnTo>
                  <a:lnTo>
                    <a:pt x="92" y="61"/>
                  </a:lnTo>
                  <a:lnTo>
                    <a:pt x="88" y="54"/>
                  </a:lnTo>
                  <a:lnTo>
                    <a:pt x="86" y="46"/>
                  </a:lnTo>
                  <a:lnTo>
                    <a:pt x="83" y="40"/>
                  </a:lnTo>
                  <a:lnTo>
                    <a:pt x="79" y="37"/>
                  </a:lnTo>
                  <a:lnTo>
                    <a:pt x="73" y="39"/>
                  </a:lnTo>
                  <a:lnTo>
                    <a:pt x="64" y="46"/>
                  </a:lnTo>
                  <a:lnTo>
                    <a:pt x="56" y="52"/>
                  </a:lnTo>
                  <a:lnTo>
                    <a:pt x="58" y="58"/>
                  </a:lnTo>
                  <a:lnTo>
                    <a:pt x="64" y="65"/>
                  </a:lnTo>
                  <a:lnTo>
                    <a:pt x="68" y="72"/>
                  </a:lnTo>
                  <a:lnTo>
                    <a:pt x="60" y="73"/>
                  </a:lnTo>
                  <a:lnTo>
                    <a:pt x="50" y="76"/>
                  </a:lnTo>
                  <a:lnTo>
                    <a:pt x="42" y="77"/>
                  </a:lnTo>
                  <a:lnTo>
                    <a:pt x="33" y="77"/>
                  </a:lnTo>
                  <a:lnTo>
                    <a:pt x="24" y="77"/>
                  </a:lnTo>
                  <a:lnTo>
                    <a:pt x="15" y="76"/>
                  </a:lnTo>
                  <a:lnTo>
                    <a:pt x="7" y="72"/>
                  </a:lnTo>
                  <a:lnTo>
                    <a:pt x="0" y="69"/>
                  </a:lnTo>
                  <a:lnTo>
                    <a:pt x="19" y="56"/>
                  </a:lnTo>
                  <a:lnTo>
                    <a:pt x="40" y="41"/>
                  </a:lnTo>
                  <a:lnTo>
                    <a:pt x="62" y="26"/>
                  </a:lnTo>
                  <a:lnTo>
                    <a:pt x="85" y="14"/>
                  </a:lnTo>
                  <a:lnTo>
                    <a:pt x="107" y="4"/>
                  </a:lnTo>
                  <a:lnTo>
                    <a:pt x="131" y="0"/>
                  </a:lnTo>
                  <a:lnTo>
                    <a:pt x="155" y="2"/>
                  </a:lnTo>
                  <a:lnTo>
                    <a:pt x="179" y="12"/>
                  </a:lnTo>
                  <a:lnTo>
                    <a:pt x="186" y="18"/>
                  </a:lnTo>
                  <a:lnTo>
                    <a:pt x="193" y="22"/>
                  </a:lnTo>
                  <a:lnTo>
                    <a:pt x="201" y="24"/>
                  </a:lnTo>
                  <a:lnTo>
                    <a:pt x="211" y="25"/>
                  </a:lnTo>
                  <a:lnTo>
                    <a:pt x="219" y="27"/>
                  </a:lnTo>
                  <a:lnTo>
                    <a:pt x="227" y="30"/>
                  </a:lnTo>
                  <a:lnTo>
                    <a:pt x="234" y="33"/>
                  </a:lnTo>
                  <a:lnTo>
                    <a:pt x="240" y="39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31"/>
            <p:cNvSpPr>
              <a:spLocks/>
            </p:cNvSpPr>
            <p:nvPr/>
          </p:nvSpPr>
          <p:spPr bwMode="auto">
            <a:xfrm>
              <a:off x="2376" y="1835"/>
              <a:ext cx="100" cy="40"/>
            </a:xfrm>
            <a:custGeom>
              <a:avLst/>
              <a:gdLst>
                <a:gd name="T0" fmla="*/ 202 w 202"/>
                <a:gd name="T1" fmla="*/ 26 h 79"/>
                <a:gd name="T2" fmla="*/ 200 w 202"/>
                <a:gd name="T3" fmla="*/ 36 h 79"/>
                <a:gd name="T4" fmla="*/ 195 w 202"/>
                <a:gd name="T5" fmla="*/ 44 h 79"/>
                <a:gd name="T6" fmla="*/ 188 w 202"/>
                <a:gd name="T7" fmla="*/ 50 h 79"/>
                <a:gd name="T8" fmla="*/ 180 w 202"/>
                <a:gd name="T9" fmla="*/ 56 h 79"/>
                <a:gd name="T10" fmla="*/ 174 w 202"/>
                <a:gd name="T11" fmla="*/ 56 h 79"/>
                <a:gd name="T12" fmla="*/ 171 w 202"/>
                <a:gd name="T13" fmla="*/ 55 h 79"/>
                <a:gd name="T14" fmla="*/ 167 w 202"/>
                <a:gd name="T15" fmla="*/ 52 h 79"/>
                <a:gd name="T16" fmla="*/ 165 w 202"/>
                <a:gd name="T17" fmla="*/ 49 h 79"/>
                <a:gd name="T18" fmla="*/ 166 w 202"/>
                <a:gd name="T19" fmla="*/ 41 h 79"/>
                <a:gd name="T20" fmla="*/ 162 w 202"/>
                <a:gd name="T21" fmla="*/ 36 h 79"/>
                <a:gd name="T22" fmla="*/ 156 w 202"/>
                <a:gd name="T23" fmla="*/ 33 h 79"/>
                <a:gd name="T24" fmla="*/ 150 w 202"/>
                <a:gd name="T25" fmla="*/ 30 h 79"/>
                <a:gd name="T26" fmla="*/ 147 w 202"/>
                <a:gd name="T27" fmla="*/ 30 h 79"/>
                <a:gd name="T28" fmla="*/ 143 w 202"/>
                <a:gd name="T29" fmla="*/ 32 h 79"/>
                <a:gd name="T30" fmla="*/ 141 w 202"/>
                <a:gd name="T31" fmla="*/ 36 h 79"/>
                <a:gd name="T32" fmla="*/ 139 w 202"/>
                <a:gd name="T33" fmla="*/ 38 h 79"/>
                <a:gd name="T34" fmla="*/ 142 w 202"/>
                <a:gd name="T35" fmla="*/ 42 h 79"/>
                <a:gd name="T36" fmla="*/ 142 w 202"/>
                <a:gd name="T37" fmla="*/ 48 h 79"/>
                <a:gd name="T38" fmla="*/ 142 w 202"/>
                <a:gd name="T39" fmla="*/ 54 h 79"/>
                <a:gd name="T40" fmla="*/ 142 w 202"/>
                <a:gd name="T41" fmla="*/ 60 h 79"/>
                <a:gd name="T42" fmla="*/ 136 w 202"/>
                <a:gd name="T43" fmla="*/ 68 h 79"/>
                <a:gd name="T44" fmla="*/ 129 w 202"/>
                <a:gd name="T45" fmla="*/ 72 h 79"/>
                <a:gd name="T46" fmla="*/ 121 w 202"/>
                <a:gd name="T47" fmla="*/ 76 h 79"/>
                <a:gd name="T48" fmla="*/ 113 w 202"/>
                <a:gd name="T49" fmla="*/ 78 h 79"/>
                <a:gd name="T50" fmla="*/ 104 w 202"/>
                <a:gd name="T51" fmla="*/ 79 h 79"/>
                <a:gd name="T52" fmla="*/ 96 w 202"/>
                <a:gd name="T53" fmla="*/ 78 h 79"/>
                <a:gd name="T54" fmla="*/ 87 w 202"/>
                <a:gd name="T55" fmla="*/ 77 h 79"/>
                <a:gd name="T56" fmla="*/ 79 w 202"/>
                <a:gd name="T57" fmla="*/ 75 h 79"/>
                <a:gd name="T58" fmla="*/ 69 w 202"/>
                <a:gd name="T59" fmla="*/ 34 h 79"/>
                <a:gd name="T60" fmla="*/ 61 w 202"/>
                <a:gd name="T61" fmla="*/ 39 h 79"/>
                <a:gd name="T62" fmla="*/ 53 w 202"/>
                <a:gd name="T63" fmla="*/ 46 h 79"/>
                <a:gd name="T64" fmla="*/ 46 w 202"/>
                <a:gd name="T65" fmla="*/ 53 h 79"/>
                <a:gd name="T66" fmla="*/ 38 w 202"/>
                <a:gd name="T67" fmla="*/ 60 h 79"/>
                <a:gd name="T68" fmla="*/ 30 w 202"/>
                <a:gd name="T69" fmla="*/ 64 h 79"/>
                <a:gd name="T70" fmla="*/ 22 w 202"/>
                <a:gd name="T71" fmla="*/ 68 h 79"/>
                <a:gd name="T72" fmla="*/ 13 w 202"/>
                <a:gd name="T73" fmla="*/ 68 h 79"/>
                <a:gd name="T74" fmla="*/ 4 w 202"/>
                <a:gd name="T75" fmla="*/ 64 h 79"/>
                <a:gd name="T76" fmla="*/ 0 w 202"/>
                <a:gd name="T77" fmla="*/ 60 h 79"/>
                <a:gd name="T78" fmla="*/ 12 w 202"/>
                <a:gd name="T79" fmla="*/ 49 h 79"/>
                <a:gd name="T80" fmla="*/ 23 w 202"/>
                <a:gd name="T81" fmla="*/ 39 h 79"/>
                <a:gd name="T82" fmla="*/ 35 w 202"/>
                <a:gd name="T83" fmla="*/ 30 h 79"/>
                <a:gd name="T84" fmla="*/ 48 w 202"/>
                <a:gd name="T85" fmla="*/ 21 h 79"/>
                <a:gd name="T86" fmla="*/ 60 w 202"/>
                <a:gd name="T87" fmla="*/ 14 h 79"/>
                <a:gd name="T88" fmla="*/ 74 w 202"/>
                <a:gd name="T89" fmla="*/ 8 h 79"/>
                <a:gd name="T90" fmla="*/ 88 w 202"/>
                <a:gd name="T91" fmla="*/ 3 h 79"/>
                <a:gd name="T92" fmla="*/ 104 w 202"/>
                <a:gd name="T93" fmla="*/ 0 h 79"/>
                <a:gd name="T94" fmla="*/ 118 w 202"/>
                <a:gd name="T95" fmla="*/ 0 h 79"/>
                <a:gd name="T96" fmla="*/ 131 w 202"/>
                <a:gd name="T97" fmla="*/ 2 h 79"/>
                <a:gd name="T98" fmla="*/ 143 w 202"/>
                <a:gd name="T99" fmla="*/ 4 h 79"/>
                <a:gd name="T100" fmla="*/ 155 w 202"/>
                <a:gd name="T101" fmla="*/ 8 h 79"/>
                <a:gd name="T102" fmla="*/ 167 w 202"/>
                <a:gd name="T103" fmla="*/ 12 h 79"/>
                <a:gd name="T104" fmla="*/ 179 w 202"/>
                <a:gd name="T105" fmla="*/ 17 h 79"/>
                <a:gd name="T106" fmla="*/ 190 w 202"/>
                <a:gd name="T107" fmla="*/ 22 h 79"/>
                <a:gd name="T108" fmla="*/ 202 w 202"/>
                <a:gd name="T109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2" h="79">
                  <a:moveTo>
                    <a:pt x="202" y="26"/>
                  </a:moveTo>
                  <a:lnTo>
                    <a:pt x="200" y="36"/>
                  </a:lnTo>
                  <a:lnTo>
                    <a:pt x="195" y="44"/>
                  </a:lnTo>
                  <a:lnTo>
                    <a:pt x="188" y="50"/>
                  </a:lnTo>
                  <a:lnTo>
                    <a:pt x="180" y="56"/>
                  </a:lnTo>
                  <a:lnTo>
                    <a:pt x="174" y="56"/>
                  </a:lnTo>
                  <a:lnTo>
                    <a:pt x="171" y="55"/>
                  </a:lnTo>
                  <a:lnTo>
                    <a:pt x="167" y="52"/>
                  </a:lnTo>
                  <a:lnTo>
                    <a:pt x="165" y="49"/>
                  </a:lnTo>
                  <a:lnTo>
                    <a:pt x="166" y="41"/>
                  </a:lnTo>
                  <a:lnTo>
                    <a:pt x="162" y="36"/>
                  </a:lnTo>
                  <a:lnTo>
                    <a:pt x="156" y="33"/>
                  </a:lnTo>
                  <a:lnTo>
                    <a:pt x="150" y="30"/>
                  </a:lnTo>
                  <a:lnTo>
                    <a:pt x="147" y="30"/>
                  </a:lnTo>
                  <a:lnTo>
                    <a:pt x="143" y="32"/>
                  </a:lnTo>
                  <a:lnTo>
                    <a:pt x="141" y="36"/>
                  </a:lnTo>
                  <a:lnTo>
                    <a:pt x="139" y="38"/>
                  </a:lnTo>
                  <a:lnTo>
                    <a:pt x="142" y="42"/>
                  </a:lnTo>
                  <a:lnTo>
                    <a:pt x="142" y="48"/>
                  </a:lnTo>
                  <a:lnTo>
                    <a:pt x="142" y="54"/>
                  </a:lnTo>
                  <a:lnTo>
                    <a:pt x="142" y="60"/>
                  </a:lnTo>
                  <a:lnTo>
                    <a:pt x="136" y="68"/>
                  </a:lnTo>
                  <a:lnTo>
                    <a:pt x="129" y="72"/>
                  </a:lnTo>
                  <a:lnTo>
                    <a:pt x="121" y="76"/>
                  </a:lnTo>
                  <a:lnTo>
                    <a:pt x="113" y="78"/>
                  </a:lnTo>
                  <a:lnTo>
                    <a:pt x="104" y="79"/>
                  </a:lnTo>
                  <a:lnTo>
                    <a:pt x="96" y="78"/>
                  </a:lnTo>
                  <a:lnTo>
                    <a:pt x="87" y="77"/>
                  </a:lnTo>
                  <a:lnTo>
                    <a:pt x="79" y="75"/>
                  </a:lnTo>
                  <a:lnTo>
                    <a:pt x="69" y="34"/>
                  </a:lnTo>
                  <a:lnTo>
                    <a:pt x="61" y="39"/>
                  </a:lnTo>
                  <a:lnTo>
                    <a:pt x="53" y="46"/>
                  </a:lnTo>
                  <a:lnTo>
                    <a:pt x="46" y="53"/>
                  </a:lnTo>
                  <a:lnTo>
                    <a:pt x="38" y="60"/>
                  </a:lnTo>
                  <a:lnTo>
                    <a:pt x="30" y="64"/>
                  </a:lnTo>
                  <a:lnTo>
                    <a:pt x="22" y="68"/>
                  </a:lnTo>
                  <a:lnTo>
                    <a:pt x="13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23" y="39"/>
                  </a:lnTo>
                  <a:lnTo>
                    <a:pt x="35" y="30"/>
                  </a:lnTo>
                  <a:lnTo>
                    <a:pt x="48" y="21"/>
                  </a:lnTo>
                  <a:lnTo>
                    <a:pt x="60" y="14"/>
                  </a:lnTo>
                  <a:lnTo>
                    <a:pt x="74" y="8"/>
                  </a:lnTo>
                  <a:lnTo>
                    <a:pt x="88" y="3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31" y="2"/>
                  </a:lnTo>
                  <a:lnTo>
                    <a:pt x="143" y="4"/>
                  </a:lnTo>
                  <a:lnTo>
                    <a:pt x="155" y="8"/>
                  </a:lnTo>
                  <a:lnTo>
                    <a:pt x="167" y="12"/>
                  </a:lnTo>
                  <a:lnTo>
                    <a:pt x="179" y="17"/>
                  </a:lnTo>
                  <a:lnTo>
                    <a:pt x="190" y="22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Freeform 32"/>
            <p:cNvSpPr>
              <a:spLocks/>
            </p:cNvSpPr>
            <p:nvPr/>
          </p:nvSpPr>
          <p:spPr bwMode="auto">
            <a:xfrm>
              <a:off x="2772" y="1838"/>
              <a:ext cx="23" cy="77"/>
            </a:xfrm>
            <a:custGeom>
              <a:avLst/>
              <a:gdLst>
                <a:gd name="T0" fmla="*/ 41 w 46"/>
                <a:gd name="T1" fmla="*/ 41 h 156"/>
                <a:gd name="T2" fmla="*/ 43 w 46"/>
                <a:gd name="T3" fmla="*/ 53 h 156"/>
                <a:gd name="T4" fmla="*/ 45 w 46"/>
                <a:gd name="T5" fmla="*/ 68 h 156"/>
                <a:gd name="T6" fmla="*/ 45 w 46"/>
                <a:gd name="T7" fmla="*/ 83 h 156"/>
                <a:gd name="T8" fmla="*/ 41 w 46"/>
                <a:gd name="T9" fmla="*/ 97 h 156"/>
                <a:gd name="T10" fmla="*/ 34 w 46"/>
                <a:gd name="T11" fmla="*/ 111 h 156"/>
                <a:gd name="T12" fmla="*/ 33 w 46"/>
                <a:gd name="T13" fmla="*/ 125 h 156"/>
                <a:gd name="T14" fmla="*/ 33 w 46"/>
                <a:gd name="T15" fmla="*/ 140 h 156"/>
                <a:gd name="T16" fmla="*/ 30 w 46"/>
                <a:gd name="T17" fmla="*/ 156 h 156"/>
                <a:gd name="T18" fmla="*/ 26 w 46"/>
                <a:gd name="T19" fmla="*/ 151 h 156"/>
                <a:gd name="T20" fmla="*/ 26 w 46"/>
                <a:gd name="T21" fmla="*/ 146 h 156"/>
                <a:gd name="T22" fmla="*/ 26 w 46"/>
                <a:gd name="T23" fmla="*/ 140 h 156"/>
                <a:gd name="T24" fmla="*/ 26 w 46"/>
                <a:gd name="T25" fmla="*/ 134 h 156"/>
                <a:gd name="T26" fmla="*/ 28 w 46"/>
                <a:gd name="T27" fmla="*/ 129 h 156"/>
                <a:gd name="T28" fmla="*/ 25 w 46"/>
                <a:gd name="T29" fmla="*/ 124 h 156"/>
                <a:gd name="T30" fmla="*/ 22 w 46"/>
                <a:gd name="T31" fmla="*/ 117 h 156"/>
                <a:gd name="T32" fmla="*/ 18 w 46"/>
                <a:gd name="T33" fmla="*/ 111 h 156"/>
                <a:gd name="T34" fmla="*/ 15 w 46"/>
                <a:gd name="T35" fmla="*/ 108 h 156"/>
                <a:gd name="T36" fmla="*/ 9 w 46"/>
                <a:gd name="T37" fmla="*/ 116 h 156"/>
                <a:gd name="T38" fmla="*/ 6 w 46"/>
                <a:gd name="T39" fmla="*/ 126 h 156"/>
                <a:gd name="T40" fmla="*/ 3 w 46"/>
                <a:gd name="T41" fmla="*/ 135 h 156"/>
                <a:gd name="T42" fmla="*/ 0 w 46"/>
                <a:gd name="T43" fmla="*/ 146 h 156"/>
                <a:gd name="T44" fmla="*/ 2 w 46"/>
                <a:gd name="T45" fmla="*/ 126 h 156"/>
                <a:gd name="T46" fmla="*/ 3 w 46"/>
                <a:gd name="T47" fmla="*/ 106 h 156"/>
                <a:gd name="T48" fmla="*/ 5 w 46"/>
                <a:gd name="T49" fmla="*/ 86 h 156"/>
                <a:gd name="T50" fmla="*/ 6 w 46"/>
                <a:gd name="T51" fmla="*/ 66 h 156"/>
                <a:gd name="T52" fmla="*/ 9 w 46"/>
                <a:gd name="T53" fmla="*/ 48 h 156"/>
                <a:gd name="T54" fmla="*/ 15 w 46"/>
                <a:gd name="T55" fmla="*/ 30 h 156"/>
                <a:gd name="T56" fmla="*/ 25 w 46"/>
                <a:gd name="T57" fmla="*/ 14 h 156"/>
                <a:gd name="T58" fmla="*/ 41 w 46"/>
                <a:gd name="T59" fmla="*/ 0 h 156"/>
                <a:gd name="T60" fmla="*/ 45 w 46"/>
                <a:gd name="T61" fmla="*/ 8 h 156"/>
                <a:gd name="T62" fmla="*/ 46 w 46"/>
                <a:gd name="T63" fmla="*/ 20 h 156"/>
                <a:gd name="T64" fmla="*/ 45 w 46"/>
                <a:gd name="T65" fmla="*/ 32 h 156"/>
                <a:gd name="T66" fmla="*/ 41 w 46"/>
                <a:gd name="T67" fmla="*/ 4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156">
                  <a:moveTo>
                    <a:pt x="41" y="41"/>
                  </a:moveTo>
                  <a:lnTo>
                    <a:pt x="43" y="53"/>
                  </a:lnTo>
                  <a:lnTo>
                    <a:pt x="45" y="68"/>
                  </a:lnTo>
                  <a:lnTo>
                    <a:pt x="45" y="83"/>
                  </a:lnTo>
                  <a:lnTo>
                    <a:pt x="41" y="97"/>
                  </a:lnTo>
                  <a:lnTo>
                    <a:pt x="34" y="111"/>
                  </a:lnTo>
                  <a:lnTo>
                    <a:pt x="33" y="125"/>
                  </a:lnTo>
                  <a:lnTo>
                    <a:pt x="33" y="140"/>
                  </a:lnTo>
                  <a:lnTo>
                    <a:pt x="30" y="156"/>
                  </a:lnTo>
                  <a:lnTo>
                    <a:pt x="26" y="151"/>
                  </a:lnTo>
                  <a:lnTo>
                    <a:pt x="26" y="146"/>
                  </a:lnTo>
                  <a:lnTo>
                    <a:pt x="26" y="140"/>
                  </a:lnTo>
                  <a:lnTo>
                    <a:pt x="26" y="134"/>
                  </a:lnTo>
                  <a:lnTo>
                    <a:pt x="28" y="129"/>
                  </a:lnTo>
                  <a:lnTo>
                    <a:pt x="25" y="124"/>
                  </a:lnTo>
                  <a:lnTo>
                    <a:pt x="22" y="117"/>
                  </a:lnTo>
                  <a:lnTo>
                    <a:pt x="18" y="111"/>
                  </a:lnTo>
                  <a:lnTo>
                    <a:pt x="15" y="108"/>
                  </a:lnTo>
                  <a:lnTo>
                    <a:pt x="9" y="116"/>
                  </a:lnTo>
                  <a:lnTo>
                    <a:pt x="6" y="126"/>
                  </a:lnTo>
                  <a:lnTo>
                    <a:pt x="3" y="135"/>
                  </a:lnTo>
                  <a:lnTo>
                    <a:pt x="0" y="146"/>
                  </a:lnTo>
                  <a:lnTo>
                    <a:pt x="2" y="126"/>
                  </a:lnTo>
                  <a:lnTo>
                    <a:pt x="3" y="106"/>
                  </a:lnTo>
                  <a:lnTo>
                    <a:pt x="5" y="86"/>
                  </a:lnTo>
                  <a:lnTo>
                    <a:pt x="6" y="66"/>
                  </a:lnTo>
                  <a:lnTo>
                    <a:pt x="9" y="48"/>
                  </a:lnTo>
                  <a:lnTo>
                    <a:pt x="15" y="30"/>
                  </a:lnTo>
                  <a:lnTo>
                    <a:pt x="25" y="14"/>
                  </a:lnTo>
                  <a:lnTo>
                    <a:pt x="41" y="0"/>
                  </a:lnTo>
                  <a:lnTo>
                    <a:pt x="45" y="8"/>
                  </a:lnTo>
                  <a:lnTo>
                    <a:pt x="46" y="20"/>
                  </a:lnTo>
                  <a:lnTo>
                    <a:pt x="45" y="3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Freeform 33"/>
            <p:cNvSpPr>
              <a:spLocks/>
            </p:cNvSpPr>
            <p:nvPr/>
          </p:nvSpPr>
          <p:spPr bwMode="auto">
            <a:xfrm>
              <a:off x="2478" y="1839"/>
              <a:ext cx="117" cy="192"/>
            </a:xfrm>
            <a:custGeom>
              <a:avLst/>
              <a:gdLst>
                <a:gd name="T0" fmla="*/ 58 w 233"/>
                <a:gd name="T1" fmla="*/ 127 h 382"/>
                <a:gd name="T2" fmla="*/ 61 w 233"/>
                <a:gd name="T3" fmla="*/ 160 h 382"/>
                <a:gd name="T4" fmla="*/ 61 w 233"/>
                <a:gd name="T5" fmla="*/ 198 h 382"/>
                <a:gd name="T6" fmla="*/ 57 w 233"/>
                <a:gd name="T7" fmla="*/ 230 h 382"/>
                <a:gd name="T8" fmla="*/ 56 w 233"/>
                <a:gd name="T9" fmla="*/ 262 h 382"/>
                <a:gd name="T10" fmla="*/ 67 w 233"/>
                <a:gd name="T11" fmla="*/ 290 h 382"/>
                <a:gd name="T12" fmla="*/ 97 w 233"/>
                <a:gd name="T13" fmla="*/ 300 h 382"/>
                <a:gd name="T14" fmla="*/ 128 w 233"/>
                <a:gd name="T15" fmla="*/ 285 h 382"/>
                <a:gd name="T16" fmla="*/ 158 w 233"/>
                <a:gd name="T17" fmla="*/ 267 h 382"/>
                <a:gd name="T18" fmla="*/ 192 w 233"/>
                <a:gd name="T19" fmla="*/ 261 h 382"/>
                <a:gd name="T20" fmla="*/ 218 w 233"/>
                <a:gd name="T21" fmla="*/ 261 h 382"/>
                <a:gd name="T22" fmla="*/ 222 w 233"/>
                <a:gd name="T23" fmla="*/ 244 h 382"/>
                <a:gd name="T24" fmla="*/ 227 w 233"/>
                <a:gd name="T25" fmla="*/ 246 h 382"/>
                <a:gd name="T26" fmla="*/ 233 w 233"/>
                <a:gd name="T27" fmla="*/ 271 h 382"/>
                <a:gd name="T28" fmla="*/ 227 w 233"/>
                <a:gd name="T29" fmla="*/ 291 h 382"/>
                <a:gd name="T30" fmla="*/ 214 w 233"/>
                <a:gd name="T31" fmla="*/ 297 h 382"/>
                <a:gd name="T32" fmla="*/ 196 w 233"/>
                <a:gd name="T33" fmla="*/ 297 h 382"/>
                <a:gd name="T34" fmla="*/ 184 w 233"/>
                <a:gd name="T35" fmla="*/ 296 h 382"/>
                <a:gd name="T36" fmla="*/ 171 w 233"/>
                <a:gd name="T37" fmla="*/ 295 h 382"/>
                <a:gd name="T38" fmla="*/ 161 w 233"/>
                <a:gd name="T39" fmla="*/ 296 h 382"/>
                <a:gd name="T40" fmla="*/ 146 w 233"/>
                <a:gd name="T41" fmla="*/ 312 h 382"/>
                <a:gd name="T42" fmla="*/ 150 w 233"/>
                <a:gd name="T43" fmla="*/ 345 h 382"/>
                <a:gd name="T44" fmla="*/ 142 w 233"/>
                <a:gd name="T45" fmla="*/ 374 h 382"/>
                <a:gd name="T46" fmla="*/ 125 w 233"/>
                <a:gd name="T47" fmla="*/ 382 h 382"/>
                <a:gd name="T48" fmla="*/ 110 w 233"/>
                <a:gd name="T49" fmla="*/ 371 h 382"/>
                <a:gd name="T50" fmla="*/ 109 w 233"/>
                <a:gd name="T51" fmla="*/ 350 h 382"/>
                <a:gd name="T52" fmla="*/ 108 w 233"/>
                <a:gd name="T53" fmla="*/ 332 h 382"/>
                <a:gd name="T54" fmla="*/ 94 w 233"/>
                <a:gd name="T55" fmla="*/ 326 h 382"/>
                <a:gd name="T56" fmla="*/ 73 w 233"/>
                <a:gd name="T57" fmla="*/ 337 h 382"/>
                <a:gd name="T58" fmla="*/ 59 w 233"/>
                <a:gd name="T59" fmla="*/ 344 h 382"/>
                <a:gd name="T60" fmla="*/ 44 w 233"/>
                <a:gd name="T61" fmla="*/ 344 h 382"/>
                <a:gd name="T62" fmla="*/ 29 w 233"/>
                <a:gd name="T63" fmla="*/ 341 h 382"/>
                <a:gd name="T64" fmla="*/ 13 w 233"/>
                <a:gd name="T65" fmla="*/ 333 h 382"/>
                <a:gd name="T66" fmla="*/ 3 w 233"/>
                <a:gd name="T67" fmla="*/ 312 h 382"/>
                <a:gd name="T68" fmla="*/ 6 w 233"/>
                <a:gd name="T69" fmla="*/ 283 h 382"/>
                <a:gd name="T70" fmla="*/ 19 w 233"/>
                <a:gd name="T71" fmla="*/ 246 h 382"/>
                <a:gd name="T72" fmla="*/ 29 w 233"/>
                <a:gd name="T73" fmla="*/ 209 h 382"/>
                <a:gd name="T74" fmla="*/ 35 w 233"/>
                <a:gd name="T75" fmla="*/ 169 h 382"/>
                <a:gd name="T76" fmla="*/ 26 w 233"/>
                <a:gd name="T77" fmla="*/ 115 h 382"/>
                <a:gd name="T78" fmla="*/ 21 w 233"/>
                <a:gd name="T79" fmla="*/ 44 h 382"/>
                <a:gd name="T80" fmla="*/ 30 w 233"/>
                <a:gd name="T81" fmla="*/ 0 h 382"/>
                <a:gd name="T82" fmla="*/ 44 w 233"/>
                <a:gd name="T83" fmla="*/ 54 h 382"/>
                <a:gd name="T84" fmla="*/ 53 w 233"/>
                <a:gd name="T85" fmla="*/ 1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3" h="382">
                  <a:moveTo>
                    <a:pt x="53" y="112"/>
                  </a:moveTo>
                  <a:lnTo>
                    <a:pt x="58" y="127"/>
                  </a:lnTo>
                  <a:lnTo>
                    <a:pt x="60" y="143"/>
                  </a:lnTo>
                  <a:lnTo>
                    <a:pt x="61" y="160"/>
                  </a:lnTo>
                  <a:lnTo>
                    <a:pt x="65" y="182"/>
                  </a:lnTo>
                  <a:lnTo>
                    <a:pt x="61" y="198"/>
                  </a:lnTo>
                  <a:lnTo>
                    <a:pt x="59" y="214"/>
                  </a:lnTo>
                  <a:lnTo>
                    <a:pt x="57" y="230"/>
                  </a:lnTo>
                  <a:lnTo>
                    <a:pt x="56" y="246"/>
                  </a:lnTo>
                  <a:lnTo>
                    <a:pt x="56" y="262"/>
                  </a:lnTo>
                  <a:lnTo>
                    <a:pt x="60" y="277"/>
                  </a:lnTo>
                  <a:lnTo>
                    <a:pt x="67" y="290"/>
                  </a:lnTo>
                  <a:lnTo>
                    <a:pt x="80" y="302"/>
                  </a:lnTo>
                  <a:lnTo>
                    <a:pt x="97" y="300"/>
                  </a:lnTo>
                  <a:lnTo>
                    <a:pt x="113" y="294"/>
                  </a:lnTo>
                  <a:lnTo>
                    <a:pt x="128" y="285"/>
                  </a:lnTo>
                  <a:lnTo>
                    <a:pt x="143" y="275"/>
                  </a:lnTo>
                  <a:lnTo>
                    <a:pt x="158" y="267"/>
                  </a:lnTo>
                  <a:lnTo>
                    <a:pt x="174" y="261"/>
                  </a:lnTo>
                  <a:lnTo>
                    <a:pt x="192" y="261"/>
                  </a:lnTo>
                  <a:lnTo>
                    <a:pt x="211" y="268"/>
                  </a:lnTo>
                  <a:lnTo>
                    <a:pt x="218" y="261"/>
                  </a:lnTo>
                  <a:lnTo>
                    <a:pt x="222" y="253"/>
                  </a:lnTo>
                  <a:lnTo>
                    <a:pt x="222" y="244"/>
                  </a:lnTo>
                  <a:lnTo>
                    <a:pt x="222" y="235"/>
                  </a:lnTo>
                  <a:lnTo>
                    <a:pt x="227" y="246"/>
                  </a:lnTo>
                  <a:lnTo>
                    <a:pt x="232" y="258"/>
                  </a:lnTo>
                  <a:lnTo>
                    <a:pt x="233" y="271"/>
                  </a:lnTo>
                  <a:lnTo>
                    <a:pt x="230" y="283"/>
                  </a:lnTo>
                  <a:lnTo>
                    <a:pt x="227" y="291"/>
                  </a:lnTo>
                  <a:lnTo>
                    <a:pt x="222" y="296"/>
                  </a:lnTo>
                  <a:lnTo>
                    <a:pt x="214" y="297"/>
                  </a:lnTo>
                  <a:lnTo>
                    <a:pt x="203" y="298"/>
                  </a:lnTo>
                  <a:lnTo>
                    <a:pt x="196" y="297"/>
                  </a:lnTo>
                  <a:lnTo>
                    <a:pt x="189" y="296"/>
                  </a:lnTo>
                  <a:lnTo>
                    <a:pt x="184" y="296"/>
                  </a:lnTo>
                  <a:lnTo>
                    <a:pt x="178" y="295"/>
                  </a:lnTo>
                  <a:lnTo>
                    <a:pt x="171" y="295"/>
                  </a:lnTo>
                  <a:lnTo>
                    <a:pt x="165" y="296"/>
                  </a:lnTo>
                  <a:lnTo>
                    <a:pt x="161" y="296"/>
                  </a:lnTo>
                  <a:lnTo>
                    <a:pt x="155" y="298"/>
                  </a:lnTo>
                  <a:lnTo>
                    <a:pt x="146" y="312"/>
                  </a:lnTo>
                  <a:lnTo>
                    <a:pt x="147" y="328"/>
                  </a:lnTo>
                  <a:lnTo>
                    <a:pt x="150" y="345"/>
                  </a:lnTo>
                  <a:lnTo>
                    <a:pt x="147" y="364"/>
                  </a:lnTo>
                  <a:lnTo>
                    <a:pt x="142" y="374"/>
                  </a:lnTo>
                  <a:lnTo>
                    <a:pt x="134" y="380"/>
                  </a:lnTo>
                  <a:lnTo>
                    <a:pt x="125" y="382"/>
                  </a:lnTo>
                  <a:lnTo>
                    <a:pt x="114" y="379"/>
                  </a:lnTo>
                  <a:lnTo>
                    <a:pt x="110" y="371"/>
                  </a:lnTo>
                  <a:lnTo>
                    <a:pt x="109" y="360"/>
                  </a:lnTo>
                  <a:lnTo>
                    <a:pt x="109" y="350"/>
                  </a:lnTo>
                  <a:lnTo>
                    <a:pt x="109" y="340"/>
                  </a:lnTo>
                  <a:lnTo>
                    <a:pt x="108" y="332"/>
                  </a:lnTo>
                  <a:lnTo>
                    <a:pt x="103" y="327"/>
                  </a:lnTo>
                  <a:lnTo>
                    <a:pt x="94" y="326"/>
                  </a:lnTo>
                  <a:lnTo>
                    <a:pt x="79" y="332"/>
                  </a:lnTo>
                  <a:lnTo>
                    <a:pt x="73" y="337"/>
                  </a:lnTo>
                  <a:lnTo>
                    <a:pt x="67" y="342"/>
                  </a:lnTo>
                  <a:lnTo>
                    <a:pt x="59" y="344"/>
                  </a:lnTo>
                  <a:lnTo>
                    <a:pt x="52" y="345"/>
                  </a:lnTo>
                  <a:lnTo>
                    <a:pt x="44" y="344"/>
                  </a:lnTo>
                  <a:lnTo>
                    <a:pt x="37" y="343"/>
                  </a:lnTo>
                  <a:lnTo>
                    <a:pt x="29" y="341"/>
                  </a:lnTo>
                  <a:lnTo>
                    <a:pt x="22" y="338"/>
                  </a:lnTo>
                  <a:lnTo>
                    <a:pt x="13" y="333"/>
                  </a:lnTo>
                  <a:lnTo>
                    <a:pt x="7" y="323"/>
                  </a:lnTo>
                  <a:lnTo>
                    <a:pt x="3" y="312"/>
                  </a:lnTo>
                  <a:lnTo>
                    <a:pt x="0" y="302"/>
                  </a:lnTo>
                  <a:lnTo>
                    <a:pt x="6" y="283"/>
                  </a:lnTo>
                  <a:lnTo>
                    <a:pt x="12" y="265"/>
                  </a:lnTo>
                  <a:lnTo>
                    <a:pt x="19" y="246"/>
                  </a:lnTo>
                  <a:lnTo>
                    <a:pt x="25" y="228"/>
                  </a:lnTo>
                  <a:lnTo>
                    <a:pt x="29" y="209"/>
                  </a:lnTo>
                  <a:lnTo>
                    <a:pt x="34" y="190"/>
                  </a:lnTo>
                  <a:lnTo>
                    <a:pt x="35" y="169"/>
                  </a:lnTo>
                  <a:lnTo>
                    <a:pt x="35" y="148"/>
                  </a:lnTo>
                  <a:lnTo>
                    <a:pt x="26" y="115"/>
                  </a:lnTo>
                  <a:lnTo>
                    <a:pt x="20" y="79"/>
                  </a:lnTo>
                  <a:lnTo>
                    <a:pt x="21" y="44"/>
                  </a:lnTo>
                  <a:lnTo>
                    <a:pt x="35" y="11"/>
                  </a:lnTo>
                  <a:lnTo>
                    <a:pt x="30" y="0"/>
                  </a:lnTo>
                  <a:lnTo>
                    <a:pt x="41" y="24"/>
                  </a:lnTo>
                  <a:lnTo>
                    <a:pt x="44" y="54"/>
                  </a:lnTo>
                  <a:lnTo>
                    <a:pt x="48" y="84"/>
                  </a:lnTo>
                  <a:lnTo>
                    <a:pt x="53" y="112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Freeform 34"/>
            <p:cNvSpPr>
              <a:spLocks/>
            </p:cNvSpPr>
            <p:nvPr/>
          </p:nvSpPr>
          <p:spPr bwMode="auto">
            <a:xfrm>
              <a:off x="2297" y="1864"/>
              <a:ext cx="63" cy="149"/>
            </a:xfrm>
            <a:custGeom>
              <a:avLst/>
              <a:gdLst>
                <a:gd name="T0" fmla="*/ 118 w 125"/>
                <a:gd name="T1" fmla="*/ 258 h 299"/>
                <a:gd name="T2" fmla="*/ 122 w 125"/>
                <a:gd name="T3" fmla="*/ 267 h 299"/>
                <a:gd name="T4" fmla="*/ 123 w 125"/>
                <a:gd name="T5" fmla="*/ 278 h 299"/>
                <a:gd name="T6" fmla="*/ 124 w 125"/>
                <a:gd name="T7" fmla="*/ 288 h 299"/>
                <a:gd name="T8" fmla="*/ 125 w 125"/>
                <a:gd name="T9" fmla="*/ 299 h 299"/>
                <a:gd name="T10" fmla="*/ 113 w 125"/>
                <a:gd name="T11" fmla="*/ 289 h 299"/>
                <a:gd name="T12" fmla="*/ 108 w 125"/>
                <a:gd name="T13" fmla="*/ 274 h 299"/>
                <a:gd name="T14" fmla="*/ 107 w 125"/>
                <a:gd name="T15" fmla="*/ 258 h 299"/>
                <a:gd name="T16" fmla="*/ 103 w 125"/>
                <a:gd name="T17" fmla="*/ 243 h 299"/>
                <a:gd name="T18" fmla="*/ 92 w 125"/>
                <a:gd name="T19" fmla="*/ 212 h 299"/>
                <a:gd name="T20" fmla="*/ 73 w 125"/>
                <a:gd name="T21" fmla="*/ 182 h 299"/>
                <a:gd name="T22" fmla="*/ 52 w 125"/>
                <a:gd name="T23" fmla="*/ 152 h 299"/>
                <a:gd name="T24" fmla="*/ 28 w 125"/>
                <a:gd name="T25" fmla="*/ 123 h 299"/>
                <a:gd name="T26" fmla="*/ 10 w 125"/>
                <a:gd name="T27" fmla="*/ 95 h 299"/>
                <a:gd name="T28" fmla="*/ 0 w 125"/>
                <a:gd name="T29" fmla="*/ 65 h 299"/>
                <a:gd name="T30" fmla="*/ 1 w 125"/>
                <a:gd name="T31" fmla="*/ 34 h 299"/>
                <a:gd name="T32" fmla="*/ 17 w 125"/>
                <a:gd name="T33" fmla="*/ 0 h 299"/>
                <a:gd name="T34" fmla="*/ 35 w 125"/>
                <a:gd name="T35" fmla="*/ 30 h 299"/>
                <a:gd name="T36" fmla="*/ 50 w 125"/>
                <a:gd name="T37" fmla="*/ 61 h 299"/>
                <a:gd name="T38" fmla="*/ 62 w 125"/>
                <a:gd name="T39" fmla="*/ 94 h 299"/>
                <a:gd name="T40" fmla="*/ 72 w 125"/>
                <a:gd name="T41" fmla="*/ 127 h 299"/>
                <a:gd name="T42" fmla="*/ 81 w 125"/>
                <a:gd name="T43" fmla="*/ 160 h 299"/>
                <a:gd name="T44" fmla="*/ 91 w 125"/>
                <a:gd name="T45" fmla="*/ 194 h 299"/>
                <a:gd name="T46" fmla="*/ 103 w 125"/>
                <a:gd name="T47" fmla="*/ 227 h 299"/>
                <a:gd name="T48" fmla="*/ 118 w 125"/>
                <a:gd name="T49" fmla="*/ 25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299">
                  <a:moveTo>
                    <a:pt x="118" y="258"/>
                  </a:moveTo>
                  <a:lnTo>
                    <a:pt x="122" y="267"/>
                  </a:lnTo>
                  <a:lnTo>
                    <a:pt x="123" y="278"/>
                  </a:lnTo>
                  <a:lnTo>
                    <a:pt x="124" y="288"/>
                  </a:lnTo>
                  <a:lnTo>
                    <a:pt x="125" y="299"/>
                  </a:lnTo>
                  <a:lnTo>
                    <a:pt x="113" y="289"/>
                  </a:lnTo>
                  <a:lnTo>
                    <a:pt x="108" y="274"/>
                  </a:lnTo>
                  <a:lnTo>
                    <a:pt x="107" y="258"/>
                  </a:lnTo>
                  <a:lnTo>
                    <a:pt x="103" y="243"/>
                  </a:lnTo>
                  <a:lnTo>
                    <a:pt x="92" y="212"/>
                  </a:lnTo>
                  <a:lnTo>
                    <a:pt x="73" y="182"/>
                  </a:lnTo>
                  <a:lnTo>
                    <a:pt x="52" y="152"/>
                  </a:lnTo>
                  <a:lnTo>
                    <a:pt x="28" y="123"/>
                  </a:lnTo>
                  <a:lnTo>
                    <a:pt x="10" y="95"/>
                  </a:lnTo>
                  <a:lnTo>
                    <a:pt x="0" y="65"/>
                  </a:lnTo>
                  <a:lnTo>
                    <a:pt x="1" y="34"/>
                  </a:lnTo>
                  <a:lnTo>
                    <a:pt x="17" y="0"/>
                  </a:lnTo>
                  <a:lnTo>
                    <a:pt x="35" y="30"/>
                  </a:lnTo>
                  <a:lnTo>
                    <a:pt x="50" y="61"/>
                  </a:lnTo>
                  <a:lnTo>
                    <a:pt x="62" y="94"/>
                  </a:lnTo>
                  <a:lnTo>
                    <a:pt x="72" y="127"/>
                  </a:lnTo>
                  <a:lnTo>
                    <a:pt x="81" y="160"/>
                  </a:lnTo>
                  <a:lnTo>
                    <a:pt x="91" y="194"/>
                  </a:lnTo>
                  <a:lnTo>
                    <a:pt x="103" y="227"/>
                  </a:lnTo>
                  <a:lnTo>
                    <a:pt x="118" y="258"/>
                  </a:lnTo>
                  <a:close/>
                </a:path>
              </a:pathLst>
            </a:custGeom>
            <a:solidFill>
              <a:srgbClr val="D8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Freeform 35"/>
            <p:cNvSpPr>
              <a:spLocks/>
            </p:cNvSpPr>
            <p:nvPr/>
          </p:nvSpPr>
          <p:spPr bwMode="auto">
            <a:xfrm>
              <a:off x="2409" y="1875"/>
              <a:ext cx="53" cy="19"/>
            </a:xfrm>
            <a:custGeom>
              <a:avLst/>
              <a:gdLst>
                <a:gd name="T0" fmla="*/ 105 w 105"/>
                <a:gd name="T1" fmla="*/ 4 h 37"/>
                <a:gd name="T2" fmla="*/ 93 w 105"/>
                <a:gd name="T3" fmla="*/ 9 h 37"/>
                <a:gd name="T4" fmla="*/ 81 w 105"/>
                <a:gd name="T5" fmla="*/ 16 h 37"/>
                <a:gd name="T6" fmla="*/ 68 w 105"/>
                <a:gd name="T7" fmla="*/ 24 h 37"/>
                <a:gd name="T8" fmla="*/ 55 w 105"/>
                <a:gd name="T9" fmla="*/ 31 h 37"/>
                <a:gd name="T10" fmla="*/ 42 w 105"/>
                <a:gd name="T11" fmla="*/ 36 h 37"/>
                <a:gd name="T12" fmla="*/ 29 w 105"/>
                <a:gd name="T13" fmla="*/ 37 h 37"/>
                <a:gd name="T14" fmla="*/ 16 w 105"/>
                <a:gd name="T15" fmla="*/ 33 h 37"/>
                <a:gd name="T16" fmla="*/ 4 w 105"/>
                <a:gd name="T17" fmla="*/ 22 h 37"/>
                <a:gd name="T18" fmla="*/ 0 w 105"/>
                <a:gd name="T19" fmla="*/ 19 h 37"/>
                <a:gd name="T20" fmla="*/ 12 w 105"/>
                <a:gd name="T21" fmla="*/ 15 h 37"/>
                <a:gd name="T22" fmla="*/ 24 w 105"/>
                <a:gd name="T23" fmla="*/ 13 h 37"/>
                <a:gd name="T24" fmla="*/ 38 w 105"/>
                <a:gd name="T25" fmla="*/ 11 h 37"/>
                <a:gd name="T26" fmla="*/ 52 w 105"/>
                <a:gd name="T27" fmla="*/ 9 h 37"/>
                <a:gd name="T28" fmla="*/ 66 w 105"/>
                <a:gd name="T29" fmla="*/ 8 h 37"/>
                <a:gd name="T30" fmla="*/ 80 w 105"/>
                <a:gd name="T31" fmla="*/ 6 h 37"/>
                <a:gd name="T32" fmla="*/ 92 w 105"/>
                <a:gd name="T33" fmla="*/ 4 h 37"/>
                <a:gd name="T34" fmla="*/ 105 w 105"/>
                <a:gd name="T35" fmla="*/ 0 h 37"/>
                <a:gd name="T36" fmla="*/ 105 w 105"/>
                <a:gd name="T37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37">
                  <a:moveTo>
                    <a:pt x="105" y="4"/>
                  </a:moveTo>
                  <a:lnTo>
                    <a:pt x="93" y="9"/>
                  </a:lnTo>
                  <a:lnTo>
                    <a:pt x="81" y="16"/>
                  </a:lnTo>
                  <a:lnTo>
                    <a:pt x="68" y="24"/>
                  </a:lnTo>
                  <a:lnTo>
                    <a:pt x="55" y="31"/>
                  </a:lnTo>
                  <a:lnTo>
                    <a:pt x="42" y="36"/>
                  </a:lnTo>
                  <a:lnTo>
                    <a:pt x="29" y="37"/>
                  </a:lnTo>
                  <a:lnTo>
                    <a:pt x="16" y="33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12" y="15"/>
                  </a:lnTo>
                  <a:lnTo>
                    <a:pt x="24" y="13"/>
                  </a:lnTo>
                  <a:lnTo>
                    <a:pt x="38" y="11"/>
                  </a:lnTo>
                  <a:lnTo>
                    <a:pt x="52" y="9"/>
                  </a:lnTo>
                  <a:lnTo>
                    <a:pt x="66" y="8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5" y="0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Freeform 36"/>
            <p:cNvSpPr>
              <a:spLocks/>
            </p:cNvSpPr>
            <p:nvPr/>
          </p:nvSpPr>
          <p:spPr bwMode="auto">
            <a:xfrm>
              <a:off x="2714" y="1891"/>
              <a:ext cx="22" cy="73"/>
            </a:xfrm>
            <a:custGeom>
              <a:avLst/>
              <a:gdLst>
                <a:gd name="T0" fmla="*/ 9 w 43"/>
                <a:gd name="T1" fmla="*/ 146 h 146"/>
                <a:gd name="T2" fmla="*/ 2 w 43"/>
                <a:gd name="T3" fmla="*/ 126 h 146"/>
                <a:gd name="T4" fmla="*/ 0 w 43"/>
                <a:gd name="T5" fmla="*/ 107 h 146"/>
                <a:gd name="T6" fmla="*/ 2 w 43"/>
                <a:gd name="T7" fmla="*/ 88 h 146"/>
                <a:gd name="T8" fmla="*/ 8 w 43"/>
                <a:gd name="T9" fmla="*/ 71 h 146"/>
                <a:gd name="T10" fmla="*/ 13 w 43"/>
                <a:gd name="T11" fmla="*/ 53 h 146"/>
                <a:gd name="T12" fmla="*/ 20 w 43"/>
                <a:gd name="T13" fmla="*/ 35 h 146"/>
                <a:gd name="T14" fmla="*/ 26 w 43"/>
                <a:gd name="T15" fmla="*/ 18 h 146"/>
                <a:gd name="T16" fmla="*/ 30 w 43"/>
                <a:gd name="T17" fmla="*/ 0 h 146"/>
                <a:gd name="T18" fmla="*/ 41 w 43"/>
                <a:gd name="T19" fmla="*/ 19 h 146"/>
                <a:gd name="T20" fmla="*/ 43 w 43"/>
                <a:gd name="T21" fmla="*/ 38 h 146"/>
                <a:gd name="T22" fmla="*/ 40 w 43"/>
                <a:gd name="T23" fmla="*/ 55 h 146"/>
                <a:gd name="T24" fmla="*/ 32 w 43"/>
                <a:gd name="T25" fmla="*/ 72 h 146"/>
                <a:gd name="T26" fmla="*/ 23 w 43"/>
                <a:gd name="T27" fmla="*/ 89 h 146"/>
                <a:gd name="T28" fmla="*/ 15 w 43"/>
                <a:gd name="T29" fmla="*/ 107 h 146"/>
                <a:gd name="T30" fmla="*/ 9 w 43"/>
                <a:gd name="T31" fmla="*/ 125 h 146"/>
                <a:gd name="T32" fmla="*/ 9 w 43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46">
                  <a:moveTo>
                    <a:pt x="9" y="146"/>
                  </a:moveTo>
                  <a:lnTo>
                    <a:pt x="2" y="126"/>
                  </a:lnTo>
                  <a:lnTo>
                    <a:pt x="0" y="107"/>
                  </a:lnTo>
                  <a:lnTo>
                    <a:pt x="2" y="88"/>
                  </a:lnTo>
                  <a:lnTo>
                    <a:pt x="8" y="71"/>
                  </a:lnTo>
                  <a:lnTo>
                    <a:pt x="13" y="53"/>
                  </a:lnTo>
                  <a:lnTo>
                    <a:pt x="20" y="35"/>
                  </a:lnTo>
                  <a:lnTo>
                    <a:pt x="26" y="18"/>
                  </a:lnTo>
                  <a:lnTo>
                    <a:pt x="30" y="0"/>
                  </a:lnTo>
                  <a:lnTo>
                    <a:pt x="41" y="19"/>
                  </a:lnTo>
                  <a:lnTo>
                    <a:pt x="43" y="38"/>
                  </a:lnTo>
                  <a:lnTo>
                    <a:pt x="40" y="55"/>
                  </a:lnTo>
                  <a:lnTo>
                    <a:pt x="32" y="72"/>
                  </a:lnTo>
                  <a:lnTo>
                    <a:pt x="23" y="89"/>
                  </a:lnTo>
                  <a:lnTo>
                    <a:pt x="15" y="107"/>
                  </a:lnTo>
                  <a:lnTo>
                    <a:pt x="9" y="125"/>
                  </a:lnTo>
                  <a:lnTo>
                    <a:pt x="9" y="146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Freeform 37"/>
            <p:cNvSpPr>
              <a:spLocks/>
            </p:cNvSpPr>
            <p:nvPr/>
          </p:nvSpPr>
          <p:spPr bwMode="auto">
            <a:xfrm>
              <a:off x="2554" y="1918"/>
              <a:ext cx="16" cy="22"/>
            </a:xfrm>
            <a:custGeom>
              <a:avLst/>
              <a:gdLst>
                <a:gd name="T0" fmla="*/ 34 w 34"/>
                <a:gd name="T1" fmla="*/ 9 h 43"/>
                <a:gd name="T2" fmla="*/ 31 w 34"/>
                <a:gd name="T3" fmla="*/ 22 h 43"/>
                <a:gd name="T4" fmla="*/ 23 w 34"/>
                <a:gd name="T5" fmla="*/ 30 h 43"/>
                <a:gd name="T6" fmla="*/ 13 w 34"/>
                <a:gd name="T7" fmla="*/ 37 h 43"/>
                <a:gd name="T8" fmla="*/ 4 w 34"/>
                <a:gd name="T9" fmla="*/ 43 h 43"/>
                <a:gd name="T10" fmla="*/ 0 w 34"/>
                <a:gd name="T11" fmla="*/ 34 h 43"/>
                <a:gd name="T12" fmla="*/ 1 w 34"/>
                <a:gd name="T13" fmla="*/ 24 h 43"/>
                <a:gd name="T14" fmla="*/ 5 w 34"/>
                <a:gd name="T15" fmla="*/ 15 h 43"/>
                <a:gd name="T16" fmla="*/ 7 w 34"/>
                <a:gd name="T17" fmla="*/ 5 h 43"/>
                <a:gd name="T18" fmla="*/ 14 w 34"/>
                <a:gd name="T19" fmla="*/ 1 h 43"/>
                <a:gd name="T20" fmla="*/ 21 w 34"/>
                <a:gd name="T21" fmla="*/ 0 h 43"/>
                <a:gd name="T22" fmla="*/ 28 w 34"/>
                <a:gd name="T23" fmla="*/ 3 h 43"/>
                <a:gd name="T24" fmla="*/ 34 w 34"/>
                <a:gd name="T25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3">
                  <a:moveTo>
                    <a:pt x="34" y="9"/>
                  </a:moveTo>
                  <a:lnTo>
                    <a:pt x="31" y="22"/>
                  </a:lnTo>
                  <a:lnTo>
                    <a:pt x="23" y="30"/>
                  </a:lnTo>
                  <a:lnTo>
                    <a:pt x="13" y="37"/>
                  </a:lnTo>
                  <a:lnTo>
                    <a:pt x="4" y="43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5" y="15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Freeform 38"/>
            <p:cNvSpPr>
              <a:spLocks/>
            </p:cNvSpPr>
            <p:nvPr/>
          </p:nvSpPr>
          <p:spPr bwMode="auto">
            <a:xfrm>
              <a:off x="2360" y="1930"/>
              <a:ext cx="32" cy="70"/>
            </a:xfrm>
            <a:custGeom>
              <a:avLst/>
              <a:gdLst>
                <a:gd name="T0" fmla="*/ 61 w 65"/>
                <a:gd name="T1" fmla="*/ 139 h 139"/>
                <a:gd name="T2" fmla="*/ 57 w 65"/>
                <a:gd name="T3" fmla="*/ 121 h 139"/>
                <a:gd name="T4" fmla="*/ 50 w 65"/>
                <a:gd name="T5" fmla="*/ 102 h 139"/>
                <a:gd name="T6" fmla="*/ 41 w 65"/>
                <a:gd name="T7" fmla="*/ 86 h 139"/>
                <a:gd name="T8" fmla="*/ 31 w 65"/>
                <a:gd name="T9" fmla="*/ 69 h 139"/>
                <a:gd name="T10" fmla="*/ 21 w 65"/>
                <a:gd name="T11" fmla="*/ 53 h 139"/>
                <a:gd name="T12" fmla="*/ 12 w 65"/>
                <a:gd name="T13" fmla="*/ 37 h 139"/>
                <a:gd name="T14" fmla="*/ 5 w 65"/>
                <a:gd name="T15" fmla="*/ 18 h 139"/>
                <a:gd name="T16" fmla="*/ 0 w 65"/>
                <a:gd name="T17" fmla="*/ 0 h 139"/>
                <a:gd name="T18" fmla="*/ 13 w 65"/>
                <a:gd name="T19" fmla="*/ 15 h 139"/>
                <a:gd name="T20" fmla="*/ 26 w 65"/>
                <a:gd name="T21" fmla="*/ 31 h 139"/>
                <a:gd name="T22" fmla="*/ 38 w 65"/>
                <a:gd name="T23" fmla="*/ 46 h 139"/>
                <a:gd name="T24" fmla="*/ 49 w 65"/>
                <a:gd name="T25" fmla="*/ 62 h 139"/>
                <a:gd name="T26" fmla="*/ 58 w 65"/>
                <a:gd name="T27" fmla="*/ 79 h 139"/>
                <a:gd name="T28" fmla="*/ 62 w 65"/>
                <a:gd name="T29" fmla="*/ 98 h 139"/>
                <a:gd name="T30" fmla="*/ 65 w 65"/>
                <a:gd name="T31" fmla="*/ 117 h 139"/>
                <a:gd name="T32" fmla="*/ 61 w 65"/>
                <a:gd name="T3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39">
                  <a:moveTo>
                    <a:pt x="61" y="139"/>
                  </a:moveTo>
                  <a:lnTo>
                    <a:pt x="57" y="121"/>
                  </a:lnTo>
                  <a:lnTo>
                    <a:pt x="50" y="102"/>
                  </a:lnTo>
                  <a:lnTo>
                    <a:pt x="41" y="86"/>
                  </a:lnTo>
                  <a:lnTo>
                    <a:pt x="31" y="69"/>
                  </a:lnTo>
                  <a:lnTo>
                    <a:pt x="21" y="53"/>
                  </a:lnTo>
                  <a:lnTo>
                    <a:pt x="12" y="37"/>
                  </a:lnTo>
                  <a:lnTo>
                    <a:pt x="5" y="18"/>
                  </a:lnTo>
                  <a:lnTo>
                    <a:pt x="0" y="0"/>
                  </a:lnTo>
                  <a:lnTo>
                    <a:pt x="13" y="15"/>
                  </a:lnTo>
                  <a:lnTo>
                    <a:pt x="26" y="31"/>
                  </a:lnTo>
                  <a:lnTo>
                    <a:pt x="38" y="46"/>
                  </a:lnTo>
                  <a:lnTo>
                    <a:pt x="49" y="62"/>
                  </a:lnTo>
                  <a:lnTo>
                    <a:pt x="58" y="79"/>
                  </a:lnTo>
                  <a:lnTo>
                    <a:pt x="62" y="98"/>
                  </a:lnTo>
                  <a:lnTo>
                    <a:pt x="65" y="117"/>
                  </a:lnTo>
                  <a:lnTo>
                    <a:pt x="61" y="139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Freeform 39"/>
            <p:cNvSpPr>
              <a:spLocks/>
            </p:cNvSpPr>
            <p:nvPr/>
          </p:nvSpPr>
          <p:spPr bwMode="auto">
            <a:xfrm>
              <a:off x="2781" y="1930"/>
              <a:ext cx="8" cy="19"/>
            </a:xfrm>
            <a:custGeom>
              <a:avLst/>
              <a:gdLst>
                <a:gd name="T0" fmla="*/ 16 w 16"/>
                <a:gd name="T1" fmla="*/ 26 h 38"/>
                <a:gd name="T2" fmla="*/ 8 w 16"/>
                <a:gd name="T3" fmla="*/ 38 h 38"/>
                <a:gd name="T4" fmla="*/ 0 w 16"/>
                <a:gd name="T5" fmla="*/ 0 h 38"/>
                <a:gd name="T6" fmla="*/ 7 w 16"/>
                <a:gd name="T7" fmla="*/ 6 h 38"/>
                <a:gd name="T8" fmla="*/ 11 w 16"/>
                <a:gd name="T9" fmla="*/ 13 h 38"/>
                <a:gd name="T10" fmla="*/ 13 w 16"/>
                <a:gd name="T11" fmla="*/ 19 h 38"/>
                <a:gd name="T12" fmla="*/ 16 w 16"/>
                <a:gd name="T1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8">
                  <a:moveTo>
                    <a:pt x="16" y="26"/>
                  </a:moveTo>
                  <a:lnTo>
                    <a:pt x="8" y="38"/>
                  </a:lnTo>
                  <a:lnTo>
                    <a:pt x="0" y="0"/>
                  </a:lnTo>
                  <a:lnTo>
                    <a:pt x="7" y="6"/>
                  </a:lnTo>
                  <a:lnTo>
                    <a:pt x="11" y="13"/>
                  </a:lnTo>
                  <a:lnTo>
                    <a:pt x="13" y="19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Freeform 40"/>
            <p:cNvSpPr>
              <a:spLocks/>
            </p:cNvSpPr>
            <p:nvPr/>
          </p:nvSpPr>
          <p:spPr bwMode="auto">
            <a:xfrm>
              <a:off x="2580" y="1934"/>
              <a:ext cx="106" cy="124"/>
            </a:xfrm>
            <a:custGeom>
              <a:avLst/>
              <a:gdLst>
                <a:gd name="T0" fmla="*/ 123 w 212"/>
                <a:gd name="T1" fmla="*/ 82 h 248"/>
                <a:gd name="T2" fmla="*/ 135 w 212"/>
                <a:gd name="T3" fmla="*/ 102 h 248"/>
                <a:gd name="T4" fmla="*/ 150 w 212"/>
                <a:gd name="T5" fmla="*/ 122 h 248"/>
                <a:gd name="T6" fmla="*/ 167 w 212"/>
                <a:gd name="T7" fmla="*/ 140 h 248"/>
                <a:gd name="T8" fmla="*/ 184 w 212"/>
                <a:gd name="T9" fmla="*/ 159 h 248"/>
                <a:gd name="T10" fmla="*/ 199 w 212"/>
                <a:gd name="T11" fmla="*/ 177 h 248"/>
                <a:gd name="T12" fmla="*/ 210 w 212"/>
                <a:gd name="T13" fmla="*/ 198 h 248"/>
                <a:gd name="T14" fmla="*/ 212 w 212"/>
                <a:gd name="T15" fmla="*/ 221 h 248"/>
                <a:gd name="T16" fmla="*/ 206 w 212"/>
                <a:gd name="T17" fmla="*/ 248 h 248"/>
                <a:gd name="T18" fmla="*/ 209 w 212"/>
                <a:gd name="T19" fmla="*/ 220 h 248"/>
                <a:gd name="T20" fmla="*/ 202 w 212"/>
                <a:gd name="T21" fmla="*/ 199 h 248"/>
                <a:gd name="T22" fmla="*/ 190 w 212"/>
                <a:gd name="T23" fmla="*/ 182 h 248"/>
                <a:gd name="T24" fmla="*/ 174 w 212"/>
                <a:gd name="T25" fmla="*/ 167 h 248"/>
                <a:gd name="T26" fmla="*/ 156 w 212"/>
                <a:gd name="T27" fmla="*/ 154 h 248"/>
                <a:gd name="T28" fmla="*/ 138 w 212"/>
                <a:gd name="T29" fmla="*/ 140 h 248"/>
                <a:gd name="T30" fmla="*/ 121 w 212"/>
                <a:gd name="T31" fmla="*/ 124 h 248"/>
                <a:gd name="T32" fmla="*/ 108 w 212"/>
                <a:gd name="T33" fmla="*/ 105 h 248"/>
                <a:gd name="T34" fmla="*/ 98 w 212"/>
                <a:gd name="T35" fmla="*/ 90 h 248"/>
                <a:gd name="T36" fmla="*/ 85 w 212"/>
                <a:gd name="T37" fmla="*/ 76 h 248"/>
                <a:gd name="T38" fmla="*/ 70 w 212"/>
                <a:gd name="T39" fmla="*/ 63 h 248"/>
                <a:gd name="T40" fmla="*/ 57 w 212"/>
                <a:gd name="T41" fmla="*/ 52 h 248"/>
                <a:gd name="T42" fmla="*/ 40 w 212"/>
                <a:gd name="T43" fmla="*/ 40 h 248"/>
                <a:gd name="T44" fmla="*/ 27 w 212"/>
                <a:gd name="T45" fmla="*/ 28 h 248"/>
                <a:gd name="T46" fmla="*/ 13 w 212"/>
                <a:gd name="T47" fmla="*/ 15 h 248"/>
                <a:gd name="T48" fmla="*/ 0 w 212"/>
                <a:gd name="T49" fmla="*/ 0 h 248"/>
                <a:gd name="T50" fmla="*/ 15 w 212"/>
                <a:gd name="T51" fmla="*/ 13 h 248"/>
                <a:gd name="T52" fmla="*/ 30 w 212"/>
                <a:gd name="T53" fmla="*/ 23 h 248"/>
                <a:gd name="T54" fmla="*/ 46 w 212"/>
                <a:gd name="T55" fmla="*/ 32 h 248"/>
                <a:gd name="T56" fmla="*/ 62 w 212"/>
                <a:gd name="T57" fmla="*/ 39 h 248"/>
                <a:gd name="T58" fmla="*/ 78 w 212"/>
                <a:gd name="T59" fmla="*/ 47 h 248"/>
                <a:gd name="T60" fmla="*/ 95 w 212"/>
                <a:gd name="T61" fmla="*/ 56 h 248"/>
                <a:gd name="T62" fmla="*/ 110 w 212"/>
                <a:gd name="T63" fmla="*/ 68 h 248"/>
                <a:gd name="T64" fmla="*/ 123 w 212"/>
                <a:gd name="T65" fmla="*/ 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248">
                  <a:moveTo>
                    <a:pt x="123" y="82"/>
                  </a:moveTo>
                  <a:lnTo>
                    <a:pt x="135" y="102"/>
                  </a:lnTo>
                  <a:lnTo>
                    <a:pt x="150" y="122"/>
                  </a:lnTo>
                  <a:lnTo>
                    <a:pt x="167" y="140"/>
                  </a:lnTo>
                  <a:lnTo>
                    <a:pt x="184" y="159"/>
                  </a:lnTo>
                  <a:lnTo>
                    <a:pt x="199" y="177"/>
                  </a:lnTo>
                  <a:lnTo>
                    <a:pt x="210" y="198"/>
                  </a:lnTo>
                  <a:lnTo>
                    <a:pt x="212" y="221"/>
                  </a:lnTo>
                  <a:lnTo>
                    <a:pt x="206" y="248"/>
                  </a:lnTo>
                  <a:lnTo>
                    <a:pt x="209" y="220"/>
                  </a:lnTo>
                  <a:lnTo>
                    <a:pt x="202" y="199"/>
                  </a:lnTo>
                  <a:lnTo>
                    <a:pt x="190" y="182"/>
                  </a:lnTo>
                  <a:lnTo>
                    <a:pt x="174" y="167"/>
                  </a:lnTo>
                  <a:lnTo>
                    <a:pt x="156" y="154"/>
                  </a:lnTo>
                  <a:lnTo>
                    <a:pt x="138" y="140"/>
                  </a:lnTo>
                  <a:lnTo>
                    <a:pt x="121" y="124"/>
                  </a:lnTo>
                  <a:lnTo>
                    <a:pt x="108" y="105"/>
                  </a:lnTo>
                  <a:lnTo>
                    <a:pt x="98" y="90"/>
                  </a:lnTo>
                  <a:lnTo>
                    <a:pt x="85" y="76"/>
                  </a:lnTo>
                  <a:lnTo>
                    <a:pt x="70" y="63"/>
                  </a:lnTo>
                  <a:lnTo>
                    <a:pt x="57" y="52"/>
                  </a:lnTo>
                  <a:lnTo>
                    <a:pt x="40" y="40"/>
                  </a:lnTo>
                  <a:lnTo>
                    <a:pt x="27" y="28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15" y="13"/>
                  </a:lnTo>
                  <a:lnTo>
                    <a:pt x="30" y="23"/>
                  </a:lnTo>
                  <a:lnTo>
                    <a:pt x="46" y="32"/>
                  </a:lnTo>
                  <a:lnTo>
                    <a:pt x="62" y="39"/>
                  </a:lnTo>
                  <a:lnTo>
                    <a:pt x="78" y="47"/>
                  </a:lnTo>
                  <a:lnTo>
                    <a:pt x="95" y="56"/>
                  </a:lnTo>
                  <a:lnTo>
                    <a:pt x="110" y="68"/>
                  </a:lnTo>
                  <a:lnTo>
                    <a:pt x="123" y="82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Freeform 41"/>
            <p:cNvSpPr>
              <a:spLocks/>
            </p:cNvSpPr>
            <p:nvPr/>
          </p:nvSpPr>
          <p:spPr bwMode="auto">
            <a:xfrm>
              <a:off x="2529" y="1985"/>
              <a:ext cx="250" cy="304"/>
            </a:xfrm>
            <a:custGeom>
              <a:avLst/>
              <a:gdLst>
                <a:gd name="T0" fmla="*/ 501 w 501"/>
                <a:gd name="T1" fmla="*/ 32 h 607"/>
                <a:gd name="T2" fmla="*/ 501 w 501"/>
                <a:gd name="T3" fmla="*/ 66 h 607"/>
                <a:gd name="T4" fmla="*/ 493 w 501"/>
                <a:gd name="T5" fmla="*/ 132 h 607"/>
                <a:gd name="T6" fmla="*/ 461 w 501"/>
                <a:gd name="T7" fmla="*/ 223 h 607"/>
                <a:gd name="T8" fmla="*/ 413 w 501"/>
                <a:gd name="T9" fmla="*/ 308 h 607"/>
                <a:gd name="T10" fmla="*/ 355 w 501"/>
                <a:gd name="T11" fmla="*/ 387 h 607"/>
                <a:gd name="T12" fmla="*/ 307 w 501"/>
                <a:gd name="T13" fmla="*/ 442 h 607"/>
                <a:gd name="T14" fmla="*/ 274 w 501"/>
                <a:gd name="T15" fmla="*/ 472 h 607"/>
                <a:gd name="T16" fmla="*/ 241 w 501"/>
                <a:gd name="T17" fmla="*/ 502 h 607"/>
                <a:gd name="T18" fmla="*/ 213 w 501"/>
                <a:gd name="T19" fmla="*/ 535 h 607"/>
                <a:gd name="T20" fmla="*/ 193 w 501"/>
                <a:gd name="T21" fmla="*/ 562 h 607"/>
                <a:gd name="T22" fmla="*/ 176 w 501"/>
                <a:gd name="T23" fmla="*/ 581 h 607"/>
                <a:gd name="T24" fmla="*/ 160 w 501"/>
                <a:gd name="T25" fmla="*/ 597 h 607"/>
                <a:gd name="T26" fmla="*/ 140 w 501"/>
                <a:gd name="T27" fmla="*/ 607 h 607"/>
                <a:gd name="T28" fmla="*/ 109 w 501"/>
                <a:gd name="T29" fmla="*/ 604 h 607"/>
                <a:gd name="T30" fmla="*/ 76 w 501"/>
                <a:gd name="T31" fmla="*/ 589 h 607"/>
                <a:gd name="T32" fmla="*/ 45 w 501"/>
                <a:gd name="T33" fmla="*/ 567 h 607"/>
                <a:gd name="T34" fmla="*/ 15 w 501"/>
                <a:gd name="T35" fmla="*/ 545 h 607"/>
                <a:gd name="T36" fmla="*/ 15 w 501"/>
                <a:gd name="T37" fmla="*/ 536 h 607"/>
                <a:gd name="T38" fmla="*/ 37 w 501"/>
                <a:gd name="T39" fmla="*/ 531 h 607"/>
                <a:gd name="T40" fmla="*/ 54 w 501"/>
                <a:gd name="T41" fmla="*/ 523 h 607"/>
                <a:gd name="T42" fmla="*/ 71 w 501"/>
                <a:gd name="T43" fmla="*/ 517 h 607"/>
                <a:gd name="T44" fmla="*/ 103 w 501"/>
                <a:gd name="T45" fmla="*/ 518 h 607"/>
                <a:gd name="T46" fmla="*/ 140 w 501"/>
                <a:gd name="T47" fmla="*/ 517 h 607"/>
                <a:gd name="T48" fmla="*/ 170 w 501"/>
                <a:gd name="T49" fmla="*/ 509 h 607"/>
                <a:gd name="T50" fmla="*/ 196 w 501"/>
                <a:gd name="T51" fmla="*/ 492 h 607"/>
                <a:gd name="T52" fmla="*/ 223 w 501"/>
                <a:gd name="T53" fmla="*/ 462 h 607"/>
                <a:gd name="T54" fmla="*/ 256 w 501"/>
                <a:gd name="T55" fmla="*/ 428 h 607"/>
                <a:gd name="T56" fmla="*/ 283 w 501"/>
                <a:gd name="T57" fmla="*/ 389 h 607"/>
                <a:gd name="T58" fmla="*/ 309 w 501"/>
                <a:gd name="T59" fmla="*/ 351 h 607"/>
                <a:gd name="T60" fmla="*/ 334 w 501"/>
                <a:gd name="T61" fmla="*/ 313 h 607"/>
                <a:gd name="T62" fmla="*/ 359 w 501"/>
                <a:gd name="T63" fmla="*/ 275 h 607"/>
                <a:gd name="T64" fmla="*/ 387 w 501"/>
                <a:gd name="T65" fmla="*/ 240 h 607"/>
                <a:gd name="T66" fmla="*/ 419 w 501"/>
                <a:gd name="T67" fmla="*/ 206 h 607"/>
                <a:gd name="T68" fmla="*/ 448 w 501"/>
                <a:gd name="T69" fmla="*/ 161 h 607"/>
                <a:gd name="T70" fmla="*/ 458 w 501"/>
                <a:gd name="T71" fmla="*/ 99 h 607"/>
                <a:gd name="T72" fmla="*/ 467 w 501"/>
                <a:gd name="T73" fmla="*/ 52 h 607"/>
                <a:gd name="T74" fmla="*/ 473 w 501"/>
                <a:gd name="T75" fmla="*/ 16 h 607"/>
                <a:gd name="T76" fmla="*/ 486 w 501"/>
                <a:gd name="T77" fmla="*/ 3 h 607"/>
                <a:gd name="T78" fmla="*/ 499 w 501"/>
                <a:gd name="T79" fmla="*/ 1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607">
                  <a:moveTo>
                    <a:pt x="501" y="19"/>
                  </a:moveTo>
                  <a:lnTo>
                    <a:pt x="501" y="32"/>
                  </a:lnTo>
                  <a:lnTo>
                    <a:pt x="501" y="49"/>
                  </a:lnTo>
                  <a:lnTo>
                    <a:pt x="501" y="66"/>
                  </a:lnTo>
                  <a:lnTo>
                    <a:pt x="501" y="82"/>
                  </a:lnTo>
                  <a:lnTo>
                    <a:pt x="493" y="132"/>
                  </a:lnTo>
                  <a:lnTo>
                    <a:pt x="479" y="178"/>
                  </a:lnTo>
                  <a:lnTo>
                    <a:pt x="461" y="223"/>
                  </a:lnTo>
                  <a:lnTo>
                    <a:pt x="439" y="266"/>
                  </a:lnTo>
                  <a:lnTo>
                    <a:pt x="413" y="308"/>
                  </a:lnTo>
                  <a:lnTo>
                    <a:pt x="385" y="348"/>
                  </a:lnTo>
                  <a:lnTo>
                    <a:pt x="355" y="387"/>
                  </a:lnTo>
                  <a:lnTo>
                    <a:pt x="322" y="426"/>
                  </a:lnTo>
                  <a:lnTo>
                    <a:pt x="307" y="442"/>
                  </a:lnTo>
                  <a:lnTo>
                    <a:pt x="291" y="459"/>
                  </a:lnTo>
                  <a:lnTo>
                    <a:pt x="274" y="472"/>
                  </a:lnTo>
                  <a:lnTo>
                    <a:pt x="257" y="487"/>
                  </a:lnTo>
                  <a:lnTo>
                    <a:pt x="241" y="502"/>
                  </a:lnTo>
                  <a:lnTo>
                    <a:pt x="226" y="517"/>
                  </a:lnTo>
                  <a:lnTo>
                    <a:pt x="213" y="535"/>
                  </a:lnTo>
                  <a:lnTo>
                    <a:pt x="203" y="554"/>
                  </a:lnTo>
                  <a:lnTo>
                    <a:pt x="193" y="562"/>
                  </a:lnTo>
                  <a:lnTo>
                    <a:pt x="184" y="571"/>
                  </a:lnTo>
                  <a:lnTo>
                    <a:pt x="176" y="581"/>
                  </a:lnTo>
                  <a:lnTo>
                    <a:pt x="169" y="589"/>
                  </a:lnTo>
                  <a:lnTo>
                    <a:pt x="160" y="597"/>
                  </a:lnTo>
                  <a:lnTo>
                    <a:pt x="151" y="603"/>
                  </a:lnTo>
                  <a:lnTo>
                    <a:pt x="140" y="607"/>
                  </a:lnTo>
                  <a:lnTo>
                    <a:pt x="128" y="607"/>
                  </a:lnTo>
                  <a:lnTo>
                    <a:pt x="109" y="604"/>
                  </a:lnTo>
                  <a:lnTo>
                    <a:pt x="92" y="597"/>
                  </a:lnTo>
                  <a:lnTo>
                    <a:pt x="76" y="589"/>
                  </a:lnTo>
                  <a:lnTo>
                    <a:pt x="60" y="578"/>
                  </a:lnTo>
                  <a:lnTo>
                    <a:pt x="45" y="567"/>
                  </a:lnTo>
                  <a:lnTo>
                    <a:pt x="30" y="556"/>
                  </a:lnTo>
                  <a:lnTo>
                    <a:pt x="15" y="545"/>
                  </a:lnTo>
                  <a:lnTo>
                    <a:pt x="0" y="536"/>
                  </a:lnTo>
                  <a:lnTo>
                    <a:pt x="15" y="536"/>
                  </a:lnTo>
                  <a:lnTo>
                    <a:pt x="27" y="535"/>
                  </a:lnTo>
                  <a:lnTo>
                    <a:pt x="37" y="531"/>
                  </a:lnTo>
                  <a:lnTo>
                    <a:pt x="46" y="528"/>
                  </a:lnTo>
                  <a:lnTo>
                    <a:pt x="54" y="523"/>
                  </a:lnTo>
                  <a:lnTo>
                    <a:pt x="62" y="520"/>
                  </a:lnTo>
                  <a:lnTo>
                    <a:pt x="71" y="517"/>
                  </a:lnTo>
                  <a:lnTo>
                    <a:pt x="83" y="516"/>
                  </a:lnTo>
                  <a:lnTo>
                    <a:pt x="103" y="518"/>
                  </a:lnTo>
                  <a:lnTo>
                    <a:pt x="122" y="518"/>
                  </a:lnTo>
                  <a:lnTo>
                    <a:pt x="140" y="517"/>
                  </a:lnTo>
                  <a:lnTo>
                    <a:pt x="155" y="514"/>
                  </a:lnTo>
                  <a:lnTo>
                    <a:pt x="170" y="509"/>
                  </a:lnTo>
                  <a:lnTo>
                    <a:pt x="183" y="501"/>
                  </a:lnTo>
                  <a:lnTo>
                    <a:pt x="196" y="492"/>
                  </a:lnTo>
                  <a:lnTo>
                    <a:pt x="206" y="479"/>
                  </a:lnTo>
                  <a:lnTo>
                    <a:pt x="223" y="462"/>
                  </a:lnTo>
                  <a:lnTo>
                    <a:pt x="239" y="445"/>
                  </a:lnTo>
                  <a:lnTo>
                    <a:pt x="256" y="428"/>
                  </a:lnTo>
                  <a:lnTo>
                    <a:pt x="269" y="409"/>
                  </a:lnTo>
                  <a:lnTo>
                    <a:pt x="283" y="389"/>
                  </a:lnTo>
                  <a:lnTo>
                    <a:pt x="296" y="371"/>
                  </a:lnTo>
                  <a:lnTo>
                    <a:pt x="309" y="351"/>
                  </a:lnTo>
                  <a:lnTo>
                    <a:pt x="321" y="332"/>
                  </a:lnTo>
                  <a:lnTo>
                    <a:pt x="334" y="313"/>
                  </a:lnTo>
                  <a:lnTo>
                    <a:pt x="347" y="294"/>
                  </a:lnTo>
                  <a:lnTo>
                    <a:pt x="359" y="275"/>
                  </a:lnTo>
                  <a:lnTo>
                    <a:pt x="373" y="257"/>
                  </a:lnTo>
                  <a:lnTo>
                    <a:pt x="387" y="240"/>
                  </a:lnTo>
                  <a:lnTo>
                    <a:pt x="403" y="223"/>
                  </a:lnTo>
                  <a:lnTo>
                    <a:pt x="419" y="206"/>
                  </a:lnTo>
                  <a:lnTo>
                    <a:pt x="438" y="190"/>
                  </a:lnTo>
                  <a:lnTo>
                    <a:pt x="448" y="161"/>
                  </a:lnTo>
                  <a:lnTo>
                    <a:pt x="454" y="130"/>
                  </a:lnTo>
                  <a:lnTo>
                    <a:pt x="458" y="99"/>
                  </a:lnTo>
                  <a:lnTo>
                    <a:pt x="467" y="70"/>
                  </a:lnTo>
                  <a:lnTo>
                    <a:pt x="467" y="52"/>
                  </a:lnTo>
                  <a:lnTo>
                    <a:pt x="469" y="34"/>
                  </a:lnTo>
                  <a:lnTo>
                    <a:pt x="473" y="16"/>
                  </a:lnTo>
                  <a:lnTo>
                    <a:pt x="479" y="0"/>
                  </a:lnTo>
                  <a:lnTo>
                    <a:pt x="486" y="3"/>
                  </a:lnTo>
                  <a:lnTo>
                    <a:pt x="494" y="6"/>
                  </a:lnTo>
                  <a:lnTo>
                    <a:pt x="499" y="11"/>
                  </a:lnTo>
                  <a:lnTo>
                    <a:pt x="501" y="19"/>
                  </a:lnTo>
                  <a:close/>
                </a:path>
              </a:pathLst>
            </a:custGeom>
            <a:solidFill>
              <a:srgbClr val="D8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Freeform 42"/>
            <p:cNvSpPr>
              <a:spLocks/>
            </p:cNvSpPr>
            <p:nvPr/>
          </p:nvSpPr>
          <p:spPr bwMode="auto">
            <a:xfrm>
              <a:off x="2460" y="2013"/>
              <a:ext cx="16" cy="50"/>
            </a:xfrm>
            <a:custGeom>
              <a:avLst/>
              <a:gdLst>
                <a:gd name="T0" fmla="*/ 21 w 33"/>
                <a:gd name="T1" fmla="*/ 101 h 101"/>
                <a:gd name="T2" fmla="*/ 13 w 33"/>
                <a:gd name="T3" fmla="*/ 94 h 101"/>
                <a:gd name="T4" fmla="*/ 6 w 33"/>
                <a:gd name="T5" fmla="*/ 86 h 101"/>
                <a:gd name="T6" fmla="*/ 2 w 33"/>
                <a:gd name="T7" fmla="*/ 76 h 101"/>
                <a:gd name="T8" fmla="*/ 0 w 33"/>
                <a:gd name="T9" fmla="*/ 64 h 101"/>
                <a:gd name="T10" fmla="*/ 1 w 33"/>
                <a:gd name="T11" fmla="*/ 55 h 101"/>
                <a:gd name="T12" fmla="*/ 4 w 33"/>
                <a:gd name="T13" fmla="*/ 47 h 101"/>
                <a:gd name="T14" fmla="*/ 9 w 33"/>
                <a:gd name="T15" fmla="*/ 39 h 101"/>
                <a:gd name="T16" fmla="*/ 15 w 33"/>
                <a:gd name="T17" fmla="*/ 32 h 101"/>
                <a:gd name="T18" fmla="*/ 20 w 33"/>
                <a:gd name="T19" fmla="*/ 24 h 101"/>
                <a:gd name="T20" fmla="*/ 26 w 33"/>
                <a:gd name="T21" fmla="*/ 17 h 101"/>
                <a:gd name="T22" fmla="*/ 31 w 33"/>
                <a:gd name="T23" fmla="*/ 9 h 101"/>
                <a:gd name="T24" fmla="*/ 33 w 33"/>
                <a:gd name="T25" fmla="*/ 0 h 101"/>
                <a:gd name="T26" fmla="*/ 33 w 33"/>
                <a:gd name="T27" fmla="*/ 12 h 101"/>
                <a:gd name="T28" fmla="*/ 29 w 33"/>
                <a:gd name="T29" fmla="*/ 24 h 101"/>
                <a:gd name="T30" fmla="*/ 25 w 33"/>
                <a:gd name="T31" fmla="*/ 36 h 101"/>
                <a:gd name="T32" fmla="*/ 20 w 33"/>
                <a:gd name="T33" fmla="*/ 49 h 101"/>
                <a:gd name="T34" fmla="*/ 16 w 33"/>
                <a:gd name="T35" fmla="*/ 62 h 101"/>
                <a:gd name="T36" fmla="*/ 13 w 33"/>
                <a:gd name="T37" fmla="*/ 74 h 101"/>
                <a:gd name="T38" fmla="*/ 15 w 33"/>
                <a:gd name="T39" fmla="*/ 87 h 101"/>
                <a:gd name="T40" fmla="*/ 21 w 33"/>
                <a:gd name="T4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01">
                  <a:moveTo>
                    <a:pt x="21" y="101"/>
                  </a:moveTo>
                  <a:lnTo>
                    <a:pt x="13" y="94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1" y="55"/>
                  </a:lnTo>
                  <a:lnTo>
                    <a:pt x="4" y="47"/>
                  </a:lnTo>
                  <a:lnTo>
                    <a:pt x="9" y="39"/>
                  </a:lnTo>
                  <a:lnTo>
                    <a:pt x="15" y="32"/>
                  </a:lnTo>
                  <a:lnTo>
                    <a:pt x="20" y="24"/>
                  </a:lnTo>
                  <a:lnTo>
                    <a:pt x="26" y="17"/>
                  </a:lnTo>
                  <a:lnTo>
                    <a:pt x="31" y="9"/>
                  </a:lnTo>
                  <a:lnTo>
                    <a:pt x="33" y="0"/>
                  </a:lnTo>
                  <a:lnTo>
                    <a:pt x="33" y="12"/>
                  </a:lnTo>
                  <a:lnTo>
                    <a:pt x="29" y="24"/>
                  </a:lnTo>
                  <a:lnTo>
                    <a:pt x="25" y="36"/>
                  </a:lnTo>
                  <a:lnTo>
                    <a:pt x="20" y="49"/>
                  </a:lnTo>
                  <a:lnTo>
                    <a:pt x="16" y="62"/>
                  </a:lnTo>
                  <a:lnTo>
                    <a:pt x="13" y="74"/>
                  </a:lnTo>
                  <a:lnTo>
                    <a:pt x="15" y="87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Freeform 43"/>
            <p:cNvSpPr>
              <a:spLocks/>
            </p:cNvSpPr>
            <p:nvPr/>
          </p:nvSpPr>
          <p:spPr bwMode="auto">
            <a:xfrm>
              <a:off x="2478" y="2024"/>
              <a:ext cx="169" cy="41"/>
            </a:xfrm>
            <a:custGeom>
              <a:avLst/>
              <a:gdLst>
                <a:gd name="T0" fmla="*/ 338 w 338"/>
                <a:gd name="T1" fmla="*/ 18 h 81"/>
                <a:gd name="T2" fmla="*/ 337 w 338"/>
                <a:gd name="T3" fmla="*/ 30 h 81"/>
                <a:gd name="T4" fmla="*/ 336 w 338"/>
                <a:gd name="T5" fmla="*/ 42 h 81"/>
                <a:gd name="T6" fmla="*/ 331 w 338"/>
                <a:gd name="T7" fmla="*/ 53 h 81"/>
                <a:gd name="T8" fmla="*/ 323 w 338"/>
                <a:gd name="T9" fmla="*/ 59 h 81"/>
                <a:gd name="T10" fmla="*/ 311 w 338"/>
                <a:gd name="T11" fmla="*/ 38 h 81"/>
                <a:gd name="T12" fmla="*/ 300 w 338"/>
                <a:gd name="T13" fmla="*/ 47 h 81"/>
                <a:gd name="T14" fmla="*/ 287 w 338"/>
                <a:gd name="T15" fmla="*/ 55 h 81"/>
                <a:gd name="T16" fmla="*/ 273 w 338"/>
                <a:gd name="T17" fmla="*/ 61 h 81"/>
                <a:gd name="T18" fmla="*/ 260 w 338"/>
                <a:gd name="T19" fmla="*/ 65 h 81"/>
                <a:gd name="T20" fmla="*/ 246 w 338"/>
                <a:gd name="T21" fmla="*/ 70 h 81"/>
                <a:gd name="T22" fmla="*/ 231 w 338"/>
                <a:gd name="T23" fmla="*/ 72 h 81"/>
                <a:gd name="T24" fmla="*/ 216 w 338"/>
                <a:gd name="T25" fmla="*/ 74 h 81"/>
                <a:gd name="T26" fmla="*/ 201 w 338"/>
                <a:gd name="T27" fmla="*/ 77 h 81"/>
                <a:gd name="T28" fmla="*/ 186 w 338"/>
                <a:gd name="T29" fmla="*/ 77 h 81"/>
                <a:gd name="T30" fmla="*/ 170 w 338"/>
                <a:gd name="T31" fmla="*/ 78 h 81"/>
                <a:gd name="T32" fmla="*/ 155 w 338"/>
                <a:gd name="T33" fmla="*/ 78 h 81"/>
                <a:gd name="T34" fmla="*/ 139 w 338"/>
                <a:gd name="T35" fmla="*/ 79 h 81"/>
                <a:gd name="T36" fmla="*/ 124 w 338"/>
                <a:gd name="T37" fmla="*/ 79 h 81"/>
                <a:gd name="T38" fmla="*/ 109 w 338"/>
                <a:gd name="T39" fmla="*/ 79 h 81"/>
                <a:gd name="T40" fmla="*/ 94 w 338"/>
                <a:gd name="T41" fmla="*/ 80 h 81"/>
                <a:gd name="T42" fmla="*/ 80 w 338"/>
                <a:gd name="T43" fmla="*/ 81 h 81"/>
                <a:gd name="T44" fmla="*/ 70 w 338"/>
                <a:gd name="T45" fmla="*/ 81 h 81"/>
                <a:gd name="T46" fmla="*/ 59 w 338"/>
                <a:gd name="T47" fmla="*/ 79 h 81"/>
                <a:gd name="T48" fmla="*/ 49 w 338"/>
                <a:gd name="T49" fmla="*/ 78 h 81"/>
                <a:gd name="T50" fmla="*/ 40 w 338"/>
                <a:gd name="T51" fmla="*/ 74 h 81"/>
                <a:gd name="T52" fmla="*/ 29 w 338"/>
                <a:gd name="T53" fmla="*/ 72 h 81"/>
                <a:gd name="T54" fmla="*/ 20 w 338"/>
                <a:gd name="T55" fmla="*/ 69 h 81"/>
                <a:gd name="T56" fmla="*/ 11 w 338"/>
                <a:gd name="T57" fmla="*/ 65 h 81"/>
                <a:gd name="T58" fmla="*/ 0 w 338"/>
                <a:gd name="T59" fmla="*/ 63 h 81"/>
                <a:gd name="T60" fmla="*/ 20 w 338"/>
                <a:gd name="T61" fmla="*/ 64 h 81"/>
                <a:gd name="T62" fmla="*/ 38 w 338"/>
                <a:gd name="T63" fmla="*/ 61 h 81"/>
                <a:gd name="T64" fmla="*/ 56 w 338"/>
                <a:gd name="T65" fmla="*/ 53 h 81"/>
                <a:gd name="T66" fmla="*/ 72 w 338"/>
                <a:gd name="T67" fmla="*/ 43 h 81"/>
                <a:gd name="T68" fmla="*/ 89 w 338"/>
                <a:gd name="T69" fmla="*/ 35 h 81"/>
                <a:gd name="T70" fmla="*/ 106 w 338"/>
                <a:gd name="T71" fmla="*/ 31 h 81"/>
                <a:gd name="T72" fmla="*/ 126 w 338"/>
                <a:gd name="T73" fmla="*/ 31 h 81"/>
                <a:gd name="T74" fmla="*/ 147 w 338"/>
                <a:gd name="T75" fmla="*/ 38 h 81"/>
                <a:gd name="T76" fmla="*/ 158 w 338"/>
                <a:gd name="T77" fmla="*/ 31 h 81"/>
                <a:gd name="T78" fmla="*/ 171 w 338"/>
                <a:gd name="T79" fmla="*/ 26 h 81"/>
                <a:gd name="T80" fmla="*/ 185 w 338"/>
                <a:gd name="T81" fmla="*/ 26 h 81"/>
                <a:gd name="T82" fmla="*/ 197 w 338"/>
                <a:gd name="T83" fmla="*/ 27 h 81"/>
                <a:gd name="T84" fmla="*/ 211 w 338"/>
                <a:gd name="T85" fmla="*/ 30 h 81"/>
                <a:gd name="T86" fmla="*/ 224 w 338"/>
                <a:gd name="T87" fmla="*/ 33 h 81"/>
                <a:gd name="T88" fmla="*/ 237 w 338"/>
                <a:gd name="T89" fmla="*/ 36 h 81"/>
                <a:gd name="T90" fmla="*/ 248 w 338"/>
                <a:gd name="T91" fmla="*/ 38 h 81"/>
                <a:gd name="T92" fmla="*/ 256 w 338"/>
                <a:gd name="T93" fmla="*/ 38 h 81"/>
                <a:gd name="T94" fmla="*/ 264 w 338"/>
                <a:gd name="T95" fmla="*/ 38 h 81"/>
                <a:gd name="T96" fmla="*/ 272 w 338"/>
                <a:gd name="T97" fmla="*/ 36 h 81"/>
                <a:gd name="T98" fmla="*/ 280 w 338"/>
                <a:gd name="T99" fmla="*/ 34 h 81"/>
                <a:gd name="T100" fmla="*/ 288 w 338"/>
                <a:gd name="T101" fmla="*/ 32 h 81"/>
                <a:gd name="T102" fmla="*/ 296 w 338"/>
                <a:gd name="T103" fmla="*/ 28 h 81"/>
                <a:gd name="T104" fmla="*/ 305 w 338"/>
                <a:gd name="T105" fmla="*/ 25 h 81"/>
                <a:gd name="T106" fmla="*/ 311 w 338"/>
                <a:gd name="T107" fmla="*/ 21 h 81"/>
                <a:gd name="T108" fmla="*/ 308 w 338"/>
                <a:gd name="T109" fmla="*/ 0 h 81"/>
                <a:gd name="T110" fmla="*/ 315 w 338"/>
                <a:gd name="T111" fmla="*/ 4 h 81"/>
                <a:gd name="T112" fmla="*/ 323 w 338"/>
                <a:gd name="T113" fmla="*/ 9 h 81"/>
                <a:gd name="T114" fmla="*/ 331 w 338"/>
                <a:gd name="T115" fmla="*/ 12 h 81"/>
                <a:gd name="T116" fmla="*/ 338 w 338"/>
                <a:gd name="T117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" h="81">
                  <a:moveTo>
                    <a:pt x="338" y="18"/>
                  </a:moveTo>
                  <a:lnTo>
                    <a:pt x="337" y="30"/>
                  </a:lnTo>
                  <a:lnTo>
                    <a:pt x="336" y="42"/>
                  </a:lnTo>
                  <a:lnTo>
                    <a:pt x="331" y="53"/>
                  </a:lnTo>
                  <a:lnTo>
                    <a:pt x="323" y="59"/>
                  </a:lnTo>
                  <a:lnTo>
                    <a:pt x="311" y="38"/>
                  </a:lnTo>
                  <a:lnTo>
                    <a:pt x="300" y="47"/>
                  </a:lnTo>
                  <a:lnTo>
                    <a:pt x="287" y="55"/>
                  </a:lnTo>
                  <a:lnTo>
                    <a:pt x="273" y="61"/>
                  </a:lnTo>
                  <a:lnTo>
                    <a:pt x="260" y="65"/>
                  </a:lnTo>
                  <a:lnTo>
                    <a:pt x="246" y="70"/>
                  </a:lnTo>
                  <a:lnTo>
                    <a:pt x="231" y="72"/>
                  </a:lnTo>
                  <a:lnTo>
                    <a:pt x="216" y="74"/>
                  </a:lnTo>
                  <a:lnTo>
                    <a:pt x="201" y="77"/>
                  </a:lnTo>
                  <a:lnTo>
                    <a:pt x="186" y="77"/>
                  </a:lnTo>
                  <a:lnTo>
                    <a:pt x="170" y="78"/>
                  </a:lnTo>
                  <a:lnTo>
                    <a:pt x="155" y="78"/>
                  </a:lnTo>
                  <a:lnTo>
                    <a:pt x="139" y="79"/>
                  </a:lnTo>
                  <a:lnTo>
                    <a:pt x="124" y="79"/>
                  </a:lnTo>
                  <a:lnTo>
                    <a:pt x="109" y="79"/>
                  </a:lnTo>
                  <a:lnTo>
                    <a:pt x="94" y="80"/>
                  </a:lnTo>
                  <a:lnTo>
                    <a:pt x="80" y="81"/>
                  </a:lnTo>
                  <a:lnTo>
                    <a:pt x="70" y="81"/>
                  </a:lnTo>
                  <a:lnTo>
                    <a:pt x="59" y="79"/>
                  </a:lnTo>
                  <a:lnTo>
                    <a:pt x="49" y="78"/>
                  </a:lnTo>
                  <a:lnTo>
                    <a:pt x="40" y="74"/>
                  </a:lnTo>
                  <a:lnTo>
                    <a:pt x="29" y="72"/>
                  </a:lnTo>
                  <a:lnTo>
                    <a:pt x="20" y="69"/>
                  </a:lnTo>
                  <a:lnTo>
                    <a:pt x="11" y="65"/>
                  </a:lnTo>
                  <a:lnTo>
                    <a:pt x="0" y="63"/>
                  </a:lnTo>
                  <a:lnTo>
                    <a:pt x="20" y="64"/>
                  </a:lnTo>
                  <a:lnTo>
                    <a:pt x="38" y="61"/>
                  </a:lnTo>
                  <a:lnTo>
                    <a:pt x="56" y="53"/>
                  </a:lnTo>
                  <a:lnTo>
                    <a:pt x="72" y="43"/>
                  </a:lnTo>
                  <a:lnTo>
                    <a:pt x="89" y="35"/>
                  </a:lnTo>
                  <a:lnTo>
                    <a:pt x="106" y="31"/>
                  </a:lnTo>
                  <a:lnTo>
                    <a:pt x="126" y="31"/>
                  </a:lnTo>
                  <a:lnTo>
                    <a:pt x="147" y="38"/>
                  </a:lnTo>
                  <a:lnTo>
                    <a:pt x="158" y="31"/>
                  </a:lnTo>
                  <a:lnTo>
                    <a:pt x="171" y="26"/>
                  </a:lnTo>
                  <a:lnTo>
                    <a:pt x="185" y="26"/>
                  </a:lnTo>
                  <a:lnTo>
                    <a:pt x="197" y="27"/>
                  </a:lnTo>
                  <a:lnTo>
                    <a:pt x="211" y="30"/>
                  </a:lnTo>
                  <a:lnTo>
                    <a:pt x="224" y="33"/>
                  </a:lnTo>
                  <a:lnTo>
                    <a:pt x="237" y="36"/>
                  </a:lnTo>
                  <a:lnTo>
                    <a:pt x="248" y="38"/>
                  </a:lnTo>
                  <a:lnTo>
                    <a:pt x="256" y="38"/>
                  </a:lnTo>
                  <a:lnTo>
                    <a:pt x="264" y="38"/>
                  </a:lnTo>
                  <a:lnTo>
                    <a:pt x="272" y="36"/>
                  </a:lnTo>
                  <a:lnTo>
                    <a:pt x="280" y="34"/>
                  </a:lnTo>
                  <a:lnTo>
                    <a:pt x="288" y="32"/>
                  </a:lnTo>
                  <a:lnTo>
                    <a:pt x="296" y="28"/>
                  </a:lnTo>
                  <a:lnTo>
                    <a:pt x="305" y="25"/>
                  </a:lnTo>
                  <a:lnTo>
                    <a:pt x="311" y="21"/>
                  </a:lnTo>
                  <a:lnTo>
                    <a:pt x="308" y="0"/>
                  </a:lnTo>
                  <a:lnTo>
                    <a:pt x="315" y="4"/>
                  </a:lnTo>
                  <a:lnTo>
                    <a:pt x="323" y="9"/>
                  </a:lnTo>
                  <a:lnTo>
                    <a:pt x="331" y="12"/>
                  </a:lnTo>
                  <a:lnTo>
                    <a:pt x="338" y="18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Freeform 44"/>
            <p:cNvSpPr>
              <a:spLocks/>
            </p:cNvSpPr>
            <p:nvPr/>
          </p:nvSpPr>
          <p:spPr bwMode="auto">
            <a:xfrm>
              <a:off x="2625" y="2052"/>
              <a:ext cx="210" cy="360"/>
            </a:xfrm>
            <a:custGeom>
              <a:avLst/>
              <a:gdLst>
                <a:gd name="T0" fmla="*/ 403 w 420"/>
                <a:gd name="T1" fmla="*/ 333 h 719"/>
                <a:gd name="T2" fmla="*/ 393 w 420"/>
                <a:gd name="T3" fmla="*/ 381 h 719"/>
                <a:gd name="T4" fmla="*/ 381 w 420"/>
                <a:gd name="T5" fmla="*/ 430 h 719"/>
                <a:gd name="T6" fmla="*/ 370 w 420"/>
                <a:gd name="T7" fmla="*/ 478 h 719"/>
                <a:gd name="T8" fmla="*/ 357 w 420"/>
                <a:gd name="T9" fmla="*/ 525 h 719"/>
                <a:gd name="T10" fmla="*/ 344 w 420"/>
                <a:gd name="T11" fmla="*/ 574 h 719"/>
                <a:gd name="T12" fmla="*/ 332 w 420"/>
                <a:gd name="T13" fmla="*/ 621 h 719"/>
                <a:gd name="T14" fmla="*/ 321 w 420"/>
                <a:gd name="T15" fmla="*/ 669 h 719"/>
                <a:gd name="T16" fmla="*/ 313 w 420"/>
                <a:gd name="T17" fmla="*/ 719 h 719"/>
                <a:gd name="T18" fmla="*/ 294 w 420"/>
                <a:gd name="T19" fmla="*/ 705 h 719"/>
                <a:gd name="T20" fmla="*/ 274 w 420"/>
                <a:gd name="T21" fmla="*/ 691 h 719"/>
                <a:gd name="T22" fmla="*/ 253 w 420"/>
                <a:gd name="T23" fmla="*/ 676 h 719"/>
                <a:gd name="T24" fmla="*/ 233 w 420"/>
                <a:gd name="T25" fmla="*/ 661 h 719"/>
                <a:gd name="T26" fmla="*/ 212 w 420"/>
                <a:gd name="T27" fmla="*/ 646 h 719"/>
                <a:gd name="T28" fmla="*/ 191 w 420"/>
                <a:gd name="T29" fmla="*/ 631 h 719"/>
                <a:gd name="T30" fmla="*/ 170 w 420"/>
                <a:gd name="T31" fmla="*/ 617 h 719"/>
                <a:gd name="T32" fmla="*/ 150 w 420"/>
                <a:gd name="T33" fmla="*/ 603 h 719"/>
                <a:gd name="T34" fmla="*/ 129 w 420"/>
                <a:gd name="T35" fmla="*/ 592 h 719"/>
                <a:gd name="T36" fmla="*/ 111 w 420"/>
                <a:gd name="T37" fmla="*/ 578 h 719"/>
                <a:gd name="T38" fmla="*/ 92 w 420"/>
                <a:gd name="T39" fmla="*/ 561 h 719"/>
                <a:gd name="T40" fmla="*/ 75 w 420"/>
                <a:gd name="T41" fmla="*/ 542 h 719"/>
                <a:gd name="T42" fmla="*/ 58 w 420"/>
                <a:gd name="T43" fmla="*/ 525 h 719"/>
                <a:gd name="T44" fmla="*/ 39 w 420"/>
                <a:gd name="T45" fmla="*/ 508 h 719"/>
                <a:gd name="T46" fmla="*/ 21 w 420"/>
                <a:gd name="T47" fmla="*/ 494 h 719"/>
                <a:gd name="T48" fmla="*/ 0 w 420"/>
                <a:gd name="T49" fmla="*/ 483 h 719"/>
                <a:gd name="T50" fmla="*/ 1 w 420"/>
                <a:gd name="T51" fmla="*/ 474 h 719"/>
                <a:gd name="T52" fmla="*/ 6 w 420"/>
                <a:gd name="T53" fmla="*/ 469 h 719"/>
                <a:gd name="T54" fmla="*/ 13 w 420"/>
                <a:gd name="T55" fmla="*/ 463 h 719"/>
                <a:gd name="T56" fmla="*/ 18 w 420"/>
                <a:gd name="T57" fmla="*/ 457 h 719"/>
                <a:gd name="T58" fmla="*/ 30 w 420"/>
                <a:gd name="T59" fmla="*/ 430 h 719"/>
                <a:gd name="T60" fmla="*/ 46 w 420"/>
                <a:gd name="T61" fmla="*/ 405 h 719"/>
                <a:gd name="T62" fmla="*/ 66 w 420"/>
                <a:gd name="T63" fmla="*/ 383 h 719"/>
                <a:gd name="T64" fmla="*/ 88 w 420"/>
                <a:gd name="T65" fmla="*/ 364 h 719"/>
                <a:gd name="T66" fmla="*/ 112 w 420"/>
                <a:gd name="T67" fmla="*/ 343 h 719"/>
                <a:gd name="T68" fmla="*/ 135 w 420"/>
                <a:gd name="T69" fmla="*/ 324 h 719"/>
                <a:gd name="T70" fmla="*/ 157 w 420"/>
                <a:gd name="T71" fmla="*/ 303 h 719"/>
                <a:gd name="T72" fmla="*/ 176 w 420"/>
                <a:gd name="T73" fmla="*/ 281 h 719"/>
                <a:gd name="T74" fmla="*/ 203 w 420"/>
                <a:gd name="T75" fmla="*/ 249 h 719"/>
                <a:gd name="T76" fmla="*/ 227 w 420"/>
                <a:gd name="T77" fmla="*/ 215 h 719"/>
                <a:gd name="T78" fmla="*/ 248 w 420"/>
                <a:gd name="T79" fmla="*/ 181 h 719"/>
                <a:gd name="T80" fmla="*/ 267 w 420"/>
                <a:gd name="T81" fmla="*/ 145 h 719"/>
                <a:gd name="T82" fmla="*/ 285 w 420"/>
                <a:gd name="T83" fmla="*/ 109 h 719"/>
                <a:gd name="T84" fmla="*/ 302 w 420"/>
                <a:gd name="T85" fmla="*/ 74 h 719"/>
                <a:gd name="T86" fmla="*/ 317 w 420"/>
                <a:gd name="T87" fmla="*/ 37 h 719"/>
                <a:gd name="T88" fmla="*/ 333 w 420"/>
                <a:gd name="T89" fmla="*/ 0 h 719"/>
                <a:gd name="T90" fmla="*/ 356 w 420"/>
                <a:gd name="T91" fmla="*/ 36 h 719"/>
                <a:gd name="T92" fmla="*/ 377 w 420"/>
                <a:gd name="T93" fmla="*/ 74 h 719"/>
                <a:gd name="T94" fmla="*/ 395 w 420"/>
                <a:gd name="T95" fmla="*/ 114 h 719"/>
                <a:gd name="T96" fmla="*/ 409 w 420"/>
                <a:gd name="T97" fmla="*/ 155 h 719"/>
                <a:gd name="T98" fmla="*/ 417 w 420"/>
                <a:gd name="T99" fmla="*/ 199 h 719"/>
                <a:gd name="T100" fmla="*/ 420 w 420"/>
                <a:gd name="T101" fmla="*/ 243 h 719"/>
                <a:gd name="T102" fmla="*/ 416 w 420"/>
                <a:gd name="T103" fmla="*/ 288 h 719"/>
                <a:gd name="T104" fmla="*/ 403 w 420"/>
                <a:gd name="T105" fmla="*/ 33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0" h="719">
                  <a:moveTo>
                    <a:pt x="403" y="333"/>
                  </a:moveTo>
                  <a:lnTo>
                    <a:pt x="393" y="381"/>
                  </a:lnTo>
                  <a:lnTo>
                    <a:pt x="381" y="430"/>
                  </a:lnTo>
                  <a:lnTo>
                    <a:pt x="370" y="478"/>
                  </a:lnTo>
                  <a:lnTo>
                    <a:pt x="357" y="525"/>
                  </a:lnTo>
                  <a:lnTo>
                    <a:pt x="344" y="574"/>
                  </a:lnTo>
                  <a:lnTo>
                    <a:pt x="332" y="621"/>
                  </a:lnTo>
                  <a:lnTo>
                    <a:pt x="321" y="669"/>
                  </a:lnTo>
                  <a:lnTo>
                    <a:pt x="313" y="719"/>
                  </a:lnTo>
                  <a:lnTo>
                    <a:pt x="294" y="705"/>
                  </a:lnTo>
                  <a:lnTo>
                    <a:pt x="274" y="691"/>
                  </a:lnTo>
                  <a:lnTo>
                    <a:pt x="253" y="676"/>
                  </a:lnTo>
                  <a:lnTo>
                    <a:pt x="233" y="661"/>
                  </a:lnTo>
                  <a:lnTo>
                    <a:pt x="212" y="646"/>
                  </a:lnTo>
                  <a:lnTo>
                    <a:pt x="191" y="631"/>
                  </a:lnTo>
                  <a:lnTo>
                    <a:pt x="170" y="617"/>
                  </a:lnTo>
                  <a:lnTo>
                    <a:pt x="150" y="603"/>
                  </a:lnTo>
                  <a:lnTo>
                    <a:pt x="129" y="592"/>
                  </a:lnTo>
                  <a:lnTo>
                    <a:pt x="111" y="578"/>
                  </a:lnTo>
                  <a:lnTo>
                    <a:pt x="92" y="561"/>
                  </a:lnTo>
                  <a:lnTo>
                    <a:pt x="75" y="542"/>
                  </a:lnTo>
                  <a:lnTo>
                    <a:pt x="58" y="525"/>
                  </a:lnTo>
                  <a:lnTo>
                    <a:pt x="39" y="508"/>
                  </a:lnTo>
                  <a:lnTo>
                    <a:pt x="21" y="494"/>
                  </a:lnTo>
                  <a:lnTo>
                    <a:pt x="0" y="483"/>
                  </a:lnTo>
                  <a:lnTo>
                    <a:pt x="1" y="474"/>
                  </a:lnTo>
                  <a:lnTo>
                    <a:pt x="6" y="469"/>
                  </a:lnTo>
                  <a:lnTo>
                    <a:pt x="13" y="463"/>
                  </a:lnTo>
                  <a:lnTo>
                    <a:pt x="18" y="457"/>
                  </a:lnTo>
                  <a:lnTo>
                    <a:pt x="30" y="430"/>
                  </a:lnTo>
                  <a:lnTo>
                    <a:pt x="46" y="405"/>
                  </a:lnTo>
                  <a:lnTo>
                    <a:pt x="66" y="383"/>
                  </a:lnTo>
                  <a:lnTo>
                    <a:pt x="88" y="364"/>
                  </a:lnTo>
                  <a:lnTo>
                    <a:pt x="112" y="343"/>
                  </a:lnTo>
                  <a:lnTo>
                    <a:pt x="135" y="324"/>
                  </a:lnTo>
                  <a:lnTo>
                    <a:pt x="157" y="303"/>
                  </a:lnTo>
                  <a:lnTo>
                    <a:pt x="176" y="281"/>
                  </a:lnTo>
                  <a:lnTo>
                    <a:pt x="203" y="249"/>
                  </a:lnTo>
                  <a:lnTo>
                    <a:pt x="227" y="215"/>
                  </a:lnTo>
                  <a:lnTo>
                    <a:pt x="248" y="181"/>
                  </a:lnTo>
                  <a:lnTo>
                    <a:pt x="267" y="145"/>
                  </a:lnTo>
                  <a:lnTo>
                    <a:pt x="285" y="109"/>
                  </a:lnTo>
                  <a:lnTo>
                    <a:pt x="302" y="74"/>
                  </a:lnTo>
                  <a:lnTo>
                    <a:pt x="317" y="37"/>
                  </a:lnTo>
                  <a:lnTo>
                    <a:pt x="333" y="0"/>
                  </a:lnTo>
                  <a:lnTo>
                    <a:pt x="356" y="36"/>
                  </a:lnTo>
                  <a:lnTo>
                    <a:pt x="377" y="74"/>
                  </a:lnTo>
                  <a:lnTo>
                    <a:pt x="395" y="114"/>
                  </a:lnTo>
                  <a:lnTo>
                    <a:pt x="409" y="155"/>
                  </a:lnTo>
                  <a:lnTo>
                    <a:pt x="417" y="199"/>
                  </a:lnTo>
                  <a:lnTo>
                    <a:pt x="420" y="243"/>
                  </a:lnTo>
                  <a:lnTo>
                    <a:pt x="416" y="288"/>
                  </a:lnTo>
                  <a:lnTo>
                    <a:pt x="403" y="333"/>
                  </a:lnTo>
                  <a:close/>
                </a:path>
              </a:pathLst>
            </a:custGeom>
            <a:solidFill>
              <a:srgbClr val="CC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45"/>
            <p:cNvSpPr>
              <a:spLocks/>
            </p:cNvSpPr>
            <p:nvPr/>
          </p:nvSpPr>
          <p:spPr bwMode="auto">
            <a:xfrm>
              <a:off x="2767" y="2052"/>
              <a:ext cx="68" cy="360"/>
            </a:xfrm>
            <a:custGeom>
              <a:avLst/>
              <a:gdLst>
                <a:gd name="T0" fmla="*/ 47 w 134"/>
                <a:gd name="T1" fmla="*/ 0 h 719"/>
                <a:gd name="T2" fmla="*/ 43 w 134"/>
                <a:gd name="T3" fmla="*/ 8 h 719"/>
                <a:gd name="T4" fmla="*/ 40 w 134"/>
                <a:gd name="T5" fmla="*/ 17 h 719"/>
                <a:gd name="T6" fmla="*/ 37 w 134"/>
                <a:gd name="T7" fmla="*/ 25 h 719"/>
                <a:gd name="T8" fmla="*/ 32 w 134"/>
                <a:gd name="T9" fmla="*/ 33 h 719"/>
                <a:gd name="T10" fmla="*/ 52 w 134"/>
                <a:gd name="T11" fmla="*/ 68 h 719"/>
                <a:gd name="T12" fmla="*/ 69 w 134"/>
                <a:gd name="T13" fmla="*/ 104 h 719"/>
                <a:gd name="T14" fmla="*/ 84 w 134"/>
                <a:gd name="T15" fmla="*/ 140 h 719"/>
                <a:gd name="T16" fmla="*/ 94 w 134"/>
                <a:gd name="T17" fmla="*/ 180 h 719"/>
                <a:gd name="T18" fmla="*/ 100 w 134"/>
                <a:gd name="T19" fmla="*/ 219 h 719"/>
                <a:gd name="T20" fmla="*/ 101 w 134"/>
                <a:gd name="T21" fmla="*/ 259 h 719"/>
                <a:gd name="T22" fmla="*/ 96 w 134"/>
                <a:gd name="T23" fmla="*/ 299 h 719"/>
                <a:gd name="T24" fmla="*/ 85 w 134"/>
                <a:gd name="T25" fmla="*/ 340 h 719"/>
                <a:gd name="T26" fmla="*/ 76 w 134"/>
                <a:gd name="T27" fmla="*/ 385 h 719"/>
                <a:gd name="T28" fmla="*/ 65 w 134"/>
                <a:gd name="T29" fmla="*/ 430 h 719"/>
                <a:gd name="T30" fmla="*/ 54 w 134"/>
                <a:gd name="T31" fmla="*/ 474 h 719"/>
                <a:gd name="T32" fmla="*/ 42 w 134"/>
                <a:gd name="T33" fmla="*/ 519 h 719"/>
                <a:gd name="T34" fmla="*/ 30 w 134"/>
                <a:gd name="T35" fmla="*/ 563 h 719"/>
                <a:gd name="T36" fmla="*/ 18 w 134"/>
                <a:gd name="T37" fmla="*/ 608 h 719"/>
                <a:gd name="T38" fmla="*/ 9 w 134"/>
                <a:gd name="T39" fmla="*/ 653 h 719"/>
                <a:gd name="T40" fmla="*/ 0 w 134"/>
                <a:gd name="T41" fmla="*/ 699 h 719"/>
                <a:gd name="T42" fmla="*/ 7 w 134"/>
                <a:gd name="T43" fmla="*/ 704 h 719"/>
                <a:gd name="T44" fmla="*/ 14 w 134"/>
                <a:gd name="T45" fmla="*/ 709 h 719"/>
                <a:gd name="T46" fmla="*/ 20 w 134"/>
                <a:gd name="T47" fmla="*/ 714 h 719"/>
                <a:gd name="T48" fmla="*/ 27 w 134"/>
                <a:gd name="T49" fmla="*/ 719 h 719"/>
                <a:gd name="T50" fmla="*/ 35 w 134"/>
                <a:gd name="T51" fmla="*/ 669 h 719"/>
                <a:gd name="T52" fmla="*/ 46 w 134"/>
                <a:gd name="T53" fmla="*/ 621 h 719"/>
                <a:gd name="T54" fmla="*/ 58 w 134"/>
                <a:gd name="T55" fmla="*/ 574 h 719"/>
                <a:gd name="T56" fmla="*/ 71 w 134"/>
                <a:gd name="T57" fmla="*/ 525 h 719"/>
                <a:gd name="T58" fmla="*/ 84 w 134"/>
                <a:gd name="T59" fmla="*/ 478 h 719"/>
                <a:gd name="T60" fmla="*/ 95 w 134"/>
                <a:gd name="T61" fmla="*/ 430 h 719"/>
                <a:gd name="T62" fmla="*/ 107 w 134"/>
                <a:gd name="T63" fmla="*/ 381 h 719"/>
                <a:gd name="T64" fmla="*/ 117 w 134"/>
                <a:gd name="T65" fmla="*/ 333 h 719"/>
                <a:gd name="T66" fmla="*/ 130 w 134"/>
                <a:gd name="T67" fmla="*/ 288 h 719"/>
                <a:gd name="T68" fmla="*/ 134 w 134"/>
                <a:gd name="T69" fmla="*/ 243 h 719"/>
                <a:gd name="T70" fmla="*/ 131 w 134"/>
                <a:gd name="T71" fmla="*/ 199 h 719"/>
                <a:gd name="T72" fmla="*/ 123 w 134"/>
                <a:gd name="T73" fmla="*/ 155 h 719"/>
                <a:gd name="T74" fmla="*/ 109 w 134"/>
                <a:gd name="T75" fmla="*/ 114 h 719"/>
                <a:gd name="T76" fmla="*/ 91 w 134"/>
                <a:gd name="T77" fmla="*/ 74 h 719"/>
                <a:gd name="T78" fmla="*/ 70 w 134"/>
                <a:gd name="T79" fmla="*/ 36 h 719"/>
                <a:gd name="T80" fmla="*/ 47 w 134"/>
                <a:gd name="T81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719">
                  <a:moveTo>
                    <a:pt x="47" y="0"/>
                  </a:moveTo>
                  <a:lnTo>
                    <a:pt x="43" y="8"/>
                  </a:lnTo>
                  <a:lnTo>
                    <a:pt x="40" y="17"/>
                  </a:lnTo>
                  <a:lnTo>
                    <a:pt x="37" y="25"/>
                  </a:lnTo>
                  <a:lnTo>
                    <a:pt x="32" y="33"/>
                  </a:lnTo>
                  <a:lnTo>
                    <a:pt x="52" y="68"/>
                  </a:lnTo>
                  <a:lnTo>
                    <a:pt x="69" y="104"/>
                  </a:lnTo>
                  <a:lnTo>
                    <a:pt x="84" y="140"/>
                  </a:lnTo>
                  <a:lnTo>
                    <a:pt x="94" y="180"/>
                  </a:lnTo>
                  <a:lnTo>
                    <a:pt x="100" y="219"/>
                  </a:lnTo>
                  <a:lnTo>
                    <a:pt x="101" y="259"/>
                  </a:lnTo>
                  <a:lnTo>
                    <a:pt x="96" y="299"/>
                  </a:lnTo>
                  <a:lnTo>
                    <a:pt x="85" y="340"/>
                  </a:lnTo>
                  <a:lnTo>
                    <a:pt x="76" y="385"/>
                  </a:lnTo>
                  <a:lnTo>
                    <a:pt x="65" y="430"/>
                  </a:lnTo>
                  <a:lnTo>
                    <a:pt x="54" y="474"/>
                  </a:lnTo>
                  <a:lnTo>
                    <a:pt x="42" y="519"/>
                  </a:lnTo>
                  <a:lnTo>
                    <a:pt x="30" y="563"/>
                  </a:lnTo>
                  <a:lnTo>
                    <a:pt x="18" y="608"/>
                  </a:lnTo>
                  <a:lnTo>
                    <a:pt x="9" y="653"/>
                  </a:lnTo>
                  <a:lnTo>
                    <a:pt x="0" y="699"/>
                  </a:lnTo>
                  <a:lnTo>
                    <a:pt x="7" y="704"/>
                  </a:lnTo>
                  <a:lnTo>
                    <a:pt x="14" y="709"/>
                  </a:lnTo>
                  <a:lnTo>
                    <a:pt x="20" y="714"/>
                  </a:lnTo>
                  <a:lnTo>
                    <a:pt x="27" y="719"/>
                  </a:lnTo>
                  <a:lnTo>
                    <a:pt x="35" y="669"/>
                  </a:lnTo>
                  <a:lnTo>
                    <a:pt x="46" y="621"/>
                  </a:lnTo>
                  <a:lnTo>
                    <a:pt x="58" y="574"/>
                  </a:lnTo>
                  <a:lnTo>
                    <a:pt x="71" y="525"/>
                  </a:lnTo>
                  <a:lnTo>
                    <a:pt x="84" y="478"/>
                  </a:lnTo>
                  <a:lnTo>
                    <a:pt x="95" y="430"/>
                  </a:lnTo>
                  <a:lnTo>
                    <a:pt x="107" y="381"/>
                  </a:lnTo>
                  <a:lnTo>
                    <a:pt x="117" y="333"/>
                  </a:lnTo>
                  <a:lnTo>
                    <a:pt x="130" y="288"/>
                  </a:lnTo>
                  <a:lnTo>
                    <a:pt x="134" y="243"/>
                  </a:lnTo>
                  <a:lnTo>
                    <a:pt x="131" y="199"/>
                  </a:lnTo>
                  <a:lnTo>
                    <a:pt x="123" y="155"/>
                  </a:lnTo>
                  <a:lnTo>
                    <a:pt x="109" y="114"/>
                  </a:lnTo>
                  <a:lnTo>
                    <a:pt x="91" y="74"/>
                  </a:lnTo>
                  <a:lnTo>
                    <a:pt x="70" y="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89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46"/>
            <p:cNvSpPr>
              <a:spLocks/>
            </p:cNvSpPr>
            <p:nvPr/>
          </p:nvSpPr>
          <p:spPr bwMode="auto">
            <a:xfrm>
              <a:off x="2495" y="2063"/>
              <a:ext cx="130" cy="94"/>
            </a:xfrm>
            <a:custGeom>
              <a:avLst/>
              <a:gdLst>
                <a:gd name="T0" fmla="*/ 258 w 258"/>
                <a:gd name="T1" fmla="*/ 0 h 188"/>
                <a:gd name="T2" fmla="*/ 244 w 258"/>
                <a:gd name="T3" fmla="*/ 14 h 188"/>
                <a:gd name="T4" fmla="*/ 232 w 258"/>
                <a:gd name="T5" fmla="*/ 30 h 188"/>
                <a:gd name="T6" fmla="*/ 220 w 258"/>
                <a:gd name="T7" fmla="*/ 45 h 188"/>
                <a:gd name="T8" fmla="*/ 208 w 258"/>
                <a:gd name="T9" fmla="*/ 60 h 188"/>
                <a:gd name="T10" fmla="*/ 196 w 258"/>
                <a:gd name="T11" fmla="*/ 72 h 188"/>
                <a:gd name="T12" fmla="*/ 181 w 258"/>
                <a:gd name="T13" fmla="*/ 82 h 188"/>
                <a:gd name="T14" fmla="*/ 162 w 258"/>
                <a:gd name="T15" fmla="*/ 86 h 188"/>
                <a:gd name="T16" fmla="*/ 142 w 258"/>
                <a:gd name="T17" fmla="*/ 86 h 188"/>
                <a:gd name="T18" fmla="*/ 130 w 258"/>
                <a:gd name="T19" fmla="*/ 98 h 188"/>
                <a:gd name="T20" fmla="*/ 136 w 258"/>
                <a:gd name="T21" fmla="*/ 104 h 188"/>
                <a:gd name="T22" fmla="*/ 142 w 258"/>
                <a:gd name="T23" fmla="*/ 107 h 188"/>
                <a:gd name="T24" fmla="*/ 147 w 258"/>
                <a:gd name="T25" fmla="*/ 110 h 188"/>
                <a:gd name="T26" fmla="*/ 153 w 258"/>
                <a:gd name="T27" fmla="*/ 113 h 188"/>
                <a:gd name="T28" fmla="*/ 137 w 258"/>
                <a:gd name="T29" fmla="*/ 110 h 188"/>
                <a:gd name="T30" fmla="*/ 121 w 258"/>
                <a:gd name="T31" fmla="*/ 112 h 188"/>
                <a:gd name="T32" fmla="*/ 105 w 258"/>
                <a:gd name="T33" fmla="*/ 115 h 188"/>
                <a:gd name="T34" fmla="*/ 90 w 258"/>
                <a:gd name="T35" fmla="*/ 120 h 188"/>
                <a:gd name="T36" fmla="*/ 77 w 258"/>
                <a:gd name="T37" fmla="*/ 128 h 188"/>
                <a:gd name="T38" fmla="*/ 67 w 258"/>
                <a:gd name="T39" fmla="*/ 136 h 188"/>
                <a:gd name="T40" fmla="*/ 60 w 258"/>
                <a:gd name="T41" fmla="*/ 146 h 188"/>
                <a:gd name="T42" fmla="*/ 56 w 258"/>
                <a:gd name="T43" fmla="*/ 158 h 188"/>
                <a:gd name="T44" fmla="*/ 60 w 258"/>
                <a:gd name="T45" fmla="*/ 188 h 188"/>
                <a:gd name="T46" fmla="*/ 45 w 258"/>
                <a:gd name="T47" fmla="*/ 177 h 188"/>
                <a:gd name="T48" fmla="*/ 37 w 258"/>
                <a:gd name="T49" fmla="*/ 162 h 188"/>
                <a:gd name="T50" fmla="*/ 32 w 258"/>
                <a:gd name="T51" fmla="*/ 145 h 188"/>
                <a:gd name="T52" fmla="*/ 30 w 258"/>
                <a:gd name="T53" fmla="*/ 128 h 188"/>
                <a:gd name="T54" fmla="*/ 32 w 258"/>
                <a:gd name="T55" fmla="*/ 113 h 188"/>
                <a:gd name="T56" fmla="*/ 36 w 258"/>
                <a:gd name="T57" fmla="*/ 99 h 188"/>
                <a:gd name="T58" fmla="*/ 38 w 258"/>
                <a:gd name="T59" fmla="*/ 84 h 188"/>
                <a:gd name="T60" fmla="*/ 37 w 258"/>
                <a:gd name="T61" fmla="*/ 68 h 188"/>
                <a:gd name="T62" fmla="*/ 32 w 258"/>
                <a:gd name="T63" fmla="*/ 61 h 188"/>
                <a:gd name="T64" fmla="*/ 28 w 258"/>
                <a:gd name="T65" fmla="*/ 55 h 188"/>
                <a:gd name="T66" fmla="*/ 23 w 258"/>
                <a:gd name="T67" fmla="*/ 49 h 188"/>
                <a:gd name="T68" fmla="*/ 17 w 258"/>
                <a:gd name="T69" fmla="*/ 44 h 188"/>
                <a:gd name="T70" fmla="*/ 11 w 258"/>
                <a:gd name="T71" fmla="*/ 39 h 188"/>
                <a:gd name="T72" fmla="*/ 7 w 258"/>
                <a:gd name="T73" fmla="*/ 33 h 188"/>
                <a:gd name="T74" fmla="*/ 3 w 258"/>
                <a:gd name="T75" fmla="*/ 28 h 188"/>
                <a:gd name="T76" fmla="*/ 0 w 258"/>
                <a:gd name="T77" fmla="*/ 19 h 188"/>
                <a:gd name="T78" fmla="*/ 9 w 258"/>
                <a:gd name="T79" fmla="*/ 24 h 188"/>
                <a:gd name="T80" fmla="*/ 18 w 258"/>
                <a:gd name="T81" fmla="*/ 30 h 188"/>
                <a:gd name="T82" fmla="*/ 25 w 258"/>
                <a:gd name="T83" fmla="*/ 37 h 188"/>
                <a:gd name="T84" fmla="*/ 32 w 258"/>
                <a:gd name="T85" fmla="*/ 44 h 188"/>
                <a:gd name="T86" fmla="*/ 40 w 258"/>
                <a:gd name="T87" fmla="*/ 51 h 188"/>
                <a:gd name="T88" fmla="*/ 47 w 258"/>
                <a:gd name="T89" fmla="*/ 56 h 188"/>
                <a:gd name="T90" fmla="*/ 56 w 258"/>
                <a:gd name="T91" fmla="*/ 62 h 188"/>
                <a:gd name="T92" fmla="*/ 67 w 258"/>
                <a:gd name="T93" fmla="*/ 64 h 188"/>
                <a:gd name="T94" fmla="*/ 88 w 258"/>
                <a:gd name="T95" fmla="*/ 63 h 188"/>
                <a:gd name="T96" fmla="*/ 109 w 258"/>
                <a:gd name="T97" fmla="*/ 63 h 188"/>
                <a:gd name="T98" fmla="*/ 131 w 258"/>
                <a:gd name="T99" fmla="*/ 64 h 188"/>
                <a:gd name="T100" fmla="*/ 152 w 258"/>
                <a:gd name="T101" fmla="*/ 64 h 188"/>
                <a:gd name="T102" fmla="*/ 172 w 258"/>
                <a:gd name="T103" fmla="*/ 62 h 188"/>
                <a:gd name="T104" fmla="*/ 190 w 258"/>
                <a:gd name="T105" fmla="*/ 55 h 188"/>
                <a:gd name="T106" fmla="*/ 205 w 258"/>
                <a:gd name="T107" fmla="*/ 42 h 188"/>
                <a:gd name="T108" fmla="*/ 217 w 258"/>
                <a:gd name="T109" fmla="*/ 23 h 188"/>
                <a:gd name="T110" fmla="*/ 220 w 258"/>
                <a:gd name="T111" fmla="*/ 18 h 188"/>
                <a:gd name="T112" fmla="*/ 225 w 258"/>
                <a:gd name="T113" fmla="*/ 14 h 188"/>
                <a:gd name="T114" fmla="*/ 229 w 258"/>
                <a:gd name="T115" fmla="*/ 10 h 188"/>
                <a:gd name="T116" fmla="*/ 235 w 258"/>
                <a:gd name="T117" fmla="*/ 7 h 188"/>
                <a:gd name="T118" fmla="*/ 241 w 258"/>
                <a:gd name="T119" fmla="*/ 4 h 188"/>
                <a:gd name="T120" fmla="*/ 246 w 258"/>
                <a:gd name="T121" fmla="*/ 2 h 188"/>
                <a:gd name="T122" fmla="*/ 252 w 258"/>
                <a:gd name="T123" fmla="*/ 1 h 188"/>
                <a:gd name="T124" fmla="*/ 258 w 258"/>
                <a:gd name="T1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188">
                  <a:moveTo>
                    <a:pt x="258" y="0"/>
                  </a:moveTo>
                  <a:lnTo>
                    <a:pt x="244" y="14"/>
                  </a:lnTo>
                  <a:lnTo>
                    <a:pt x="232" y="30"/>
                  </a:lnTo>
                  <a:lnTo>
                    <a:pt x="220" y="45"/>
                  </a:lnTo>
                  <a:lnTo>
                    <a:pt x="208" y="60"/>
                  </a:lnTo>
                  <a:lnTo>
                    <a:pt x="196" y="72"/>
                  </a:lnTo>
                  <a:lnTo>
                    <a:pt x="181" y="82"/>
                  </a:lnTo>
                  <a:lnTo>
                    <a:pt x="162" y="86"/>
                  </a:lnTo>
                  <a:lnTo>
                    <a:pt x="142" y="86"/>
                  </a:lnTo>
                  <a:lnTo>
                    <a:pt x="130" y="98"/>
                  </a:lnTo>
                  <a:lnTo>
                    <a:pt x="136" y="104"/>
                  </a:lnTo>
                  <a:lnTo>
                    <a:pt x="142" y="107"/>
                  </a:lnTo>
                  <a:lnTo>
                    <a:pt x="147" y="110"/>
                  </a:lnTo>
                  <a:lnTo>
                    <a:pt x="153" y="113"/>
                  </a:lnTo>
                  <a:lnTo>
                    <a:pt x="137" y="110"/>
                  </a:lnTo>
                  <a:lnTo>
                    <a:pt x="121" y="112"/>
                  </a:lnTo>
                  <a:lnTo>
                    <a:pt x="105" y="115"/>
                  </a:lnTo>
                  <a:lnTo>
                    <a:pt x="90" y="120"/>
                  </a:lnTo>
                  <a:lnTo>
                    <a:pt x="77" y="128"/>
                  </a:lnTo>
                  <a:lnTo>
                    <a:pt x="67" y="136"/>
                  </a:lnTo>
                  <a:lnTo>
                    <a:pt x="60" y="146"/>
                  </a:lnTo>
                  <a:lnTo>
                    <a:pt x="56" y="158"/>
                  </a:lnTo>
                  <a:lnTo>
                    <a:pt x="60" y="188"/>
                  </a:lnTo>
                  <a:lnTo>
                    <a:pt x="45" y="177"/>
                  </a:lnTo>
                  <a:lnTo>
                    <a:pt x="37" y="162"/>
                  </a:lnTo>
                  <a:lnTo>
                    <a:pt x="32" y="145"/>
                  </a:lnTo>
                  <a:lnTo>
                    <a:pt x="30" y="128"/>
                  </a:lnTo>
                  <a:lnTo>
                    <a:pt x="32" y="113"/>
                  </a:lnTo>
                  <a:lnTo>
                    <a:pt x="36" y="99"/>
                  </a:lnTo>
                  <a:lnTo>
                    <a:pt x="38" y="84"/>
                  </a:lnTo>
                  <a:lnTo>
                    <a:pt x="37" y="68"/>
                  </a:lnTo>
                  <a:lnTo>
                    <a:pt x="32" y="61"/>
                  </a:lnTo>
                  <a:lnTo>
                    <a:pt x="28" y="55"/>
                  </a:lnTo>
                  <a:lnTo>
                    <a:pt x="23" y="49"/>
                  </a:lnTo>
                  <a:lnTo>
                    <a:pt x="17" y="44"/>
                  </a:lnTo>
                  <a:lnTo>
                    <a:pt x="11" y="39"/>
                  </a:lnTo>
                  <a:lnTo>
                    <a:pt x="7" y="33"/>
                  </a:lnTo>
                  <a:lnTo>
                    <a:pt x="3" y="28"/>
                  </a:lnTo>
                  <a:lnTo>
                    <a:pt x="0" y="19"/>
                  </a:lnTo>
                  <a:lnTo>
                    <a:pt x="9" y="24"/>
                  </a:lnTo>
                  <a:lnTo>
                    <a:pt x="18" y="30"/>
                  </a:lnTo>
                  <a:lnTo>
                    <a:pt x="25" y="37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56"/>
                  </a:lnTo>
                  <a:lnTo>
                    <a:pt x="56" y="62"/>
                  </a:lnTo>
                  <a:lnTo>
                    <a:pt x="67" y="64"/>
                  </a:lnTo>
                  <a:lnTo>
                    <a:pt x="88" y="63"/>
                  </a:lnTo>
                  <a:lnTo>
                    <a:pt x="109" y="63"/>
                  </a:lnTo>
                  <a:lnTo>
                    <a:pt x="131" y="64"/>
                  </a:lnTo>
                  <a:lnTo>
                    <a:pt x="152" y="64"/>
                  </a:lnTo>
                  <a:lnTo>
                    <a:pt x="172" y="62"/>
                  </a:lnTo>
                  <a:lnTo>
                    <a:pt x="190" y="55"/>
                  </a:lnTo>
                  <a:lnTo>
                    <a:pt x="205" y="42"/>
                  </a:lnTo>
                  <a:lnTo>
                    <a:pt x="217" y="23"/>
                  </a:lnTo>
                  <a:lnTo>
                    <a:pt x="220" y="18"/>
                  </a:lnTo>
                  <a:lnTo>
                    <a:pt x="225" y="14"/>
                  </a:lnTo>
                  <a:lnTo>
                    <a:pt x="229" y="10"/>
                  </a:lnTo>
                  <a:lnTo>
                    <a:pt x="235" y="7"/>
                  </a:lnTo>
                  <a:lnTo>
                    <a:pt x="241" y="4"/>
                  </a:lnTo>
                  <a:lnTo>
                    <a:pt x="246" y="2"/>
                  </a:lnTo>
                  <a:lnTo>
                    <a:pt x="252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47"/>
            <p:cNvSpPr>
              <a:spLocks/>
            </p:cNvSpPr>
            <p:nvPr/>
          </p:nvSpPr>
          <p:spPr bwMode="auto">
            <a:xfrm>
              <a:off x="2425" y="2189"/>
              <a:ext cx="134" cy="244"/>
            </a:xfrm>
            <a:custGeom>
              <a:avLst/>
              <a:gdLst>
                <a:gd name="T0" fmla="*/ 247 w 269"/>
                <a:gd name="T1" fmla="*/ 184 h 487"/>
                <a:gd name="T2" fmla="*/ 269 w 269"/>
                <a:gd name="T3" fmla="*/ 206 h 487"/>
                <a:gd name="T4" fmla="*/ 253 w 269"/>
                <a:gd name="T5" fmla="*/ 222 h 487"/>
                <a:gd name="T6" fmla="*/ 236 w 269"/>
                <a:gd name="T7" fmla="*/ 239 h 487"/>
                <a:gd name="T8" fmla="*/ 221 w 269"/>
                <a:gd name="T9" fmla="*/ 257 h 487"/>
                <a:gd name="T10" fmla="*/ 208 w 269"/>
                <a:gd name="T11" fmla="*/ 274 h 487"/>
                <a:gd name="T12" fmla="*/ 194 w 269"/>
                <a:gd name="T13" fmla="*/ 291 h 487"/>
                <a:gd name="T14" fmla="*/ 180 w 269"/>
                <a:gd name="T15" fmla="*/ 310 h 487"/>
                <a:gd name="T16" fmla="*/ 167 w 269"/>
                <a:gd name="T17" fmla="*/ 328 h 487"/>
                <a:gd name="T18" fmla="*/ 153 w 269"/>
                <a:gd name="T19" fmla="*/ 347 h 487"/>
                <a:gd name="T20" fmla="*/ 141 w 269"/>
                <a:gd name="T21" fmla="*/ 365 h 487"/>
                <a:gd name="T22" fmla="*/ 127 w 269"/>
                <a:gd name="T23" fmla="*/ 382 h 487"/>
                <a:gd name="T24" fmla="*/ 114 w 269"/>
                <a:gd name="T25" fmla="*/ 401 h 487"/>
                <a:gd name="T26" fmla="*/ 99 w 269"/>
                <a:gd name="T27" fmla="*/ 419 h 487"/>
                <a:gd name="T28" fmla="*/ 86 w 269"/>
                <a:gd name="T29" fmla="*/ 436 h 487"/>
                <a:gd name="T30" fmla="*/ 71 w 269"/>
                <a:gd name="T31" fmla="*/ 454 h 487"/>
                <a:gd name="T32" fmla="*/ 54 w 269"/>
                <a:gd name="T33" fmla="*/ 471 h 487"/>
                <a:gd name="T34" fmla="*/ 37 w 269"/>
                <a:gd name="T35" fmla="*/ 487 h 487"/>
                <a:gd name="T36" fmla="*/ 29 w 269"/>
                <a:gd name="T37" fmla="*/ 487 h 487"/>
                <a:gd name="T38" fmla="*/ 34 w 269"/>
                <a:gd name="T39" fmla="*/ 425 h 487"/>
                <a:gd name="T40" fmla="*/ 28 w 269"/>
                <a:gd name="T41" fmla="*/ 362 h 487"/>
                <a:gd name="T42" fmla="*/ 19 w 269"/>
                <a:gd name="T43" fmla="*/ 299 h 487"/>
                <a:gd name="T44" fmla="*/ 7 w 269"/>
                <a:gd name="T45" fmla="*/ 237 h 487"/>
                <a:gd name="T46" fmla="*/ 0 w 269"/>
                <a:gd name="T47" fmla="*/ 176 h 487"/>
                <a:gd name="T48" fmla="*/ 0 w 269"/>
                <a:gd name="T49" fmla="*/ 116 h 487"/>
                <a:gd name="T50" fmla="*/ 13 w 269"/>
                <a:gd name="T51" fmla="*/ 58 h 487"/>
                <a:gd name="T52" fmla="*/ 41 w 269"/>
                <a:gd name="T53" fmla="*/ 0 h 487"/>
                <a:gd name="T54" fmla="*/ 50 w 269"/>
                <a:gd name="T55" fmla="*/ 14 h 487"/>
                <a:gd name="T56" fmla="*/ 60 w 269"/>
                <a:gd name="T57" fmla="*/ 28 h 487"/>
                <a:gd name="T58" fmla="*/ 71 w 269"/>
                <a:gd name="T59" fmla="*/ 40 h 487"/>
                <a:gd name="T60" fmla="*/ 83 w 269"/>
                <a:gd name="T61" fmla="*/ 53 h 487"/>
                <a:gd name="T62" fmla="*/ 95 w 269"/>
                <a:gd name="T63" fmla="*/ 66 h 487"/>
                <a:gd name="T64" fmla="*/ 107 w 269"/>
                <a:gd name="T65" fmla="*/ 78 h 487"/>
                <a:gd name="T66" fmla="*/ 121 w 269"/>
                <a:gd name="T67" fmla="*/ 90 h 487"/>
                <a:gd name="T68" fmla="*/ 135 w 269"/>
                <a:gd name="T69" fmla="*/ 102 h 487"/>
                <a:gd name="T70" fmla="*/ 149 w 269"/>
                <a:gd name="T71" fmla="*/ 114 h 487"/>
                <a:gd name="T72" fmla="*/ 163 w 269"/>
                <a:gd name="T73" fmla="*/ 124 h 487"/>
                <a:gd name="T74" fmla="*/ 177 w 269"/>
                <a:gd name="T75" fmla="*/ 136 h 487"/>
                <a:gd name="T76" fmla="*/ 192 w 269"/>
                <a:gd name="T77" fmla="*/ 146 h 487"/>
                <a:gd name="T78" fmla="*/ 205 w 269"/>
                <a:gd name="T79" fmla="*/ 155 h 487"/>
                <a:gd name="T80" fmla="*/ 219 w 269"/>
                <a:gd name="T81" fmla="*/ 166 h 487"/>
                <a:gd name="T82" fmla="*/ 233 w 269"/>
                <a:gd name="T83" fmla="*/ 175 h 487"/>
                <a:gd name="T84" fmla="*/ 247 w 269"/>
                <a:gd name="T85" fmla="*/ 1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487">
                  <a:moveTo>
                    <a:pt x="247" y="184"/>
                  </a:moveTo>
                  <a:lnTo>
                    <a:pt x="269" y="206"/>
                  </a:lnTo>
                  <a:lnTo>
                    <a:pt x="253" y="222"/>
                  </a:lnTo>
                  <a:lnTo>
                    <a:pt x="236" y="239"/>
                  </a:lnTo>
                  <a:lnTo>
                    <a:pt x="221" y="257"/>
                  </a:lnTo>
                  <a:lnTo>
                    <a:pt x="208" y="274"/>
                  </a:lnTo>
                  <a:lnTo>
                    <a:pt x="194" y="291"/>
                  </a:lnTo>
                  <a:lnTo>
                    <a:pt x="180" y="310"/>
                  </a:lnTo>
                  <a:lnTo>
                    <a:pt x="167" y="328"/>
                  </a:lnTo>
                  <a:lnTo>
                    <a:pt x="153" y="347"/>
                  </a:lnTo>
                  <a:lnTo>
                    <a:pt x="141" y="365"/>
                  </a:lnTo>
                  <a:lnTo>
                    <a:pt x="127" y="382"/>
                  </a:lnTo>
                  <a:lnTo>
                    <a:pt x="114" y="401"/>
                  </a:lnTo>
                  <a:lnTo>
                    <a:pt x="99" y="419"/>
                  </a:lnTo>
                  <a:lnTo>
                    <a:pt x="86" y="436"/>
                  </a:lnTo>
                  <a:lnTo>
                    <a:pt x="71" y="454"/>
                  </a:lnTo>
                  <a:lnTo>
                    <a:pt x="54" y="471"/>
                  </a:lnTo>
                  <a:lnTo>
                    <a:pt x="37" y="487"/>
                  </a:lnTo>
                  <a:lnTo>
                    <a:pt x="29" y="487"/>
                  </a:lnTo>
                  <a:lnTo>
                    <a:pt x="34" y="425"/>
                  </a:lnTo>
                  <a:lnTo>
                    <a:pt x="28" y="362"/>
                  </a:lnTo>
                  <a:lnTo>
                    <a:pt x="19" y="299"/>
                  </a:lnTo>
                  <a:lnTo>
                    <a:pt x="7" y="237"/>
                  </a:lnTo>
                  <a:lnTo>
                    <a:pt x="0" y="176"/>
                  </a:lnTo>
                  <a:lnTo>
                    <a:pt x="0" y="116"/>
                  </a:lnTo>
                  <a:lnTo>
                    <a:pt x="13" y="58"/>
                  </a:lnTo>
                  <a:lnTo>
                    <a:pt x="41" y="0"/>
                  </a:lnTo>
                  <a:lnTo>
                    <a:pt x="50" y="14"/>
                  </a:lnTo>
                  <a:lnTo>
                    <a:pt x="60" y="28"/>
                  </a:lnTo>
                  <a:lnTo>
                    <a:pt x="71" y="40"/>
                  </a:lnTo>
                  <a:lnTo>
                    <a:pt x="83" y="53"/>
                  </a:lnTo>
                  <a:lnTo>
                    <a:pt x="95" y="66"/>
                  </a:lnTo>
                  <a:lnTo>
                    <a:pt x="107" y="78"/>
                  </a:lnTo>
                  <a:lnTo>
                    <a:pt x="121" y="90"/>
                  </a:lnTo>
                  <a:lnTo>
                    <a:pt x="135" y="102"/>
                  </a:lnTo>
                  <a:lnTo>
                    <a:pt x="149" y="114"/>
                  </a:lnTo>
                  <a:lnTo>
                    <a:pt x="163" y="124"/>
                  </a:lnTo>
                  <a:lnTo>
                    <a:pt x="177" y="136"/>
                  </a:lnTo>
                  <a:lnTo>
                    <a:pt x="192" y="146"/>
                  </a:lnTo>
                  <a:lnTo>
                    <a:pt x="205" y="155"/>
                  </a:lnTo>
                  <a:lnTo>
                    <a:pt x="219" y="166"/>
                  </a:lnTo>
                  <a:lnTo>
                    <a:pt x="233" y="175"/>
                  </a:lnTo>
                  <a:lnTo>
                    <a:pt x="247" y="184"/>
                  </a:lnTo>
                  <a:close/>
                </a:path>
              </a:pathLst>
            </a:custGeom>
            <a:solidFill>
              <a:srgbClr val="CC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48"/>
            <p:cNvSpPr>
              <a:spLocks/>
            </p:cNvSpPr>
            <p:nvPr/>
          </p:nvSpPr>
          <p:spPr bwMode="auto">
            <a:xfrm>
              <a:off x="2521" y="2304"/>
              <a:ext cx="130" cy="213"/>
            </a:xfrm>
            <a:custGeom>
              <a:avLst/>
              <a:gdLst>
                <a:gd name="T0" fmla="*/ 259 w 259"/>
                <a:gd name="T1" fmla="*/ 67 h 426"/>
                <a:gd name="T2" fmla="*/ 252 w 259"/>
                <a:gd name="T3" fmla="*/ 81 h 426"/>
                <a:gd name="T4" fmla="*/ 241 w 259"/>
                <a:gd name="T5" fmla="*/ 98 h 426"/>
                <a:gd name="T6" fmla="*/ 224 w 259"/>
                <a:gd name="T7" fmla="*/ 118 h 426"/>
                <a:gd name="T8" fmla="*/ 206 w 259"/>
                <a:gd name="T9" fmla="*/ 138 h 426"/>
                <a:gd name="T10" fmla="*/ 186 w 259"/>
                <a:gd name="T11" fmla="*/ 159 h 426"/>
                <a:gd name="T12" fmla="*/ 169 w 259"/>
                <a:gd name="T13" fmla="*/ 179 h 426"/>
                <a:gd name="T14" fmla="*/ 154 w 259"/>
                <a:gd name="T15" fmla="*/ 196 h 426"/>
                <a:gd name="T16" fmla="*/ 145 w 259"/>
                <a:gd name="T17" fmla="*/ 210 h 426"/>
                <a:gd name="T18" fmla="*/ 154 w 259"/>
                <a:gd name="T19" fmla="*/ 234 h 426"/>
                <a:gd name="T20" fmla="*/ 163 w 259"/>
                <a:gd name="T21" fmla="*/ 260 h 426"/>
                <a:gd name="T22" fmla="*/ 171 w 259"/>
                <a:gd name="T23" fmla="*/ 288 h 426"/>
                <a:gd name="T24" fmla="*/ 180 w 259"/>
                <a:gd name="T25" fmla="*/ 318 h 426"/>
                <a:gd name="T26" fmla="*/ 188 w 259"/>
                <a:gd name="T27" fmla="*/ 348 h 426"/>
                <a:gd name="T28" fmla="*/ 196 w 259"/>
                <a:gd name="T29" fmla="*/ 376 h 426"/>
                <a:gd name="T30" fmla="*/ 205 w 259"/>
                <a:gd name="T31" fmla="*/ 402 h 426"/>
                <a:gd name="T32" fmla="*/ 214 w 259"/>
                <a:gd name="T33" fmla="*/ 426 h 426"/>
                <a:gd name="T34" fmla="*/ 208 w 259"/>
                <a:gd name="T35" fmla="*/ 425 h 426"/>
                <a:gd name="T36" fmla="*/ 189 w 259"/>
                <a:gd name="T37" fmla="*/ 425 h 426"/>
                <a:gd name="T38" fmla="*/ 162 w 259"/>
                <a:gd name="T39" fmla="*/ 424 h 426"/>
                <a:gd name="T40" fmla="*/ 131 w 259"/>
                <a:gd name="T41" fmla="*/ 423 h 426"/>
                <a:gd name="T42" fmla="*/ 100 w 259"/>
                <a:gd name="T43" fmla="*/ 423 h 426"/>
                <a:gd name="T44" fmla="*/ 72 w 259"/>
                <a:gd name="T45" fmla="*/ 422 h 426"/>
                <a:gd name="T46" fmla="*/ 53 w 259"/>
                <a:gd name="T47" fmla="*/ 422 h 426"/>
                <a:gd name="T48" fmla="*/ 46 w 259"/>
                <a:gd name="T49" fmla="*/ 422 h 426"/>
                <a:gd name="T50" fmla="*/ 52 w 259"/>
                <a:gd name="T51" fmla="*/ 373 h 426"/>
                <a:gd name="T52" fmla="*/ 56 w 259"/>
                <a:gd name="T53" fmla="*/ 329 h 426"/>
                <a:gd name="T54" fmla="*/ 62 w 259"/>
                <a:gd name="T55" fmla="*/ 286 h 426"/>
                <a:gd name="T56" fmla="*/ 71 w 259"/>
                <a:gd name="T57" fmla="*/ 240 h 426"/>
                <a:gd name="T58" fmla="*/ 68 w 259"/>
                <a:gd name="T59" fmla="*/ 222 h 426"/>
                <a:gd name="T60" fmla="*/ 61 w 259"/>
                <a:gd name="T61" fmla="*/ 205 h 426"/>
                <a:gd name="T62" fmla="*/ 54 w 259"/>
                <a:gd name="T63" fmla="*/ 189 h 426"/>
                <a:gd name="T64" fmla="*/ 45 w 259"/>
                <a:gd name="T65" fmla="*/ 174 h 426"/>
                <a:gd name="T66" fmla="*/ 33 w 259"/>
                <a:gd name="T67" fmla="*/ 159 h 426"/>
                <a:gd name="T68" fmla="*/ 23 w 259"/>
                <a:gd name="T69" fmla="*/ 145 h 426"/>
                <a:gd name="T70" fmla="*/ 11 w 259"/>
                <a:gd name="T71" fmla="*/ 130 h 426"/>
                <a:gd name="T72" fmla="*/ 0 w 259"/>
                <a:gd name="T73" fmla="*/ 116 h 426"/>
                <a:gd name="T74" fmla="*/ 14 w 259"/>
                <a:gd name="T75" fmla="*/ 100 h 426"/>
                <a:gd name="T76" fmla="*/ 26 w 259"/>
                <a:gd name="T77" fmla="*/ 82 h 426"/>
                <a:gd name="T78" fmla="*/ 39 w 259"/>
                <a:gd name="T79" fmla="*/ 63 h 426"/>
                <a:gd name="T80" fmla="*/ 53 w 259"/>
                <a:gd name="T81" fmla="*/ 45 h 426"/>
                <a:gd name="T82" fmla="*/ 68 w 259"/>
                <a:gd name="T83" fmla="*/ 29 h 426"/>
                <a:gd name="T84" fmla="*/ 84 w 259"/>
                <a:gd name="T85" fmla="*/ 15 h 426"/>
                <a:gd name="T86" fmla="*/ 102 w 259"/>
                <a:gd name="T87" fmla="*/ 6 h 426"/>
                <a:gd name="T88" fmla="*/ 124 w 259"/>
                <a:gd name="T89" fmla="*/ 0 h 426"/>
                <a:gd name="T90" fmla="*/ 188 w 259"/>
                <a:gd name="T91" fmla="*/ 4 h 426"/>
                <a:gd name="T92" fmla="*/ 259 w 259"/>
                <a:gd name="T93" fmla="*/ 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426">
                  <a:moveTo>
                    <a:pt x="259" y="67"/>
                  </a:moveTo>
                  <a:lnTo>
                    <a:pt x="252" y="81"/>
                  </a:lnTo>
                  <a:lnTo>
                    <a:pt x="241" y="98"/>
                  </a:lnTo>
                  <a:lnTo>
                    <a:pt x="224" y="118"/>
                  </a:lnTo>
                  <a:lnTo>
                    <a:pt x="206" y="138"/>
                  </a:lnTo>
                  <a:lnTo>
                    <a:pt x="186" y="159"/>
                  </a:lnTo>
                  <a:lnTo>
                    <a:pt x="169" y="179"/>
                  </a:lnTo>
                  <a:lnTo>
                    <a:pt x="154" y="196"/>
                  </a:lnTo>
                  <a:lnTo>
                    <a:pt x="145" y="210"/>
                  </a:lnTo>
                  <a:lnTo>
                    <a:pt x="154" y="234"/>
                  </a:lnTo>
                  <a:lnTo>
                    <a:pt x="163" y="260"/>
                  </a:lnTo>
                  <a:lnTo>
                    <a:pt x="171" y="288"/>
                  </a:lnTo>
                  <a:lnTo>
                    <a:pt x="180" y="318"/>
                  </a:lnTo>
                  <a:lnTo>
                    <a:pt x="188" y="348"/>
                  </a:lnTo>
                  <a:lnTo>
                    <a:pt x="196" y="376"/>
                  </a:lnTo>
                  <a:lnTo>
                    <a:pt x="205" y="402"/>
                  </a:lnTo>
                  <a:lnTo>
                    <a:pt x="214" y="426"/>
                  </a:lnTo>
                  <a:lnTo>
                    <a:pt x="208" y="425"/>
                  </a:lnTo>
                  <a:lnTo>
                    <a:pt x="189" y="425"/>
                  </a:lnTo>
                  <a:lnTo>
                    <a:pt x="162" y="424"/>
                  </a:lnTo>
                  <a:lnTo>
                    <a:pt x="131" y="423"/>
                  </a:lnTo>
                  <a:lnTo>
                    <a:pt x="100" y="423"/>
                  </a:lnTo>
                  <a:lnTo>
                    <a:pt x="72" y="422"/>
                  </a:lnTo>
                  <a:lnTo>
                    <a:pt x="53" y="422"/>
                  </a:lnTo>
                  <a:lnTo>
                    <a:pt x="46" y="422"/>
                  </a:lnTo>
                  <a:lnTo>
                    <a:pt x="52" y="373"/>
                  </a:lnTo>
                  <a:lnTo>
                    <a:pt x="56" y="329"/>
                  </a:lnTo>
                  <a:lnTo>
                    <a:pt x="62" y="286"/>
                  </a:lnTo>
                  <a:lnTo>
                    <a:pt x="71" y="240"/>
                  </a:lnTo>
                  <a:lnTo>
                    <a:pt x="68" y="222"/>
                  </a:lnTo>
                  <a:lnTo>
                    <a:pt x="61" y="205"/>
                  </a:lnTo>
                  <a:lnTo>
                    <a:pt x="54" y="189"/>
                  </a:lnTo>
                  <a:lnTo>
                    <a:pt x="45" y="174"/>
                  </a:lnTo>
                  <a:lnTo>
                    <a:pt x="33" y="159"/>
                  </a:lnTo>
                  <a:lnTo>
                    <a:pt x="23" y="145"/>
                  </a:lnTo>
                  <a:lnTo>
                    <a:pt x="11" y="130"/>
                  </a:lnTo>
                  <a:lnTo>
                    <a:pt x="0" y="116"/>
                  </a:lnTo>
                  <a:lnTo>
                    <a:pt x="14" y="100"/>
                  </a:lnTo>
                  <a:lnTo>
                    <a:pt x="26" y="82"/>
                  </a:lnTo>
                  <a:lnTo>
                    <a:pt x="39" y="63"/>
                  </a:lnTo>
                  <a:lnTo>
                    <a:pt x="53" y="45"/>
                  </a:lnTo>
                  <a:lnTo>
                    <a:pt x="68" y="29"/>
                  </a:lnTo>
                  <a:lnTo>
                    <a:pt x="84" y="15"/>
                  </a:lnTo>
                  <a:lnTo>
                    <a:pt x="102" y="6"/>
                  </a:lnTo>
                  <a:lnTo>
                    <a:pt x="124" y="0"/>
                  </a:lnTo>
                  <a:lnTo>
                    <a:pt x="188" y="4"/>
                  </a:lnTo>
                  <a:lnTo>
                    <a:pt x="259" y="67"/>
                  </a:lnTo>
                  <a:close/>
                </a:path>
              </a:pathLst>
            </a:custGeom>
            <a:solidFill>
              <a:srgbClr val="5B4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49"/>
            <p:cNvSpPr>
              <a:spLocks/>
            </p:cNvSpPr>
            <p:nvPr/>
          </p:nvSpPr>
          <p:spPr bwMode="auto">
            <a:xfrm>
              <a:off x="2407" y="1844"/>
              <a:ext cx="41" cy="32"/>
            </a:xfrm>
            <a:custGeom>
              <a:avLst/>
              <a:gdLst>
                <a:gd name="T0" fmla="*/ 81 w 81"/>
                <a:gd name="T1" fmla="*/ 32 h 65"/>
                <a:gd name="T2" fmla="*/ 80 w 81"/>
                <a:gd name="T3" fmla="*/ 39 h 65"/>
                <a:gd name="T4" fmla="*/ 78 w 81"/>
                <a:gd name="T5" fmla="*/ 45 h 65"/>
                <a:gd name="T6" fmla="*/ 74 w 81"/>
                <a:gd name="T7" fmla="*/ 50 h 65"/>
                <a:gd name="T8" fmla="*/ 70 w 81"/>
                <a:gd name="T9" fmla="*/ 55 h 65"/>
                <a:gd name="T10" fmla="*/ 63 w 81"/>
                <a:gd name="T11" fmla="*/ 59 h 65"/>
                <a:gd name="T12" fmla="*/ 56 w 81"/>
                <a:gd name="T13" fmla="*/ 62 h 65"/>
                <a:gd name="T14" fmla="*/ 48 w 81"/>
                <a:gd name="T15" fmla="*/ 63 h 65"/>
                <a:gd name="T16" fmla="*/ 40 w 81"/>
                <a:gd name="T17" fmla="*/ 65 h 65"/>
                <a:gd name="T18" fmla="*/ 32 w 81"/>
                <a:gd name="T19" fmla="*/ 63 h 65"/>
                <a:gd name="T20" fmla="*/ 24 w 81"/>
                <a:gd name="T21" fmla="*/ 62 h 65"/>
                <a:gd name="T22" fmla="*/ 17 w 81"/>
                <a:gd name="T23" fmla="*/ 59 h 65"/>
                <a:gd name="T24" fmla="*/ 11 w 81"/>
                <a:gd name="T25" fmla="*/ 55 h 65"/>
                <a:gd name="T26" fmla="*/ 6 w 81"/>
                <a:gd name="T27" fmla="*/ 50 h 65"/>
                <a:gd name="T28" fmla="*/ 3 w 81"/>
                <a:gd name="T29" fmla="*/ 45 h 65"/>
                <a:gd name="T30" fmla="*/ 1 w 81"/>
                <a:gd name="T31" fmla="*/ 39 h 65"/>
                <a:gd name="T32" fmla="*/ 0 w 81"/>
                <a:gd name="T33" fmla="*/ 32 h 65"/>
                <a:gd name="T34" fmla="*/ 1 w 81"/>
                <a:gd name="T35" fmla="*/ 25 h 65"/>
                <a:gd name="T36" fmla="*/ 3 w 81"/>
                <a:gd name="T37" fmla="*/ 20 h 65"/>
                <a:gd name="T38" fmla="*/ 6 w 81"/>
                <a:gd name="T39" fmla="*/ 15 h 65"/>
                <a:gd name="T40" fmla="*/ 11 w 81"/>
                <a:gd name="T41" fmla="*/ 9 h 65"/>
                <a:gd name="T42" fmla="*/ 17 w 81"/>
                <a:gd name="T43" fmla="*/ 6 h 65"/>
                <a:gd name="T44" fmla="*/ 24 w 81"/>
                <a:gd name="T45" fmla="*/ 2 h 65"/>
                <a:gd name="T46" fmla="*/ 32 w 81"/>
                <a:gd name="T47" fmla="*/ 1 h 65"/>
                <a:gd name="T48" fmla="*/ 40 w 81"/>
                <a:gd name="T49" fmla="*/ 0 h 65"/>
                <a:gd name="T50" fmla="*/ 48 w 81"/>
                <a:gd name="T51" fmla="*/ 1 h 65"/>
                <a:gd name="T52" fmla="*/ 56 w 81"/>
                <a:gd name="T53" fmla="*/ 2 h 65"/>
                <a:gd name="T54" fmla="*/ 63 w 81"/>
                <a:gd name="T55" fmla="*/ 6 h 65"/>
                <a:gd name="T56" fmla="*/ 70 w 81"/>
                <a:gd name="T57" fmla="*/ 9 h 65"/>
                <a:gd name="T58" fmla="*/ 74 w 81"/>
                <a:gd name="T59" fmla="*/ 15 h 65"/>
                <a:gd name="T60" fmla="*/ 78 w 81"/>
                <a:gd name="T61" fmla="*/ 20 h 65"/>
                <a:gd name="T62" fmla="*/ 80 w 81"/>
                <a:gd name="T63" fmla="*/ 25 h 65"/>
                <a:gd name="T64" fmla="*/ 81 w 81"/>
                <a:gd name="T6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65">
                  <a:moveTo>
                    <a:pt x="81" y="32"/>
                  </a:moveTo>
                  <a:lnTo>
                    <a:pt x="80" y="39"/>
                  </a:lnTo>
                  <a:lnTo>
                    <a:pt x="78" y="45"/>
                  </a:lnTo>
                  <a:lnTo>
                    <a:pt x="74" y="50"/>
                  </a:lnTo>
                  <a:lnTo>
                    <a:pt x="70" y="55"/>
                  </a:lnTo>
                  <a:lnTo>
                    <a:pt x="63" y="59"/>
                  </a:lnTo>
                  <a:lnTo>
                    <a:pt x="56" y="62"/>
                  </a:lnTo>
                  <a:lnTo>
                    <a:pt x="48" y="63"/>
                  </a:lnTo>
                  <a:lnTo>
                    <a:pt x="40" y="65"/>
                  </a:lnTo>
                  <a:lnTo>
                    <a:pt x="32" y="63"/>
                  </a:lnTo>
                  <a:lnTo>
                    <a:pt x="24" y="62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6"/>
                  </a:lnTo>
                  <a:lnTo>
                    <a:pt x="70" y="9"/>
                  </a:lnTo>
                  <a:lnTo>
                    <a:pt x="74" y="15"/>
                  </a:lnTo>
                  <a:lnTo>
                    <a:pt x="78" y="20"/>
                  </a:lnTo>
                  <a:lnTo>
                    <a:pt x="80" y="25"/>
                  </a:lnTo>
                  <a:lnTo>
                    <a:pt x="81" y="32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50"/>
            <p:cNvSpPr>
              <a:spLocks/>
            </p:cNvSpPr>
            <p:nvPr/>
          </p:nvSpPr>
          <p:spPr bwMode="auto">
            <a:xfrm>
              <a:off x="2591" y="1818"/>
              <a:ext cx="41" cy="32"/>
            </a:xfrm>
            <a:custGeom>
              <a:avLst/>
              <a:gdLst>
                <a:gd name="T0" fmla="*/ 82 w 82"/>
                <a:gd name="T1" fmla="*/ 33 h 65"/>
                <a:gd name="T2" fmla="*/ 81 w 82"/>
                <a:gd name="T3" fmla="*/ 39 h 65"/>
                <a:gd name="T4" fmla="*/ 79 w 82"/>
                <a:gd name="T5" fmla="*/ 45 h 65"/>
                <a:gd name="T6" fmla="*/ 75 w 82"/>
                <a:gd name="T7" fmla="*/ 50 h 65"/>
                <a:gd name="T8" fmla="*/ 70 w 82"/>
                <a:gd name="T9" fmla="*/ 56 h 65"/>
                <a:gd name="T10" fmla="*/ 65 w 82"/>
                <a:gd name="T11" fmla="*/ 59 h 65"/>
                <a:gd name="T12" fmla="*/ 58 w 82"/>
                <a:gd name="T13" fmla="*/ 62 h 65"/>
                <a:gd name="T14" fmla="*/ 50 w 82"/>
                <a:gd name="T15" fmla="*/ 64 h 65"/>
                <a:gd name="T16" fmla="*/ 42 w 82"/>
                <a:gd name="T17" fmla="*/ 65 h 65"/>
                <a:gd name="T18" fmla="*/ 34 w 82"/>
                <a:gd name="T19" fmla="*/ 64 h 65"/>
                <a:gd name="T20" fmla="*/ 26 w 82"/>
                <a:gd name="T21" fmla="*/ 62 h 65"/>
                <a:gd name="T22" fmla="*/ 19 w 82"/>
                <a:gd name="T23" fmla="*/ 59 h 65"/>
                <a:gd name="T24" fmla="*/ 13 w 82"/>
                <a:gd name="T25" fmla="*/ 56 h 65"/>
                <a:gd name="T26" fmla="*/ 7 w 82"/>
                <a:gd name="T27" fmla="*/ 50 h 65"/>
                <a:gd name="T28" fmla="*/ 4 w 82"/>
                <a:gd name="T29" fmla="*/ 45 h 65"/>
                <a:gd name="T30" fmla="*/ 1 w 82"/>
                <a:gd name="T31" fmla="*/ 39 h 65"/>
                <a:gd name="T32" fmla="*/ 0 w 82"/>
                <a:gd name="T33" fmla="*/ 33 h 65"/>
                <a:gd name="T34" fmla="*/ 1 w 82"/>
                <a:gd name="T35" fmla="*/ 26 h 65"/>
                <a:gd name="T36" fmla="*/ 4 w 82"/>
                <a:gd name="T37" fmla="*/ 20 h 65"/>
                <a:gd name="T38" fmla="*/ 7 w 82"/>
                <a:gd name="T39" fmla="*/ 15 h 65"/>
                <a:gd name="T40" fmla="*/ 13 w 82"/>
                <a:gd name="T41" fmla="*/ 9 h 65"/>
                <a:gd name="T42" fmla="*/ 19 w 82"/>
                <a:gd name="T43" fmla="*/ 6 h 65"/>
                <a:gd name="T44" fmla="*/ 26 w 82"/>
                <a:gd name="T45" fmla="*/ 3 h 65"/>
                <a:gd name="T46" fmla="*/ 34 w 82"/>
                <a:gd name="T47" fmla="*/ 1 h 65"/>
                <a:gd name="T48" fmla="*/ 42 w 82"/>
                <a:gd name="T49" fmla="*/ 0 h 65"/>
                <a:gd name="T50" fmla="*/ 50 w 82"/>
                <a:gd name="T51" fmla="*/ 1 h 65"/>
                <a:gd name="T52" fmla="*/ 58 w 82"/>
                <a:gd name="T53" fmla="*/ 3 h 65"/>
                <a:gd name="T54" fmla="*/ 65 w 82"/>
                <a:gd name="T55" fmla="*/ 6 h 65"/>
                <a:gd name="T56" fmla="*/ 70 w 82"/>
                <a:gd name="T57" fmla="*/ 9 h 65"/>
                <a:gd name="T58" fmla="*/ 75 w 82"/>
                <a:gd name="T59" fmla="*/ 15 h 65"/>
                <a:gd name="T60" fmla="*/ 79 w 82"/>
                <a:gd name="T61" fmla="*/ 20 h 65"/>
                <a:gd name="T62" fmla="*/ 81 w 82"/>
                <a:gd name="T63" fmla="*/ 26 h 65"/>
                <a:gd name="T64" fmla="*/ 82 w 82"/>
                <a:gd name="T6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5">
                  <a:moveTo>
                    <a:pt x="82" y="33"/>
                  </a:moveTo>
                  <a:lnTo>
                    <a:pt x="81" y="39"/>
                  </a:lnTo>
                  <a:lnTo>
                    <a:pt x="79" y="45"/>
                  </a:lnTo>
                  <a:lnTo>
                    <a:pt x="75" y="50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42" y="65"/>
                  </a:lnTo>
                  <a:lnTo>
                    <a:pt x="34" y="64"/>
                  </a:lnTo>
                  <a:lnTo>
                    <a:pt x="26" y="62"/>
                  </a:lnTo>
                  <a:lnTo>
                    <a:pt x="19" y="59"/>
                  </a:lnTo>
                  <a:lnTo>
                    <a:pt x="13" y="56"/>
                  </a:lnTo>
                  <a:lnTo>
                    <a:pt x="7" y="50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5" y="15"/>
                  </a:lnTo>
                  <a:lnTo>
                    <a:pt x="79" y="20"/>
                  </a:lnTo>
                  <a:lnTo>
                    <a:pt x="81" y="26"/>
                  </a:lnTo>
                  <a:lnTo>
                    <a:pt x="82" y="33"/>
                  </a:lnTo>
                  <a:close/>
                </a:path>
              </a:pathLst>
            </a:custGeom>
            <a:solidFill>
              <a:srgbClr val="2D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cxnSp>
        <p:nvCxnSpPr>
          <p:cNvPr id="95" name="Přímá spojnice se šipkou 94"/>
          <p:cNvCxnSpPr>
            <a:stCxn id="39" idx="1"/>
            <a:endCxn id="1032" idx="39"/>
          </p:cNvCxnSpPr>
          <p:nvPr/>
        </p:nvCxnSpPr>
        <p:spPr>
          <a:xfrm flipH="1">
            <a:off x="2007957" y="1924336"/>
            <a:ext cx="798443" cy="742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ovéPole 101"/>
          <p:cNvSpPr txBox="1"/>
          <p:nvPr/>
        </p:nvSpPr>
        <p:spPr>
          <a:xfrm>
            <a:off x="3022424" y="2237510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3" name="Přímá spojnice se šipkou 102"/>
          <p:cNvCxnSpPr>
            <a:stCxn id="102" idx="1"/>
            <a:endCxn id="1044" idx="12"/>
          </p:cNvCxnSpPr>
          <p:nvPr/>
        </p:nvCxnSpPr>
        <p:spPr>
          <a:xfrm flipH="1" flipV="1">
            <a:off x="2040864" y="2257088"/>
            <a:ext cx="981560" cy="13431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ovéPole 103"/>
          <p:cNvSpPr txBox="1"/>
          <p:nvPr/>
        </p:nvSpPr>
        <p:spPr>
          <a:xfrm>
            <a:off x="3207255" y="2726088"/>
            <a:ext cx="1264442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cxnSp>
        <p:nvCxnSpPr>
          <p:cNvPr id="105" name="Přímá spojnice se šipkou 104"/>
          <p:cNvCxnSpPr>
            <a:stCxn id="104" idx="1"/>
            <a:endCxn id="1050" idx="5"/>
          </p:cNvCxnSpPr>
          <p:nvPr/>
        </p:nvCxnSpPr>
        <p:spPr>
          <a:xfrm flipH="1" flipV="1">
            <a:off x="1963118" y="2343601"/>
            <a:ext cx="1244137" cy="5363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123962" y="4756553"/>
            <a:ext cx="6392254" cy="2923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1. přímý sv. břišní / 2. kruhový sv. oční / 3. žvýkací sv. / 4. kruhový sv. ústní / 5. velký prsní sv.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0" grpId="0" animBg="1"/>
      <p:bldP spid="33" grpId="0" animBg="1"/>
      <p:bldP spid="35" grpId="0" animBg="1"/>
      <p:bldP spid="37" grpId="0" animBg="1"/>
      <p:bldP spid="39" grpId="0" animBg="1"/>
      <p:bldP spid="102" grpId="0" animBg="1"/>
      <p:bldP spid="104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87" y="904711"/>
            <a:ext cx="2152650" cy="2781300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5729783" y="3101817"/>
            <a:ext cx="3312368" cy="1247820"/>
          </a:xfrm>
          <a:prstGeom prst="round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Bránice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zvláštní plochý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sval ve tvaru padáku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odděluje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hrudní dutinu od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břišní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hlavní dýchací sval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áhlé stahy bránice = škytavka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0" y="2439603"/>
            <a:ext cx="1723055" cy="13152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30" y="2747190"/>
            <a:ext cx="1776383" cy="1330178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217620" y="2058849"/>
            <a:ext cx="1538834" cy="473025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příčně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pruhovaná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2100280" y="2437826"/>
            <a:ext cx="1538834" cy="473025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hladká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62601"/>
            <a:ext cx="1614177" cy="1307408"/>
          </a:xfrm>
          <a:prstGeom prst="rect">
            <a:avLst/>
          </a:prstGeom>
        </p:spPr>
      </p:pic>
      <p:sp>
        <p:nvSpPr>
          <p:cNvPr id="17" name="Ovál 16"/>
          <p:cNvSpPr/>
          <p:nvPr/>
        </p:nvSpPr>
        <p:spPr>
          <a:xfrm>
            <a:off x="3999558" y="2241001"/>
            <a:ext cx="1538834" cy="473025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srdeční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243988" y="3639038"/>
            <a:ext cx="1518221" cy="5074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kosterní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pohyb</a:t>
            </a:r>
          </a:p>
        </p:txBody>
      </p:sp>
      <p:sp>
        <p:nvSpPr>
          <p:cNvPr id="19" name="Ovál 18"/>
          <p:cNvSpPr/>
          <p:nvPr/>
        </p:nvSpPr>
        <p:spPr>
          <a:xfrm>
            <a:off x="3951734" y="3642503"/>
            <a:ext cx="1586658" cy="5074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kombinace obou </a:t>
            </a:r>
          </a:p>
        </p:txBody>
      </p:sp>
      <p:sp>
        <p:nvSpPr>
          <p:cNvPr id="20" name="Ovál 19"/>
          <p:cNvSpPr/>
          <p:nvPr/>
        </p:nvSpPr>
        <p:spPr>
          <a:xfrm>
            <a:off x="2097204" y="3853194"/>
            <a:ext cx="1538834" cy="5074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nitřní orgány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040086" y="1080867"/>
            <a:ext cx="2486074" cy="34933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ruhy </a:t>
            </a:r>
            <a:r>
              <a:rPr lang="cs-CZ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svaloviny </a:t>
            </a:r>
          </a:p>
        </p:txBody>
      </p:sp>
      <p:cxnSp>
        <p:nvCxnSpPr>
          <p:cNvPr id="21" name="Přímá spojnice se šipkou 20"/>
          <p:cNvCxnSpPr>
            <a:stCxn id="4" idx="2"/>
            <a:endCxn id="11" idx="7"/>
          </p:cNvCxnSpPr>
          <p:nvPr/>
        </p:nvCxnSpPr>
        <p:spPr>
          <a:xfrm flipH="1">
            <a:off x="1531097" y="1430197"/>
            <a:ext cx="1752026" cy="6979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4" idx="2"/>
            <a:endCxn id="14" idx="0"/>
          </p:cNvCxnSpPr>
          <p:nvPr/>
        </p:nvCxnSpPr>
        <p:spPr>
          <a:xfrm flipH="1">
            <a:off x="2869697" y="1430197"/>
            <a:ext cx="413426" cy="100762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4" idx="2"/>
            <a:endCxn id="17" idx="1"/>
          </p:cNvCxnSpPr>
          <p:nvPr/>
        </p:nvCxnSpPr>
        <p:spPr>
          <a:xfrm>
            <a:off x="3283123" y="1430197"/>
            <a:ext cx="941792" cy="88007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rian.ZSNASTRANI\Local Settings\Temporary Internet Files\Content.IE5\0KD3VU9T\MP9004421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17296"/>
            <a:ext cx="2129433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urian.ZSNASTRANI\Local Settings\Temporary Internet Files\Content.IE5\NMZJJ9RX\MP9004100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97" y="1617657"/>
            <a:ext cx="177966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urian.ZSNASTRANI\Local Settings\Temporary Internet Files\Content.IE5\NMZJJ9RX\MP90040155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5806"/>
            <a:ext cx="2586201" cy="17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burian.ZSNASTRANI\Local Settings\Temporary Internet Files\Content.IE5\0KD3VU9T\MC9003835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5231"/>
            <a:ext cx="725119" cy="9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095532" y="825265"/>
            <a:ext cx="1750301" cy="882389"/>
          </a:xfrm>
          <a:prstGeom prst="wedgeRoundRectCallout">
            <a:avLst>
              <a:gd name="adj1" fmla="val -96545"/>
              <a:gd name="adj2" fmla="val 41950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frequent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Výbuch 2 6"/>
          <p:cNvSpPr/>
          <p:nvPr/>
        </p:nvSpPr>
        <p:spPr>
          <a:xfrm>
            <a:off x="3876293" y="1329625"/>
            <a:ext cx="1661914" cy="914400"/>
          </a:xfrm>
          <a:prstGeom prst="irregularSeal2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eating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Výbuch 2 15"/>
          <p:cNvSpPr/>
          <p:nvPr/>
        </p:nvSpPr>
        <p:spPr>
          <a:xfrm>
            <a:off x="5657851" y="575445"/>
            <a:ext cx="1872208" cy="914400"/>
          </a:xfrm>
          <a:prstGeom prst="irregularSeal2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talking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Výbuch 2 17"/>
          <p:cNvSpPr/>
          <p:nvPr/>
        </p:nvSpPr>
        <p:spPr>
          <a:xfrm>
            <a:off x="251520" y="2373500"/>
            <a:ext cx="3744415" cy="914400"/>
          </a:xfrm>
          <a:prstGeom prst="irregularSeal2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  <p:pic>
        <p:nvPicPr>
          <p:cNvPr id="20" name="Picture 5" descr="C:\Documents and Settings\burian.ZSNASTRANI\Local Settings\Temporary Internet Files\Content.IE5\0KD3VU9T\MC9003835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39" y="3805312"/>
            <a:ext cx="725119" cy="9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ový popisek 20"/>
          <p:cNvSpPr/>
          <p:nvPr/>
        </p:nvSpPr>
        <p:spPr>
          <a:xfrm>
            <a:off x="5702228" y="3651870"/>
            <a:ext cx="3046236" cy="864096"/>
          </a:xfrm>
          <a:prstGeom prst="wedgeRoundRectCallout">
            <a:avLst>
              <a:gd name="adj1" fmla="val -79775"/>
              <a:gd name="adj2" fmla="val -6909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strongest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body are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chewing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musculi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masticatorii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burian.ZSNASTRANI\Local Settings\Temporary Internet Files\Content.IE5\NMZJJ9RX\MC90043316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054008"/>
            <a:ext cx="411510" cy="4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94912"/>
              </p:ext>
            </p:extLst>
          </p:nvPr>
        </p:nvGraphicFramePr>
        <p:xfrm>
          <a:off x="2555776" y="529967"/>
          <a:ext cx="648072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Základními vlastnostmi svalu jsou…?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smrštitelnost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dráždivost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stažitelnost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šlachovitost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smrštitelnost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šlachovitost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dráždivost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roztažitelnost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jmenují bílkoviny tvořící svalové vlákno?</a:t>
                      </a:r>
                      <a:endParaRPr lang="cs-CZ" sz="13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myktin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ayosin</a:t>
                      </a:r>
                      <a:endParaRPr lang="cs-CZ" sz="12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aktin a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pasin</a:t>
                      </a:r>
                      <a:endParaRPr lang="cs-CZ" sz="12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aktin a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myosin</a:t>
                      </a:r>
                      <a:endParaRPr lang="cs-CZ" sz="12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aktiv a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myosin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Ploché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deskovité s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valy__________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vytváří tlak nazývaný____________, jež umožňuje člověku vyprazdňovat ______________.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břicha, střevní lis, střeva a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močový měchýř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břicha, břišní lis, střeva a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močový měchýř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zad, řitní lis, střeva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zad, zádový lis, střeva a močový měchýř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hlavní dýchací svaly nepatří…? 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bránice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vnější mezižeberní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velký prsní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vnitřní mezižeberní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04779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23045"/>
            <a:ext cx="698477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world-of-magic.bloger.cz/Cviceni-proti-magickym-utokum/Fyzicke-cviceni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www.fitness-produkty.cz/clanky/zajimavosti/svalova-kontrakce.html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http://21stoleti.cz/blog/2011/08/29/silne-svaly-z-tkanove-kultury/svaly-2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http://yannickdecosse.wordpress.com/2007/11/24/human-body-one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www.sportuj.com/view.php?nazevclanku=sval&amp;cisloclanku=2008070065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infinitely.deviantart.com/art/torso-muscles-study-back-167963340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http://www.helago-cz.cz/product/va16-svaly-trupu-v-zivotni-velikosti-27-casti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infinitely.deviantart.com/art/torso-muscles-study-in-front-167963254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ultrastruktura.upol.cz/v%C3%BDuka/cze/MPSval/svalovina-pricne-pruhovana-kosterni.html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cs.wikipedia.org/wiki/Hladk%C3%A1_svalovina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http://www.wikiskripta.eu/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index.php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/Sval_srde%C4%8Dn%C3%AD_(prepar%C3%A1t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)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1033</Words>
  <Application>Microsoft Office PowerPoint</Application>
  <PresentationFormat>Předvádění na obrazovce (16:9)</PresentationFormat>
  <Paragraphs>167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43.1 Člověk – pohybová soustava - svaly I.</vt:lpstr>
      <vt:lpstr>43.2 Co už víš? </vt:lpstr>
      <vt:lpstr>43.3 Jaké věci se o svalech dozvíme?</vt:lpstr>
      <vt:lpstr>43.4 Jaké svaly se naučíme?</vt:lpstr>
      <vt:lpstr>43.5 Procvičení a příklady</vt:lpstr>
      <vt:lpstr>43.6 Něco navíc pro šikovné</vt:lpstr>
      <vt:lpstr>43.7 CLIL</vt:lpstr>
      <vt:lpstr>44.8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317</cp:revision>
  <dcterms:created xsi:type="dcterms:W3CDTF">2010-10-18T18:21:56Z</dcterms:created>
  <dcterms:modified xsi:type="dcterms:W3CDTF">2012-08-20T08:06:29Z</dcterms:modified>
</cp:coreProperties>
</file>