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>
      <p:cViewPr>
        <p:scale>
          <a:sx n="100" d="100"/>
          <a:sy n="100" d="100"/>
        </p:scale>
        <p:origin x="-1308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D693A-835F-4003-A4AF-928BD993DD77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627D899-E095-4667-9291-5CAD8DACC075}">
      <dgm:prSet phldrT="[Text]" custT="1"/>
      <dgm:spPr/>
      <dgm:t>
        <a:bodyPr/>
        <a:lstStyle/>
        <a:p>
          <a:r>
            <a:rPr lang="cs-CZ" sz="1800" b="1" dirty="0" smtClean="0">
              <a:latin typeface="Times New Roman" pitchFamily="18" charset="0"/>
              <a:cs typeface="Times New Roman" pitchFamily="18" charset="0"/>
            </a:rPr>
            <a:t>Stavba těla</a:t>
          </a:r>
          <a:endParaRPr lang="cs-CZ" sz="1800" b="1" dirty="0">
            <a:latin typeface="Times New Roman" pitchFamily="18" charset="0"/>
            <a:cs typeface="Times New Roman" pitchFamily="18" charset="0"/>
          </a:endParaRPr>
        </a:p>
      </dgm:t>
    </dgm:pt>
    <dgm:pt modelId="{3B9803A6-AA9F-4861-ACF7-5997D7F136E9}" type="parTrans" cxnId="{99A77335-F1C5-4C25-B657-1F30F7080E61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8A5075B4-ED70-4095-9AB2-0FF02E314884}" type="sibTrans" cxnId="{99A77335-F1C5-4C25-B657-1F30F7080E61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A63B6375-87A8-4E25-AAD0-F5640E3810A2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hlava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AF0559CE-481D-4545-8670-74D0CD7B17C9}" type="parTrans" cxnId="{7B106D0C-2A44-4327-8E3D-6A35108D9453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AD5B1FB4-81D4-405C-9B8A-0F2F83624466}" type="sibTrans" cxnId="{7B106D0C-2A44-4327-8E3D-6A35108D9453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73A1DFDF-F001-4752-A9C9-673933613D5C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trup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8955DED5-23A2-4897-BB99-9FD31F3E0663}" type="parTrans" cxnId="{DB87E434-7F2A-466B-BC42-87AC9DAECB30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E78117DC-775D-4396-A4DC-2D07A9364FA7}" type="sibTrans" cxnId="{DB87E434-7F2A-466B-BC42-87AC9DAECB30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64F1CFEB-893C-4BD5-A675-567211C0A282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ocas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7E89FC58-7442-48BC-9119-DFBFE5FE8ACD}" type="parTrans" cxnId="{A88D1EE9-B7D3-4F8D-9915-02BF37594FF9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F567873A-B18E-4737-B36F-C51E5149F0AA}" type="sibTrans" cxnId="{A88D1EE9-B7D3-4F8D-9915-02BF37594FF9}">
      <dgm:prSet/>
      <dgm:spPr/>
      <dgm:t>
        <a:bodyPr/>
        <a:lstStyle/>
        <a:p>
          <a:endParaRPr lang="cs-CZ">
            <a:latin typeface="Times New Roman" pitchFamily="18" charset="0"/>
            <a:cs typeface="Times New Roman" pitchFamily="18" charset="0"/>
          </a:endParaRPr>
        </a:p>
      </dgm:t>
    </dgm:pt>
    <dgm:pt modelId="{A7212E58-470C-4BEC-A6FC-EE5FE0726544}" type="pres">
      <dgm:prSet presAssocID="{5F1D693A-835F-4003-A4AF-928BD993DD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46229BE-4795-41A8-845C-0F458EDEB423}" type="pres">
      <dgm:prSet presAssocID="{E627D899-E095-4667-9291-5CAD8DACC075}" presName="hierRoot1" presStyleCnt="0">
        <dgm:presLayoutVars>
          <dgm:hierBranch val="init"/>
        </dgm:presLayoutVars>
      </dgm:prSet>
      <dgm:spPr/>
    </dgm:pt>
    <dgm:pt modelId="{A3143ACC-B844-4D14-BDCD-E565755AE5A6}" type="pres">
      <dgm:prSet presAssocID="{E627D899-E095-4667-9291-5CAD8DACC075}" presName="rootComposite1" presStyleCnt="0"/>
      <dgm:spPr/>
    </dgm:pt>
    <dgm:pt modelId="{150DA8C1-AFC2-4B8E-9DC6-C10DD8699F36}" type="pres">
      <dgm:prSet presAssocID="{E627D899-E095-4667-9291-5CAD8DACC075}" presName="rootText1" presStyleLbl="node0" presStyleIdx="0" presStyleCnt="1" custScaleX="145653" custScaleY="573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131D28-3EE1-4619-A969-A0C674C6F3FC}" type="pres">
      <dgm:prSet presAssocID="{E627D899-E095-4667-9291-5CAD8DACC07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76C2698-710A-48EC-BFD8-4A8C918AD7D1}" type="pres">
      <dgm:prSet presAssocID="{E627D899-E095-4667-9291-5CAD8DACC075}" presName="hierChild2" presStyleCnt="0"/>
      <dgm:spPr/>
    </dgm:pt>
    <dgm:pt modelId="{F2430D25-48C0-45C4-A357-51545F4903A2}" type="pres">
      <dgm:prSet presAssocID="{AF0559CE-481D-4545-8670-74D0CD7B17C9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C2F8A47-EB5B-4036-843B-1266A6B59F6D}" type="pres">
      <dgm:prSet presAssocID="{A63B6375-87A8-4E25-AAD0-F5640E3810A2}" presName="hierRoot2" presStyleCnt="0">
        <dgm:presLayoutVars>
          <dgm:hierBranch val="init"/>
        </dgm:presLayoutVars>
      </dgm:prSet>
      <dgm:spPr/>
    </dgm:pt>
    <dgm:pt modelId="{BB5F9905-6433-4DB9-9FCA-C8CE7B9CB272}" type="pres">
      <dgm:prSet presAssocID="{A63B6375-87A8-4E25-AAD0-F5640E3810A2}" presName="rootComposite" presStyleCnt="0"/>
      <dgm:spPr/>
    </dgm:pt>
    <dgm:pt modelId="{45671AD8-819F-499B-AFA1-227EEA09A564}" type="pres">
      <dgm:prSet presAssocID="{A63B6375-87A8-4E25-AAD0-F5640E3810A2}" presName="rootText" presStyleLbl="node2" presStyleIdx="0" presStyleCnt="3" custScaleY="59117" custLinFactX="-31767" custLinFactNeighborX="-100000" custLinFactNeighborY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F06C8F-44A6-4BBC-886B-A3F4F03CEC74}" type="pres">
      <dgm:prSet presAssocID="{A63B6375-87A8-4E25-AAD0-F5640E3810A2}" presName="rootConnector" presStyleLbl="node2" presStyleIdx="0" presStyleCnt="3"/>
      <dgm:spPr/>
      <dgm:t>
        <a:bodyPr/>
        <a:lstStyle/>
        <a:p>
          <a:endParaRPr lang="cs-CZ"/>
        </a:p>
      </dgm:t>
    </dgm:pt>
    <dgm:pt modelId="{E5C4FCC7-FCFE-4D85-9E2B-3C44663C7E75}" type="pres">
      <dgm:prSet presAssocID="{A63B6375-87A8-4E25-AAD0-F5640E3810A2}" presName="hierChild4" presStyleCnt="0"/>
      <dgm:spPr/>
    </dgm:pt>
    <dgm:pt modelId="{053854B2-FF73-41A6-B390-8210E0568CD3}" type="pres">
      <dgm:prSet presAssocID="{A63B6375-87A8-4E25-AAD0-F5640E3810A2}" presName="hierChild5" presStyleCnt="0"/>
      <dgm:spPr/>
    </dgm:pt>
    <dgm:pt modelId="{551BE1BF-0A64-4BE3-B702-672C07DAC865}" type="pres">
      <dgm:prSet presAssocID="{8955DED5-23A2-4897-BB99-9FD31F3E0663}" presName="Name37" presStyleLbl="parChTrans1D2" presStyleIdx="1" presStyleCnt="3"/>
      <dgm:spPr/>
      <dgm:t>
        <a:bodyPr/>
        <a:lstStyle/>
        <a:p>
          <a:endParaRPr lang="cs-CZ"/>
        </a:p>
      </dgm:t>
    </dgm:pt>
    <dgm:pt modelId="{B59193E1-71F4-4F2E-867D-B75B4F9C207A}" type="pres">
      <dgm:prSet presAssocID="{73A1DFDF-F001-4752-A9C9-673933613D5C}" presName="hierRoot2" presStyleCnt="0">
        <dgm:presLayoutVars>
          <dgm:hierBranch val="init"/>
        </dgm:presLayoutVars>
      </dgm:prSet>
      <dgm:spPr/>
    </dgm:pt>
    <dgm:pt modelId="{D617FC32-4E59-4E0D-9708-58A62D69C53D}" type="pres">
      <dgm:prSet presAssocID="{73A1DFDF-F001-4752-A9C9-673933613D5C}" presName="rootComposite" presStyleCnt="0"/>
      <dgm:spPr/>
    </dgm:pt>
    <dgm:pt modelId="{8B14FF01-8256-4567-86B1-B670742F7C2F}" type="pres">
      <dgm:prSet presAssocID="{73A1DFDF-F001-4752-A9C9-673933613D5C}" presName="rootText" presStyleLbl="node2" presStyleIdx="1" presStyleCnt="3" custScaleY="50304" custLinFactNeighborX="1053" custLinFactNeighborY="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9851A1-C08F-49E1-830C-1422FCCC6FD9}" type="pres">
      <dgm:prSet presAssocID="{73A1DFDF-F001-4752-A9C9-673933613D5C}" presName="rootConnector" presStyleLbl="node2" presStyleIdx="1" presStyleCnt="3"/>
      <dgm:spPr/>
      <dgm:t>
        <a:bodyPr/>
        <a:lstStyle/>
        <a:p>
          <a:endParaRPr lang="cs-CZ"/>
        </a:p>
      </dgm:t>
    </dgm:pt>
    <dgm:pt modelId="{EAB3173A-7A50-4B4D-A255-D9A3840BD283}" type="pres">
      <dgm:prSet presAssocID="{73A1DFDF-F001-4752-A9C9-673933613D5C}" presName="hierChild4" presStyleCnt="0"/>
      <dgm:spPr/>
    </dgm:pt>
    <dgm:pt modelId="{AF5A123E-12A4-4E5B-B1A3-3E90A2B66A77}" type="pres">
      <dgm:prSet presAssocID="{73A1DFDF-F001-4752-A9C9-673933613D5C}" presName="hierChild5" presStyleCnt="0"/>
      <dgm:spPr/>
    </dgm:pt>
    <dgm:pt modelId="{EF276FC8-F0B7-454B-8969-1AE28468DAE9}" type="pres">
      <dgm:prSet presAssocID="{7E89FC58-7442-48BC-9119-DFBFE5FE8ACD}" presName="Name37" presStyleLbl="parChTrans1D2" presStyleIdx="2" presStyleCnt="3"/>
      <dgm:spPr/>
      <dgm:t>
        <a:bodyPr/>
        <a:lstStyle/>
        <a:p>
          <a:endParaRPr lang="cs-CZ"/>
        </a:p>
      </dgm:t>
    </dgm:pt>
    <dgm:pt modelId="{0B05A385-937F-46B2-A9DD-8CF7A9334869}" type="pres">
      <dgm:prSet presAssocID="{64F1CFEB-893C-4BD5-A675-567211C0A282}" presName="hierRoot2" presStyleCnt="0">
        <dgm:presLayoutVars>
          <dgm:hierBranch val="init"/>
        </dgm:presLayoutVars>
      </dgm:prSet>
      <dgm:spPr/>
    </dgm:pt>
    <dgm:pt modelId="{74F3841A-6241-44B9-87D7-32D6DD19B765}" type="pres">
      <dgm:prSet presAssocID="{64F1CFEB-893C-4BD5-A675-567211C0A282}" presName="rootComposite" presStyleCnt="0"/>
      <dgm:spPr/>
    </dgm:pt>
    <dgm:pt modelId="{B388E617-973F-4FCD-85D9-252394F8058B}" type="pres">
      <dgm:prSet presAssocID="{64F1CFEB-893C-4BD5-A675-567211C0A282}" presName="rootText" presStyleLbl="node2" presStyleIdx="2" presStyleCnt="3" custScaleY="61353" custLinFactNeighborX="83109" custLinFactNeighborY="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67C2B59-DE38-404A-ABDC-B10786E2C652}" type="pres">
      <dgm:prSet presAssocID="{64F1CFEB-893C-4BD5-A675-567211C0A282}" presName="rootConnector" presStyleLbl="node2" presStyleIdx="2" presStyleCnt="3"/>
      <dgm:spPr/>
      <dgm:t>
        <a:bodyPr/>
        <a:lstStyle/>
        <a:p>
          <a:endParaRPr lang="cs-CZ"/>
        </a:p>
      </dgm:t>
    </dgm:pt>
    <dgm:pt modelId="{D64E7159-6401-45AF-936E-A601116C2A28}" type="pres">
      <dgm:prSet presAssocID="{64F1CFEB-893C-4BD5-A675-567211C0A282}" presName="hierChild4" presStyleCnt="0"/>
      <dgm:spPr/>
    </dgm:pt>
    <dgm:pt modelId="{84549D87-437E-4656-AC85-B6AA24F3A611}" type="pres">
      <dgm:prSet presAssocID="{64F1CFEB-893C-4BD5-A675-567211C0A282}" presName="hierChild5" presStyleCnt="0"/>
      <dgm:spPr/>
    </dgm:pt>
    <dgm:pt modelId="{1EC6CC01-5148-43CF-8958-9E146A71C988}" type="pres">
      <dgm:prSet presAssocID="{E627D899-E095-4667-9291-5CAD8DACC075}" presName="hierChild3" presStyleCnt="0"/>
      <dgm:spPr/>
    </dgm:pt>
  </dgm:ptLst>
  <dgm:cxnLst>
    <dgm:cxn modelId="{5084EB17-5AA6-4FE5-9490-225C69CCF225}" type="presOf" srcId="{7E89FC58-7442-48BC-9119-DFBFE5FE8ACD}" destId="{EF276FC8-F0B7-454B-8969-1AE28468DAE9}" srcOrd="0" destOrd="0" presId="urn:microsoft.com/office/officeart/2005/8/layout/orgChart1"/>
    <dgm:cxn modelId="{07300D19-0ADA-42AE-AFE4-C7984E9B40FB}" type="presOf" srcId="{5F1D693A-835F-4003-A4AF-928BD993DD77}" destId="{A7212E58-470C-4BEC-A6FC-EE5FE0726544}" srcOrd="0" destOrd="0" presId="urn:microsoft.com/office/officeart/2005/8/layout/orgChart1"/>
    <dgm:cxn modelId="{CE007122-3543-4851-880F-C9A0600E52E5}" type="presOf" srcId="{73A1DFDF-F001-4752-A9C9-673933613D5C}" destId="{8B14FF01-8256-4567-86B1-B670742F7C2F}" srcOrd="0" destOrd="0" presId="urn:microsoft.com/office/officeart/2005/8/layout/orgChart1"/>
    <dgm:cxn modelId="{9D0407BD-AE27-49FA-9671-714BE29ABB71}" type="presOf" srcId="{A63B6375-87A8-4E25-AAD0-F5640E3810A2}" destId="{E6F06C8F-44A6-4BBC-886B-A3F4F03CEC74}" srcOrd="1" destOrd="0" presId="urn:microsoft.com/office/officeart/2005/8/layout/orgChart1"/>
    <dgm:cxn modelId="{46AC0873-4941-46B3-A1D5-03E017CAC5D9}" type="presOf" srcId="{E627D899-E095-4667-9291-5CAD8DACC075}" destId="{150DA8C1-AFC2-4B8E-9DC6-C10DD8699F36}" srcOrd="0" destOrd="0" presId="urn:microsoft.com/office/officeart/2005/8/layout/orgChart1"/>
    <dgm:cxn modelId="{B4EAB2E6-81D9-41F9-BB84-CFC2386408CA}" type="presOf" srcId="{AF0559CE-481D-4545-8670-74D0CD7B17C9}" destId="{F2430D25-48C0-45C4-A357-51545F4903A2}" srcOrd="0" destOrd="0" presId="urn:microsoft.com/office/officeart/2005/8/layout/orgChart1"/>
    <dgm:cxn modelId="{DB87E434-7F2A-466B-BC42-87AC9DAECB30}" srcId="{E627D899-E095-4667-9291-5CAD8DACC075}" destId="{73A1DFDF-F001-4752-A9C9-673933613D5C}" srcOrd="1" destOrd="0" parTransId="{8955DED5-23A2-4897-BB99-9FD31F3E0663}" sibTransId="{E78117DC-775D-4396-A4DC-2D07A9364FA7}"/>
    <dgm:cxn modelId="{3342AFFF-0C7F-4B37-9488-3861C306D4A7}" type="presOf" srcId="{8955DED5-23A2-4897-BB99-9FD31F3E0663}" destId="{551BE1BF-0A64-4BE3-B702-672C07DAC865}" srcOrd="0" destOrd="0" presId="urn:microsoft.com/office/officeart/2005/8/layout/orgChart1"/>
    <dgm:cxn modelId="{A187104B-C820-4DE7-94C1-21A28AC78809}" type="presOf" srcId="{64F1CFEB-893C-4BD5-A675-567211C0A282}" destId="{F67C2B59-DE38-404A-ABDC-B10786E2C652}" srcOrd="1" destOrd="0" presId="urn:microsoft.com/office/officeart/2005/8/layout/orgChart1"/>
    <dgm:cxn modelId="{99D1C477-B34C-44E3-A3FE-4B24A274E489}" type="presOf" srcId="{64F1CFEB-893C-4BD5-A675-567211C0A282}" destId="{B388E617-973F-4FCD-85D9-252394F8058B}" srcOrd="0" destOrd="0" presId="urn:microsoft.com/office/officeart/2005/8/layout/orgChart1"/>
    <dgm:cxn modelId="{92B57EA4-6210-4017-A104-F7716B049F34}" type="presOf" srcId="{A63B6375-87A8-4E25-AAD0-F5640E3810A2}" destId="{45671AD8-819F-499B-AFA1-227EEA09A564}" srcOrd="0" destOrd="0" presId="urn:microsoft.com/office/officeart/2005/8/layout/orgChart1"/>
    <dgm:cxn modelId="{9A757528-8CB3-44CA-94CC-9BAEABA25654}" type="presOf" srcId="{73A1DFDF-F001-4752-A9C9-673933613D5C}" destId="{189851A1-C08F-49E1-830C-1422FCCC6FD9}" srcOrd="1" destOrd="0" presId="urn:microsoft.com/office/officeart/2005/8/layout/orgChart1"/>
    <dgm:cxn modelId="{EC2DC06A-154C-4038-ABDC-60B2F207F806}" type="presOf" srcId="{E627D899-E095-4667-9291-5CAD8DACC075}" destId="{6C131D28-3EE1-4619-A969-A0C674C6F3FC}" srcOrd="1" destOrd="0" presId="urn:microsoft.com/office/officeart/2005/8/layout/orgChart1"/>
    <dgm:cxn modelId="{7B106D0C-2A44-4327-8E3D-6A35108D9453}" srcId="{E627D899-E095-4667-9291-5CAD8DACC075}" destId="{A63B6375-87A8-4E25-AAD0-F5640E3810A2}" srcOrd="0" destOrd="0" parTransId="{AF0559CE-481D-4545-8670-74D0CD7B17C9}" sibTransId="{AD5B1FB4-81D4-405C-9B8A-0F2F83624466}"/>
    <dgm:cxn modelId="{A88D1EE9-B7D3-4F8D-9915-02BF37594FF9}" srcId="{E627D899-E095-4667-9291-5CAD8DACC075}" destId="{64F1CFEB-893C-4BD5-A675-567211C0A282}" srcOrd="2" destOrd="0" parTransId="{7E89FC58-7442-48BC-9119-DFBFE5FE8ACD}" sibTransId="{F567873A-B18E-4737-B36F-C51E5149F0AA}"/>
    <dgm:cxn modelId="{99A77335-F1C5-4C25-B657-1F30F7080E61}" srcId="{5F1D693A-835F-4003-A4AF-928BD993DD77}" destId="{E627D899-E095-4667-9291-5CAD8DACC075}" srcOrd="0" destOrd="0" parTransId="{3B9803A6-AA9F-4861-ACF7-5997D7F136E9}" sibTransId="{8A5075B4-ED70-4095-9AB2-0FF02E314884}"/>
    <dgm:cxn modelId="{78D718D3-7456-40F2-8650-902B2FBCF7CC}" type="presParOf" srcId="{A7212E58-470C-4BEC-A6FC-EE5FE0726544}" destId="{646229BE-4795-41A8-845C-0F458EDEB423}" srcOrd="0" destOrd="0" presId="urn:microsoft.com/office/officeart/2005/8/layout/orgChart1"/>
    <dgm:cxn modelId="{6DFCC49C-1182-46B0-AA06-2BD15E9533FB}" type="presParOf" srcId="{646229BE-4795-41A8-845C-0F458EDEB423}" destId="{A3143ACC-B844-4D14-BDCD-E565755AE5A6}" srcOrd="0" destOrd="0" presId="urn:microsoft.com/office/officeart/2005/8/layout/orgChart1"/>
    <dgm:cxn modelId="{9D08829D-7D9B-496E-AFBA-69BCDFD11398}" type="presParOf" srcId="{A3143ACC-B844-4D14-BDCD-E565755AE5A6}" destId="{150DA8C1-AFC2-4B8E-9DC6-C10DD8699F36}" srcOrd="0" destOrd="0" presId="urn:microsoft.com/office/officeart/2005/8/layout/orgChart1"/>
    <dgm:cxn modelId="{67A538E4-3871-4C76-A773-EC1C50327243}" type="presParOf" srcId="{A3143ACC-B844-4D14-BDCD-E565755AE5A6}" destId="{6C131D28-3EE1-4619-A969-A0C674C6F3FC}" srcOrd="1" destOrd="0" presId="urn:microsoft.com/office/officeart/2005/8/layout/orgChart1"/>
    <dgm:cxn modelId="{E64B3DB3-4438-40CB-A257-8DF64695416D}" type="presParOf" srcId="{646229BE-4795-41A8-845C-0F458EDEB423}" destId="{F76C2698-710A-48EC-BFD8-4A8C918AD7D1}" srcOrd="1" destOrd="0" presId="urn:microsoft.com/office/officeart/2005/8/layout/orgChart1"/>
    <dgm:cxn modelId="{10538A9F-96CB-4716-8541-1DD24E368683}" type="presParOf" srcId="{F76C2698-710A-48EC-BFD8-4A8C918AD7D1}" destId="{F2430D25-48C0-45C4-A357-51545F4903A2}" srcOrd="0" destOrd="0" presId="urn:microsoft.com/office/officeart/2005/8/layout/orgChart1"/>
    <dgm:cxn modelId="{935EA769-BA88-4E69-9390-7E0F8CAABA19}" type="presParOf" srcId="{F76C2698-710A-48EC-BFD8-4A8C918AD7D1}" destId="{AC2F8A47-EB5B-4036-843B-1266A6B59F6D}" srcOrd="1" destOrd="0" presId="urn:microsoft.com/office/officeart/2005/8/layout/orgChart1"/>
    <dgm:cxn modelId="{11A99F62-4CFA-4C37-B327-5333FFCC27D9}" type="presParOf" srcId="{AC2F8A47-EB5B-4036-843B-1266A6B59F6D}" destId="{BB5F9905-6433-4DB9-9FCA-C8CE7B9CB272}" srcOrd="0" destOrd="0" presId="urn:microsoft.com/office/officeart/2005/8/layout/orgChart1"/>
    <dgm:cxn modelId="{7237995E-5B41-44A8-AC2D-7E946277C9B7}" type="presParOf" srcId="{BB5F9905-6433-4DB9-9FCA-C8CE7B9CB272}" destId="{45671AD8-819F-499B-AFA1-227EEA09A564}" srcOrd="0" destOrd="0" presId="urn:microsoft.com/office/officeart/2005/8/layout/orgChart1"/>
    <dgm:cxn modelId="{537CD1FA-230D-45E8-A33D-A2F154CA9621}" type="presParOf" srcId="{BB5F9905-6433-4DB9-9FCA-C8CE7B9CB272}" destId="{E6F06C8F-44A6-4BBC-886B-A3F4F03CEC74}" srcOrd="1" destOrd="0" presId="urn:microsoft.com/office/officeart/2005/8/layout/orgChart1"/>
    <dgm:cxn modelId="{48896E8F-4AD0-4838-AFCA-80761C3FBA78}" type="presParOf" srcId="{AC2F8A47-EB5B-4036-843B-1266A6B59F6D}" destId="{E5C4FCC7-FCFE-4D85-9E2B-3C44663C7E75}" srcOrd="1" destOrd="0" presId="urn:microsoft.com/office/officeart/2005/8/layout/orgChart1"/>
    <dgm:cxn modelId="{404026A5-9748-47A3-A96C-11F8135BADD5}" type="presParOf" srcId="{AC2F8A47-EB5B-4036-843B-1266A6B59F6D}" destId="{053854B2-FF73-41A6-B390-8210E0568CD3}" srcOrd="2" destOrd="0" presId="urn:microsoft.com/office/officeart/2005/8/layout/orgChart1"/>
    <dgm:cxn modelId="{6418C932-ECBB-4BFA-B138-FFBEC9C6015E}" type="presParOf" srcId="{F76C2698-710A-48EC-BFD8-4A8C918AD7D1}" destId="{551BE1BF-0A64-4BE3-B702-672C07DAC865}" srcOrd="2" destOrd="0" presId="urn:microsoft.com/office/officeart/2005/8/layout/orgChart1"/>
    <dgm:cxn modelId="{D8495DFE-C66E-4BBB-B66C-0F80A7B15C77}" type="presParOf" srcId="{F76C2698-710A-48EC-BFD8-4A8C918AD7D1}" destId="{B59193E1-71F4-4F2E-867D-B75B4F9C207A}" srcOrd="3" destOrd="0" presId="urn:microsoft.com/office/officeart/2005/8/layout/orgChart1"/>
    <dgm:cxn modelId="{46E37652-BB32-42F6-AA0E-E016B0F39B91}" type="presParOf" srcId="{B59193E1-71F4-4F2E-867D-B75B4F9C207A}" destId="{D617FC32-4E59-4E0D-9708-58A62D69C53D}" srcOrd="0" destOrd="0" presId="urn:microsoft.com/office/officeart/2005/8/layout/orgChart1"/>
    <dgm:cxn modelId="{E67D2F51-25F2-42EF-8CFD-5FEF42528AD1}" type="presParOf" srcId="{D617FC32-4E59-4E0D-9708-58A62D69C53D}" destId="{8B14FF01-8256-4567-86B1-B670742F7C2F}" srcOrd="0" destOrd="0" presId="urn:microsoft.com/office/officeart/2005/8/layout/orgChart1"/>
    <dgm:cxn modelId="{85A7AB69-7350-4AF1-ACD5-B523DDA3F1C3}" type="presParOf" srcId="{D617FC32-4E59-4E0D-9708-58A62D69C53D}" destId="{189851A1-C08F-49E1-830C-1422FCCC6FD9}" srcOrd="1" destOrd="0" presId="urn:microsoft.com/office/officeart/2005/8/layout/orgChart1"/>
    <dgm:cxn modelId="{8011EE6D-A322-4B94-AACA-1E46262BA4A3}" type="presParOf" srcId="{B59193E1-71F4-4F2E-867D-B75B4F9C207A}" destId="{EAB3173A-7A50-4B4D-A255-D9A3840BD283}" srcOrd="1" destOrd="0" presId="urn:microsoft.com/office/officeart/2005/8/layout/orgChart1"/>
    <dgm:cxn modelId="{9FDF80B3-23FE-4B1E-8665-A312F7F6B223}" type="presParOf" srcId="{B59193E1-71F4-4F2E-867D-B75B4F9C207A}" destId="{AF5A123E-12A4-4E5B-B1A3-3E90A2B66A77}" srcOrd="2" destOrd="0" presId="urn:microsoft.com/office/officeart/2005/8/layout/orgChart1"/>
    <dgm:cxn modelId="{C60A5CBE-359F-4C16-9BFE-760998A6AA16}" type="presParOf" srcId="{F76C2698-710A-48EC-BFD8-4A8C918AD7D1}" destId="{EF276FC8-F0B7-454B-8969-1AE28468DAE9}" srcOrd="4" destOrd="0" presId="urn:microsoft.com/office/officeart/2005/8/layout/orgChart1"/>
    <dgm:cxn modelId="{47055927-49B8-458E-8445-7505401F8FC5}" type="presParOf" srcId="{F76C2698-710A-48EC-BFD8-4A8C918AD7D1}" destId="{0B05A385-937F-46B2-A9DD-8CF7A9334869}" srcOrd="5" destOrd="0" presId="urn:microsoft.com/office/officeart/2005/8/layout/orgChart1"/>
    <dgm:cxn modelId="{4359137D-E869-407C-87BB-D347F16F2E9E}" type="presParOf" srcId="{0B05A385-937F-46B2-A9DD-8CF7A9334869}" destId="{74F3841A-6241-44B9-87D7-32D6DD19B765}" srcOrd="0" destOrd="0" presId="urn:microsoft.com/office/officeart/2005/8/layout/orgChart1"/>
    <dgm:cxn modelId="{B39DC4E4-F48F-4144-9B54-098666FED38C}" type="presParOf" srcId="{74F3841A-6241-44B9-87D7-32D6DD19B765}" destId="{B388E617-973F-4FCD-85D9-252394F8058B}" srcOrd="0" destOrd="0" presId="urn:microsoft.com/office/officeart/2005/8/layout/orgChart1"/>
    <dgm:cxn modelId="{CCE5C4D1-B3BC-4647-835B-CFDA7852BC84}" type="presParOf" srcId="{74F3841A-6241-44B9-87D7-32D6DD19B765}" destId="{F67C2B59-DE38-404A-ABDC-B10786E2C652}" srcOrd="1" destOrd="0" presId="urn:microsoft.com/office/officeart/2005/8/layout/orgChart1"/>
    <dgm:cxn modelId="{57865891-297E-41C8-A229-382EEFC793A9}" type="presParOf" srcId="{0B05A385-937F-46B2-A9DD-8CF7A9334869}" destId="{D64E7159-6401-45AF-936E-A601116C2A28}" srcOrd="1" destOrd="0" presId="urn:microsoft.com/office/officeart/2005/8/layout/orgChart1"/>
    <dgm:cxn modelId="{D1F7F573-0EFA-40C0-BE55-70F2382B9D53}" type="presParOf" srcId="{0B05A385-937F-46B2-A9DD-8CF7A9334869}" destId="{84549D87-437E-4656-AC85-B6AA24F3A611}" srcOrd="2" destOrd="0" presId="urn:microsoft.com/office/officeart/2005/8/layout/orgChart1"/>
    <dgm:cxn modelId="{837FF0DF-88BB-4824-94E3-85EDEEA1CC3A}" type="presParOf" srcId="{646229BE-4795-41A8-845C-0F458EDEB423}" destId="{1EC6CC01-5148-43CF-8958-9E146A71C9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76FC8-F0B7-454B-8969-1AE28468DAE9}">
      <dsp:nvSpPr>
        <dsp:cNvPr id="0" name=""/>
        <dsp:cNvSpPr/>
      </dsp:nvSpPr>
      <dsp:spPr>
        <a:xfrm>
          <a:off x="3180184" y="398592"/>
          <a:ext cx="2486265" cy="29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68"/>
              </a:lnTo>
              <a:lnTo>
                <a:pt x="2486265" y="146068"/>
              </a:lnTo>
              <a:lnTo>
                <a:pt x="2486265" y="2917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BE1BF-0A64-4BE3-B702-672C07DAC865}">
      <dsp:nvSpPr>
        <dsp:cNvPr id="0" name=""/>
        <dsp:cNvSpPr/>
      </dsp:nvSpPr>
      <dsp:spPr>
        <a:xfrm>
          <a:off x="3134464" y="398592"/>
          <a:ext cx="91440" cy="291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118"/>
              </a:lnTo>
              <a:lnTo>
                <a:pt x="60333" y="146118"/>
              </a:lnTo>
              <a:lnTo>
                <a:pt x="60333" y="2918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30D25-48C0-45C4-A357-51545F4903A2}">
      <dsp:nvSpPr>
        <dsp:cNvPr id="0" name=""/>
        <dsp:cNvSpPr/>
      </dsp:nvSpPr>
      <dsp:spPr>
        <a:xfrm>
          <a:off x="693918" y="398592"/>
          <a:ext cx="2486265" cy="291466"/>
        </a:xfrm>
        <a:custGeom>
          <a:avLst/>
          <a:gdLst/>
          <a:ahLst/>
          <a:cxnLst/>
          <a:rect l="0" t="0" r="0" b="0"/>
          <a:pathLst>
            <a:path>
              <a:moveTo>
                <a:pt x="2486265" y="0"/>
              </a:moveTo>
              <a:lnTo>
                <a:pt x="2486265" y="145743"/>
              </a:lnTo>
              <a:lnTo>
                <a:pt x="0" y="145743"/>
              </a:lnTo>
              <a:lnTo>
                <a:pt x="0" y="2914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DA8C1-AFC2-4B8E-9DC6-C10DD8699F36}">
      <dsp:nvSpPr>
        <dsp:cNvPr id="0" name=""/>
        <dsp:cNvSpPr/>
      </dsp:nvSpPr>
      <dsp:spPr>
        <a:xfrm>
          <a:off x="2169471" y="345"/>
          <a:ext cx="2021425" cy="3982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Times New Roman" pitchFamily="18" charset="0"/>
              <a:cs typeface="Times New Roman" pitchFamily="18" charset="0"/>
            </a:rPr>
            <a:t>Stavba těla</a:t>
          </a:r>
          <a:endParaRPr lang="cs-CZ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9471" y="345"/>
        <a:ext cx="2021425" cy="398246"/>
      </dsp:txXfrm>
    </dsp:sp>
    <dsp:sp modelId="{45671AD8-819F-499B-AFA1-227EEA09A564}">
      <dsp:nvSpPr>
        <dsp:cNvPr id="0" name=""/>
        <dsp:cNvSpPr/>
      </dsp:nvSpPr>
      <dsp:spPr>
        <a:xfrm>
          <a:off x="0" y="690059"/>
          <a:ext cx="1387836" cy="4102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hlava</a:t>
          </a:r>
          <a:endParaRPr lang="cs-CZ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90059"/>
        <a:ext cx="1387836" cy="410223"/>
      </dsp:txXfrm>
    </dsp:sp>
    <dsp:sp modelId="{8B14FF01-8256-4567-86B1-B670742F7C2F}">
      <dsp:nvSpPr>
        <dsp:cNvPr id="0" name=""/>
        <dsp:cNvSpPr/>
      </dsp:nvSpPr>
      <dsp:spPr>
        <a:xfrm>
          <a:off x="2500879" y="690433"/>
          <a:ext cx="1387836" cy="3490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trup</a:t>
          </a:r>
          <a:endParaRPr lang="cs-CZ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0879" y="690433"/>
        <a:ext cx="1387836" cy="349068"/>
      </dsp:txXfrm>
    </dsp:sp>
    <dsp:sp modelId="{B388E617-973F-4FCD-85D9-252394F8058B}">
      <dsp:nvSpPr>
        <dsp:cNvPr id="0" name=""/>
        <dsp:cNvSpPr/>
      </dsp:nvSpPr>
      <dsp:spPr>
        <a:xfrm>
          <a:off x="4972531" y="690384"/>
          <a:ext cx="1387836" cy="4257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ocas</a:t>
          </a:r>
          <a:endParaRPr lang="cs-CZ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2531" y="690384"/>
        <a:ext cx="1387836" cy="42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hyperlink" Target="http://cs.wikipedia.org/wiki/Ryb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wmf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hdphoto" Target="../media/hdphoto7.wdp"/><Relationship Id="rId18" Type="http://schemas.openxmlformats.org/officeDocument/2006/relationships/image" Target="../media/image42.w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microsoft.com/office/2007/relationships/hdphoto" Target="../media/hdphoto6.wdp"/><Relationship Id="rId5" Type="http://schemas.openxmlformats.org/officeDocument/2006/relationships/image" Target="../media/image31.jpeg"/><Relationship Id="rId15" Type="http://schemas.openxmlformats.org/officeDocument/2006/relationships/image" Target="../media/image39.jpeg"/><Relationship Id="rId10" Type="http://schemas.openxmlformats.org/officeDocument/2006/relationships/image" Target="../media/image36.png"/><Relationship Id="rId19" Type="http://schemas.openxmlformats.org/officeDocument/2006/relationships/hyperlink" Target="http://www.youtube.com/watch?v=fhTF3qOoqtA&amp;feature=fvsr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5/Barbus_barbus.jpg/258px-Barbus_barbus.jpg" TargetMode="External"/><Relationship Id="rId13" Type="http://schemas.openxmlformats.org/officeDocument/2006/relationships/hyperlink" Target="http://upload.wikimedia.org/wikipedia/commons/thumb/c/cf/Gadus_morhua-Cod-2-Atlanterhavsparken-Norway.JPG/258px-Gadus_morhua-Cod-2-Atlanterhavsparken-Norway.JPG" TargetMode="External"/><Relationship Id="rId3" Type="http://schemas.openxmlformats.org/officeDocument/2006/relationships/hyperlink" Target="http://upload.wikimedia.org/wikipedia/commons/thumb/f/fa/Latimeria_Chalumnae_-_Coelacanth_-_NHMW.jpg/800px-Latimeria_Chalumnae_-_Coelacanth_-_NHMW.jpg" TargetMode="External"/><Relationship Id="rId7" Type="http://schemas.openxmlformats.org/officeDocument/2006/relationships/hyperlink" Target="http://upload.wikimedia.org/wikipedia/commons/thumb/1/1a/Hecht.jpg/258px-Hecht.jpg" TargetMode="External"/><Relationship Id="rId12" Type="http://schemas.openxmlformats.org/officeDocument/2006/relationships/hyperlink" Target="http://upload.wikimedia.org/wikipedia/commons/thumb/b/bf/Sardinops_melanostictus.jpg/250px-Sardinops_melanostictus.jpg" TargetMode="External"/><Relationship Id="rId2" Type="http://schemas.openxmlformats.org/officeDocument/2006/relationships/hyperlink" Target="http://upload.wikimedia.org/wikipedia/commons/a/a8/Common_car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6/61/Australian-Lungfish.jpg/258px-Australian-Lungfish.jpg" TargetMode="External"/><Relationship Id="rId11" Type="http://schemas.openxmlformats.org/officeDocument/2006/relationships/hyperlink" Target="http://upload.wikimedia.org/wikipedia/commons/thumb/6/65/Herringadultkils.jpg/258px-Herringadultkils.jpg" TargetMode="External"/><Relationship Id="rId5" Type="http://schemas.openxmlformats.org/officeDocument/2006/relationships/hyperlink" Target="http://upload.wikimedia.org/wikipedia/commons/thumb/2/20/Giant_Gourami_in_Bronx_Zoo.jpg/800px-Giant_Gourami_in_Bronx_Zoo.jpg" TargetMode="External"/><Relationship Id="rId10" Type="http://schemas.openxmlformats.org/officeDocument/2006/relationships/hyperlink" Target="http://upload.wikimedia.org/wikipedia/commons/thumb/5/57/Peflu_u0.gif/258px-Peflu_u0.gif" TargetMode="External"/><Relationship Id="rId4" Type="http://schemas.openxmlformats.org/officeDocument/2006/relationships/hyperlink" Target="http://upload.wikimedia.org/wikipedia/commons/thumb/0/07/Underwater_Arctic_Grayling.jpg/258px-Underwater_Arctic_Grayling.jpg" TargetMode="External"/><Relationship Id="rId9" Type="http://schemas.openxmlformats.org/officeDocument/2006/relationships/hyperlink" Target="http://upload.wikimedia.org/wikipedia/commons/thumb/a/a5/Braxen,_Iduns_kokbok.jpg/258px-Braxen,_Iduns_kokbok.jpg" TargetMode="External"/><Relationship Id="rId14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 Ryby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FAAHKHSB\MC90044499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2432"/>
            <a:ext cx="2016224" cy="2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P9004035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7289"/>
            <a:ext cx="3116356" cy="20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DO68RGW8\MP900405246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230">
            <a:off x="3419872" y="2401473"/>
            <a:ext cx="3096820" cy="22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FAAHKHSB\MP900149013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90" y="2642985"/>
            <a:ext cx="2548880" cy="17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2KCXME00\MP90039004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7901"/>
            <a:ext cx="2116832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2KCXME00\MP90040503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0" y="771550"/>
            <a:ext cx="2264680" cy="15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1600" y="4029100"/>
            <a:ext cx="93610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Ryby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425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Ryba, postranní čára, skřele, plynový měchýř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stavbu těla ryb, nejvýznamnější zástupci.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krivankova.UNBCHEM\Local Settings\Temporary Internet Files\Content.IE5\ORXYJLS3\MP900433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429" y1="59333" x2="19238" y2="45429"/>
                        <a14:foregroundMark x1="20476" y1="43905" x2="24667" y2="36952"/>
                        <a14:foregroundMark x1="18952" y1="44857" x2="24667" y2="35429"/>
                        <a14:foregroundMark x1="20762" y1="42381" x2="20762" y2="4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56159"/>
            <a:ext cx="314781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ORXYJLS3\MM90031576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78" y="673993"/>
            <a:ext cx="14192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6146229" y="843558"/>
            <a:ext cx="2232248" cy="1872208"/>
          </a:xfrm>
          <a:prstGeom prst="cloudCallout">
            <a:avLst>
              <a:gd name="adj1" fmla="val -67316"/>
              <a:gd name="adj2" fmla="val 3915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Tělo ryb dokonale přizpůsobeno životu a pohybu ve vodě.</a:t>
            </a:r>
          </a:p>
        </p:txBody>
      </p:sp>
      <p:sp>
        <p:nvSpPr>
          <p:cNvPr id="9" name="Obláček 8"/>
          <p:cNvSpPr/>
          <p:nvPr/>
        </p:nvSpPr>
        <p:spPr>
          <a:xfrm>
            <a:off x="6351662" y="3075806"/>
            <a:ext cx="2232248" cy="1872208"/>
          </a:xfrm>
          <a:prstGeom prst="cloudCallout">
            <a:avLst>
              <a:gd name="adj1" fmla="val -77557"/>
              <a:gd name="adj2" fmla="val -216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Tělo ryb rozlišeno na hlavu, trup a ploutve.</a:t>
            </a:r>
          </a:p>
        </p:txBody>
      </p:sp>
      <p:sp>
        <p:nvSpPr>
          <p:cNvPr id="8" name="Obláček 7"/>
          <p:cNvSpPr/>
          <p:nvPr/>
        </p:nvSpPr>
        <p:spPr>
          <a:xfrm>
            <a:off x="251520" y="3319282"/>
            <a:ext cx="2232248" cy="1728192"/>
          </a:xfrm>
          <a:prstGeom prst="cloudCallout">
            <a:avLst>
              <a:gd name="adj1" fmla="val 103791"/>
              <a:gd name="adj2" fmla="val -4572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Žijí ve sladkých i slaných vodách.</a:t>
            </a:r>
          </a:p>
        </p:txBody>
      </p:sp>
      <p:sp>
        <p:nvSpPr>
          <p:cNvPr id="10" name="Obláček 9"/>
          <p:cNvSpPr/>
          <p:nvPr/>
        </p:nvSpPr>
        <p:spPr>
          <a:xfrm>
            <a:off x="467544" y="1101874"/>
            <a:ext cx="2232248" cy="1728192"/>
          </a:xfrm>
          <a:prstGeom prst="cloudCallout">
            <a:avLst>
              <a:gd name="adj1" fmla="val 93123"/>
              <a:gd name="adj2" fmla="val 3033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Tvoří nejpočetnější skupinu obratlovců.</a:t>
            </a:r>
          </a:p>
        </p:txBody>
      </p:sp>
      <p:pic>
        <p:nvPicPr>
          <p:cNvPr id="1026" name="Picture 2" descr="C:\Documents and Settings\krivankova.UNBCHEM\Local Settings\Temporary Internet Files\Content.IE5\DO68RGW8\MC9000576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52788"/>
            <a:ext cx="1239962" cy="10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krivankova.UNBCHEM\Local Settings\Temporary Internet Files\Content.IE5\FAAHKHSB\MP90040746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88" y="4101485"/>
            <a:ext cx="907480" cy="9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C90005262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18469"/>
            <a:ext cx="1419622" cy="6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7322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20.3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Common c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7391" l="1750" r="98250">
                        <a14:foregroundMark x1="51000" y1="91884" x2="51000" y2="91884"/>
                        <a14:foregroundMark x1="51125" y1="88116" x2="51125" y2="88116"/>
                        <a14:foregroundMark x1="50250" y1="94493" x2="50250" y2="94493"/>
                        <a14:foregroundMark x1="44375" y1="85217" x2="44375" y2="8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081"/>
          <a:stretch/>
        </p:blipFill>
        <p:spPr bwMode="auto">
          <a:xfrm>
            <a:off x="1403226" y="1815666"/>
            <a:ext cx="6362700" cy="2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84151" y="4381712"/>
            <a:ext cx="1267570" cy="49429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matové vousky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0242229"/>
              </p:ext>
            </p:extLst>
          </p:nvPr>
        </p:nvGraphicFramePr>
        <p:xfrm>
          <a:off x="1187624" y="987574"/>
          <a:ext cx="6360368" cy="111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136079" y="3867894"/>
            <a:ext cx="1296144" cy="36004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ústa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6079" y="2859782"/>
            <a:ext cx="1296144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ichová jamka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99592" y="2469071"/>
            <a:ext cx="1296144" cy="36004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oko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411760" y="4448839"/>
            <a:ext cx="1296144" cy="36004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skřele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95936" y="4515967"/>
            <a:ext cx="1296144" cy="49731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rsní ploutve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436096" y="4515967"/>
            <a:ext cx="1296144" cy="45502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řišní ploutve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148064" y="2283718"/>
            <a:ext cx="1296144" cy="43204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řbetní ploutev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948264" y="4335947"/>
            <a:ext cx="1296144" cy="36004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itní ploutev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7380312" y="3183818"/>
            <a:ext cx="1296144" cy="5400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casní ploutev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7117854" y="2356867"/>
            <a:ext cx="1296144" cy="4722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ostranní čára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>
            <a:stCxn id="10" idx="0"/>
          </p:cNvCxnSpPr>
          <p:nvPr/>
        </p:nvCxnSpPr>
        <p:spPr>
          <a:xfrm flipH="1" flipV="1">
            <a:off x="2699792" y="3579862"/>
            <a:ext cx="360040" cy="86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3" idx="0"/>
          </p:cNvCxnSpPr>
          <p:nvPr/>
        </p:nvCxnSpPr>
        <p:spPr>
          <a:xfrm flipV="1">
            <a:off x="1417936" y="3867894"/>
            <a:ext cx="273744" cy="51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7" idx="0"/>
          </p:cNvCxnSpPr>
          <p:nvPr/>
        </p:nvCxnSpPr>
        <p:spPr>
          <a:xfrm flipV="1">
            <a:off x="784151" y="3723878"/>
            <a:ext cx="76351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8" idx="3"/>
          </p:cNvCxnSpPr>
          <p:nvPr/>
        </p:nvCxnSpPr>
        <p:spPr>
          <a:xfrm>
            <a:off x="1432223" y="3111810"/>
            <a:ext cx="259457" cy="34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9" idx="2"/>
          </p:cNvCxnSpPr>
          <p:nvPr/>
        </p:nvCxnSpPr>
        <p:spPr>
          <a:xfrm>
            <a:off x="1547664" y="2829111"/>
            <a:ext cx="360040" cy="595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1" idx="1"/>
          </p:cNvCxnSpPr>
          <p:nvPr/>
        </p:nvCxnSpPr>
        <p:spPr>
          <a:xfrm flipH="1" flipV="1">
            <a:off x="3491880" y="4227934"/>
            <a:ext cx="504056" cy="536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2" idx="0"/>
          </p:cNvCxnSpPr>
          <p:nvPr/>
        </p:nvCxnSpPr>
        <p:spPr>
          <a:xfrm flipH="1" flipV="1">
            <a:off x="4427984" y="4335947"/>
            <a:ext cx="165618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4" idx="1"/>
          </p:cNvCxnSpPr>
          <p:nvPr/>
        </p:nvCxnSpPr>
        <p:spPr>
          <a:xfrm flipH="1" flipV="1">
            <a:off x="6012160" y="4124803"/>
            <a:ext cx="936104" cy="39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13" idx="1"/>
          </p:cNvCxnSpPr>
          <p:nvPr/>
        </p:nvCxnSpPr>
        <p:spPr>
          <a:xfrm flipH="1" flipV="1">
            <a:off x="4427984" y="2469071"/>
            <a:ext cx="720080" cy="30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stCxn id="15" idx="1"/>
          </p:cNvCxnSpPr>
          <p:nvPr/>
        </p:nvCxnSpPr>
        <p:spPr>
          <a:xfrm flipH="1" flipV="1">
            <a:off x="6948264" y="3424702"/>
            <a:ext cx="432048" cy="29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16" idx="1"/>
          </p:cNvCxnSpPr>
          <p:nvPr/>
        </p:nvCxnSpPr>
        <p:spPr>
          <a:xfrm flipH="1">
            <a:off x="6012160" y="2592989"/>
            <a:ext cx="1105694" cy="770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C:\Documents and Settings\krivankova.UNBCHEM\Local Settings\Temporary Internet Files\Content.IE5\FAAHKHSB\MC90043883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24" y="771550"/>
            <a:ext cx="1205911" cy="12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2KCXME00\MP90043054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123337"/>
            <a:ext cx="800113" cy="10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4029844" y="915566"/>
            <a:ext cx="1694284" cy="159749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</a:p>
          <a:p>
            <a:pPr algn="ctr"/>
            <a:endParaRPr lang="cs-CZ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1344271" y="1131039"/>
            <a:ext cx="1656184" cy="508634"/>
          </a:xfrm>
          <a:prstGeom prst="wedgeRoundRectCallout">
            <a:avLst>
              <a:gd name="adj1" fmla="val 108896"/>
              <a:gd name="adj2" fmla="val 14490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Skřele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hrání žábry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320924" y="1941562"/>
            <a:ext cx="1872208" cy="545976"/>
          </a:xfrm>
          <a:prstGeom prst="wedgeRoundRectCallout">
            <a:avLst>
              <a:gd name="adj1" fmla="val 153002"/>
              <a:gd name="adj2" fmla="val 3140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Postranní čára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nímání otřesů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320924" y="2787774"/>
            <a:ext cx="1872208" cy="518936"/>
          </a:xfrm>
          <a:prstGeom prst="wedgeRoundRectCallout">
            <a:avLst>
              <a:gd name="adj1" fmla="val 156564"/>
              <a:gd name="adj2" fmla="val -10342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Kostěné paprsky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zpevňují ploutve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6538577" y="910258"/>
            <a:ext cx="2232248" cy="796666"/>
          </a:xfrm>
          <a:prstGeom prst="wedgeRoundRectCallout">
            <a:avLst>
              <a:gd name="adj1" fmla="val -88837"/>
              <a:gd name="adj2" fmla="val 11599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Šupiny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povrchu těla, lze podle nich určit stáří ryby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320924" y="3605736"/>
            <a:ext cx="1872208" cy="540640"/>
          </a:xfrm>
          <a:prstGeom prst="wedgeRoundRectCallout">
            <a:avLst>
              <a:gd name="adj1" fmla="val 158090"/>
              <a:gd name="adj2" fmla="val -23237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Slizové žlázy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kůži, chrání ji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1475656" y="4299942"/>
            <a:ext cx="1872208" cy="756664"/>
          </a:xfrm>
          <a:prstGeom prst="wedgeRoundRectCallout">
            <a:avLst>
              <a:gd name="adj1" fmla="val 104671"/>
              <a:gd name="adj2" fmla="val -25915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Plynový měchýř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umožňuje vznášení a potápění</a:t>
            </a:r>
          </a:p>
        </p:txBody>
      </p:sp>
      <p:pic>
        <p:nvPicPr>
          <p:cNvPr id="3074" name="Picture 2" descr="C:\Documents and Settings\krivankova.UNBCHEM\Local Settings\Temporary Internet Files\Content.IE5\ORXYJLS3\MC900281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71" y="1347614"/>
            <a:ext cx="1275030" cy="12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rivankova.UNBCHEM\Local Settings\Temporary Internet Files\Content.IE5\DO68RGW8\MC9003200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4" y="4280892"/>
            <a:ext cx="973836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rivankova.UNBCHEM\Local Settings\Temporary Internet Files\Content.IE5\FAAHKHSB\MC9003538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48" y="3480654"/>
            <a:ext cx="1690833" cy="11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krivankova.UNBCHEM\Local Settings\Temporary Internet Files\Content.IE5\2KCXME00\MC9004345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" y="968611"/>
            <a:ext cx="1084043" cy="8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ový popisek 16"/>
          <p:cNvSpPr/>
          <p:nvPr/>
        </p:nvSpPr>
        <p:spPr>
          <a:xfrm>
            <a:off x="6588224" y="2214550"/>
            <a:ext cx="2240632" cy="833323"/>
          </a:xfrm>
          <a:prstGeom prst="wedgeRoundRectCallout">
            <a:avLst>
              <a:gd name="adj1" fmla="val -98197"/>
              <a:gd name="adj2" fmla="val -2786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Trávicí žlázy</a:t>
            </a:r>
          </a:p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játra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žluč</a:t>
            </a:r>
          </a:p>
          <a:p>
            <a:pPr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linivka 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trávicí enzymy</a:t>
            </a:r>
          </a:p>
        </p:txBody>
      </p:sp>
      <p:sp>
        <p:nvSpPr>
          <p:cNvPr id="18" name="Zaoblený obdélníkový popisek 17"/>
          <p:cNvSpPr/>
          <p:nvPr/>
        </p:nvSpPr>
        <p:spPr>
          <a:xfrm>
            <a:off x="4033242" y="3306710"/>
            <a:ext cx="3053943" cy="1727046"/>
          </a:xfrm>
          <a:prstGeom prst="wedgeRoundRectCallout">
            <a:avLst>
              <a:gd name="adj1" fmla="val -23934"/>
              <a:gd name="adj2" fmla="val -8317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Rozmnožování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Samci – mlíčňáci – mlíčí - spermie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Samice – jikernačky – jikry - vajíčka</a:t>
            </a:r>
          </a:p>
          <a:p>
            <a:pPr algn="ctr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Oplození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→ vnitřní – nepravá živorodost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→ vnější - mimotělní</a:t>
            </a:r>
          </a:p>
        </p:txBody>
      </p:sp>
      <p:pic>
        <p:nvPicPr>
          <p:cNvPr id="3079" name="Picture 7" descr="C:\Documents and Settings\krivankova.UNBCHEM\Local Settings\Temporary Internet Files\Content.IE5\ORXYJLS3\MC9003914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09" y="2503410"/>
            <a:ext cx="745238" cy="7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krivankova.UNBCHEM\Local Settings\Temporary Internet Files\Content.IE5\DO68RGW8\MC9002808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05" y="564205"/>
            <a:ext cx="904343" cy="10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krivankova.UNBCHEM\Local Settings\Temporary Internet Files\Content.IE5\2KCXME00\MP90040685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12618"/>
          <a:stretch/>
        </p:blipFill>
        <p:spPr bwMode="auto">
          <a:xfrm>
            <a:off x="838672" y="1796880"/>
            <a:ext cx="2448272" cy="20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29208" y="1167594"/>
            <a:ext cx="3578696" cy="36004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Doplň do obrázku schéma dýchání ryb.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902224" y="630610"/>
            <a:ext cx="5134272" cy="50098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Doplň schéma dělení ryb podle přijmu potravy a uveď příklad: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06030" y="4155926"/>
            <a:ext cx="2448272" cy="57606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Dělení ryb podle výskytu:</a:t>
            </a:r>
          </a:p>
        </p:txBody>
      </p:sp>
      <p:cxnSp>
        <p:nvCxnSpPr>
          <p:cNvPr id="5" name="Zakřivená spojnice 4"/>
          <p:cNvCxnSpPr/>
          <p:nvPr/>
        </p:nvCxnSpPr>
        <p:spPr>
          <a:xfrm flipV="1">
            <a:off x="619994" y="3300708"/>
            <a:ext cx="504056" cy="36004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/>
          <p:nvPr/>
        </p:nvCxnSpPr>
        <p:spPr>
          <a:xfrm>
            <a:off x="592288" y="2150371"/>
            <a:ext cx="504056" cy="44155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 flipV="1">
            <a:off x="606030" y="3118711"/>
            <a:ext cx="476572" cy="314534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/>
          <p:nvPr/>
        </p:nvCxnSpPr>
        <p:spPr>
          <a:xfrm>
            <a:off x="592288" y="2931790"/>
            <a:ext cx="476572" cy="1270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162794" y="1707654"/>
            <a:ext cx="914400" cy="441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kysličená voda</a:t>
            </a:r>
          </a:p>
        </p:txBody>
      </p:sp>
      <p:cxnSp>
        <p:nvCxnSpPr>
          <p:cNvPr id="19" name="Zakřivená spojnice 18"/>
          <p:cNvCxnSpPr/>
          <p:nvPr/>
        </p:nvCxnSpPr>
        <p:spPr>
          <a:xfrm>
            <a:off x="554957" y="2363097"/>
            <a:ext cx="504056" cy="44155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504778" y="2830092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413720" y="2571750"/>
            <a:ext cx="457175" cy="12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470845" y="308125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08920" y="2355726"/>
            <a:ext cx="43204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2411784" y="3316421"/>
            <a:ext cx="45717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aoblený obdélník 36"/>
          <p:cNvSpPr/>
          <p:nvPr/>
        </p:nvSpPr>
        <p:spPr>
          <a:xfrm>
            <a:off x="2987824" y="2129408"/>
            <a:ext cx="914400" cy="441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oda bez kyslíku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1558505" y="3433245"/>
            <a:ext cx="761156" cy="30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žábry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54592" y="1313148"/>
            <a:ext cx="1944216" cy="580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Býložravci</a:t>
            </a: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Amur bílý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59932" y="1313148"/>
            <a:ext cx="1944216" cy="580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Masožravci</a:t>
            </a: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štika obecná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183449" y="2150371"/>
            <a:ext cx="1915294" cy="580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Všežravci</a:t>
            </a: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kapr obecný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2KCXME00\MC9000840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8061">
            <a:off x="3814173" y="1254694"/>
            <a:ext cx="854421" cy="5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ástupce rodu – kapr obecn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46" y="2067018"/>
            <a:ext cx="1183505" cy="8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oubor:Grass-Carp1w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29" y="1378868"/>
            <a:ext cx="949126" cy="4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3460614" y="3096625"/>
            <a:ext cx="2222772" cy="1912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Ryby stojatých vod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jezera, rybníky, přehrady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Ryby tekoucích vod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podle nároků na teplotu a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kvalitu vody rozlišujeme: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   - pstruhové pásmo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  - lipanové pásmo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   - parmové pásmo</a:t>
            </a:r>
          </a:p>
        </p:txBody>
      </p:sp>
      <p:pic>
        <p:nvPicPr>
          <p:cNvPr id="2050" name="Picture 2" descr="Soubor:Underwater Arctic Grayl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9" y="4371641"/>
            <a:ext cx="960930" cy="7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5148064" y="4587975"/>
            <a:ext cx="288032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6619705" y="3081254"/>
            <a:ext cx="2279103" cy="1912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Význam ryb: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ložka lidské potravy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ybníkářství (Třeboňsko)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rybolov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ajišťují biologickou rovnováhu vodního ekosystému (nadměrný rybolov ji narušuje)</a:t>
            </a:r>
          </a:p>
        </p:txBody>
      </p:sp>
      <p:pic>
        <p:nvPicPr>
          <p:cNvPr id="1026" name="Picture 2" descr="C:\Documents and Settings\krivankova.UNBCHEM\Local Settings\Temporary Internet Files\Content.IE5\FAAHKHSB\MP90017524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67018"/>
            <a:ext cx="1324744" cy="8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37" grpId="0" animBg="1"/>
      <p:bldP spid="38" grpId="0" animBg="1"/>
      <p:bldP spid="4" grpId="0" animBg="1"/>
      <p:bldP spid="25" grpId="0" animBg="1"/>
      <p:bldP spid="26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9185" y="1115717"/>
            <a:ext cx="151216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Zástupci: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88224" y="771550"/>
            <a:ext cx="2333448" cy="1840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Bahníci</a:t>
            </a:r>
          </a:p>
          <a:p>
            <a:pPr marL="285750" indent="-285750" algn="ctr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dýchají kyslík z vody i ze vzduchu, dvojdyšné</a:t>
            </a:r>
          </a:p>
          <a:p>
            <a:pPr marL="285750" indent="-285750" algn="ctr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35971" y="713560"/>
            <a:ext cx="2169690" cy="18984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Lezouni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krátkodobě se mohou pohybovat po souši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979712" y="1059582"/>
            <a:ext cx="184276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Lalokoploutvé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latimérie podivná</a:t>
            </a: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9775" y="2515410"/>
            <a:ext cx="3876786" cy="24326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Sladkovodní</a:t>
            </a: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211960" y="2810052"/>
            <a:ext cx="4709712" cy="20820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Mořské</a:t>
            </a: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Australian-Lung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23" y="1580249"/>
            <a:ext cx="2103847" cy="8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Giant Gourami in Bronx Z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52" y="1639627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Latimeria Chalumnae - Coelacanth - NHM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68" y="1662786"/>
            <a:ext cx="1665852" cy="6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295086" y="2660568"/>
            <a:ext cx="756084" cy="37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pstruh</a:t>
            </a:r>
          </a:p>
        </p:txBody>
      </p:sp>
      <p:pic>
        <p:nvPicPr>
          <p:cNvPr id="1036" name="Picture 12" descr="Soubor:Hec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63874" y="2659427"/>
            <a:ext cx="1081100" cy="6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2926381" y="3266592"/>
            <a:ext cx="756084" cy="339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štika</a:t>
            </a:r>
          </a:p>
        </p:txBody>
      </p:sp>
      <p:pic>
        <p:nvPicPr>
          <p:cNvPr id="1038" name="Picture 14" descr="http://media1.picsearch.com/is?uKxjMd3S0y1-HcMtfs3ZMqjFz8vzbdqETplM_BOaf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5" y="3731712"/>
            <a:ext cx="1219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539552" y="4455612"/>
            <a:ext cx="75608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sumec</a:t>
            </a:r>
          </a:p>
        </p:txBody>
      </p:sp>
      <p:pic>
        <p:nvPicPr>
          <p:cNvPr id="1040" name="Picture 16" descr="Soubor:Braxen, Iduns kokb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53" y="3326688"/>
            <a:ext cx="1111186" cy="6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1771353" y="3139763"/>
            <a:ext cx="75608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cejn</a:t>
            </a:r>
          </a:p>
        </p:txBody>
      </p:sp>
      <p:pic>
        <p:nvPicPr>
          <p:cNvPr id="1042" name="Picture 18" descr="Soubor:Barbus barbu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8" y="4443999"/>
            <a:ext cx="1584905" cy="48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aoblený obdélník 23"/>
          <p:cNvSpPr/>
          <p:nvPr/>
        </p:nvSpPr>
        <p:spPr>
          <a:xfrm>
            <a:off x="1812765" y="4196379"/>
            <a:ext cx="75608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parma</a:t>
            </a:r>
          </a:p>
        </p:txBody>
      </p:sp>
      <p:pic>
        <p:nvPicPr>
          <p:cNvPr id="1044" name="Picture 20" descr="Soubor:Peflu u0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469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76" y="3827667"/>
            <a:ext cx="1419293" cy="10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aoblený obdélník 25"/>
          <p:cNvSpPr/>
          <p:nvPr/>
        </p:nvSpPr>
        <p:spPr>
          <a:xfrm>
            <a:off x="3155867" y="3700838"/>
            <a:ext cx="75608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okoun</a:t>
            </a:r>
          </a:p>
        </p:txBody>
      </p:sp>
      <p:pic>
        <p:nvPicPr>
          <p:cNvPr id="1046" name="Picture 22" descr="Soubor:Herringadultkil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05" b="89540" l="4281" r="94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39" y="3174018"/>
            <a:ext cx="1403144" cy="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28"/>
          <p:cNvSpPr/>
          <p:nvPr/>
        </p:nvSpPr>
        <p:spPr>
          <a:xfrm>
            <a:off x="6365197" y="3700838"/>
            <a:ext cx="75608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sleď</a:t>
            </a:r>
          </a:p>
        </p:txBody>
      </p:sp>
      <p:pic>
        <p:nvPicPr>
          <p:cNvPr id="1048" name="Picture 24" descr="Soubor:Sardinops melanostictus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24144"/>
          <a:stretch/>
        </p:blipFill>
        <p:spPr bwMode="auto">
          <a:xfrm>
            <a:off x="7596336" y="2941202"/>
            <a:ext cx="936104" cy="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aoblený obdélník 30"/>
          <p:cNvSpPr/>
          <p:nvPr/>
        </p:nvSpPr>
        <p:spPr>
          <a:xfrm>
            <a:off x="7641341" y="3585815"/>
            <a:ext cx="84609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sardinky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4702891" y="2935999"/>
            <a:ext cx="84609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tuňák</a:t>
            </a:r>
          </a:p>
        </p:txBody>
      </p:sp>
      <p:sp>
        <p:nvSpPr>
          <p:cNvPr id="35" name="Zaoblený obdélník 34"/>
          <p:cNvSpPr/>
          <p:nvPr/>
        </p:nvSpPr>
        <p:spPr>
          <a:xfrm>
            <a:off x="4473106" y="4033652"/>
            <a:ext cx="84609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makrela</a:t>
            </a:r>
          </a:p>
        </p:txBody>
      </p:sp>
      <p:pic>
        <p:nvPicPr>
          <p:cNvPr id="1054" name="Picture 30" descr="Soubor:Gadus morhua-Cod-2-Atlanterhavsparken-Norway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29929"/>
          <a:stretch/>
        </p:blipFill>
        <p:spPr bwMode="auto">
          <a:xfrm>
            <a:off x="7121220" y="4205597"/>
            <a:ext cx="1412650" cy="6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aoblený obdélník 36"/>
          <p:cNvSpPr/>
          <p:nvPr/>
        </p:nvSpPr>
        <p:spPr>
          <a:xfrm>
            <a:off x="7583524" y="3927001"/>
            <a:ext cx="846094" cy="253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treska</a:t>
            </a:r>
          </a:p>
        </p:txBody>
      </p:sp>
      <p:pic>
        <p:nvPicPr>
          <p:cNvPr id="3" name="Picture 2" descr="C:\Documents and Settings\krivankova.UNBCHEM\Local Settings\Temporary Internet Files\Content.IE5\FAAHKHSB\MC900084058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6" y="2954388"/>
            <a:ext cx="1512168" cy="6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krivankova.UNBCHEM\Local Settings\Temporary Internet Files\Content.IE5\2KCXME00\MC90003636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06" y="3271911"/>
            <a:ext cx="1495420" cy="6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ORXYJLS3\MC900083976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0" y="4203598"/>
            <a:ext cx="1793197" cy="5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ítko akce: Video 10">
            <a:hlinkClick r:id="rId19" highlightClick="1"/>
          </p:cNvPr>
          <p:cNvSpPr/>
          <p:nvPr/>
        </p:nvSpPr>
        <p:spPr>
          <a:xfrm>
            <a:off x="651293" y="1901062"/>
            <a:ext cx="604403" cy="4546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216174"/>
            <a:ext cx="1512168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Bony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743908" y="758974"/>
            <a:ext cx="252028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perch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DO68RGW8\MC9000840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4701"/>
            <a:ext cx="4671588" cy="21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FAAHKHSB\MC9000572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23" y="699542"/>
            <a:ext cx="1810512" cy="10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323528" y="2627707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operculum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375756" y="1446312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piny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ray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355156" y="1842890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oft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ray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007209" y="3610565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ateral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line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984268" y="2707901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audal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564038" y="4098727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443125" y="4098727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pelvic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195886" y="4657974"/>
            <a:ext cx="1368152" cy="320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ectoral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Přímá spojnice se šipkou 4"/>
          <p:cNvCxnSpPr>
            <a:stCxn id="9" idx="3"/>
          </p:cNvCxnSpPr>
          <p:nvPr/>
        </p:nvCxnSpPr>
        <p:spPr>
          <a:xfrm>
            <a:off x="1691680" y="2788094"/>
            <a:ext cx="1800200" cy="240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2"/>
          </p:cNvCxnSpPr>
          <p:nvPr/>
        </p:nvCxnSpPr>
        <p:spPr>
          <a:xfrm>
            <a:off x="3059832" y="1767086"/>
            <a:ext cx="932842" cy="359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2" idx="2"/>
          </p:cNvCxnSpPr>
          <p:nvPr/>
        </p:nvCxnSpPr>
        <p:spPr>
          <a:xfrm flipH="1">
            <a:off x="5004048" y="2163664"/>
            <a:ext cx="1035184" cy="304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6" idx="0"/>
          </p:cNvCxnSpPr>
          <p:nvPr/>
        </p:nvCxnSpPr>
        <p:spPr>
          <a:xfrm flipV="1">
            <a:off x="2127201" y="3867895"/>
            <a:ext cx="1114282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8" idx="0"/>
          </p:cNvCxnSpPr>
          <p:nvPr/>
        </p:nvCxnSpPr>
        <p:spPr>
          <a:xfrm flipV="1">
            <a:off x="3879962" y="3219822"/>
            <a:ext cx="0" cy="143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5" idx="0"/>
          </p:cNvCxnSpPr>
          <p:nvPr/>
        </p:nvCxnSpPr>
        <p:spPr>
          <a:xfrm flipV="1">
            <a:off x="5248114" y="3435846"/>
            <a:ext cx="0" cy="662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13" idx="1"/>
          </p:cNvCxnSpPr>
          <p:nvPr/>
        </p:nvCxnSpPr>
        <p:spPr>
          <a:xfrm flipH="1" flipV="1">
            <a:off x="5148064" y="3028675"/>
            <a:ext cx="859145" cy="742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14" idx="1"/>
          </p:cNvCxnSpPr>
          <p:nvPr/>
        </p:nvCxnSpPr>
        <p:spPr>
          <a:xfrm flipH="1">
            <a:off x="6039232" y="2868288"/>
            <a:ext cx="945036" cy="16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5010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Jakou funkci mají skřele?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chrání žábra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umožňují trávení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chrání kůži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slouží k vnímání otřesů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plynový měchýř?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kůži, chrání ji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umožňuje vznášení a potápění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umožňuje trávení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umožňuje určit stáří ryb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látky napomáhají řízení organismu?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žluč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hormony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játra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mozek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ryby jsou sladkovodní?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makrela, treska, kapr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kapr, parma, pstruh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kapr, bahník, latimérie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kapr, tuňák, sardinka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347614"/>
            <a:ext cx="8712968" cy="295232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http://upload.wikimedia.org/wikipedia/commons/a/a8/Common_carp.jpg</a:t>
            </a:r>
            <a:endParaRPr lang="cs-CZ" sz="1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http://upload.wikimedia.org/wikipedia/commons/thumb/f/fa/Latimeria_Chalumnae_-_Coelacanth_-_NHMW.jpg/800px-Latimeria_Chalumnae_-_Coelacanth_-_NHMW.jpg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://upload.wikimedia.org/wikipedia/commons/thumb/0/07/Underwater_Arctic_Grayling.jpg/258px-Underwater_Arctic_Grayling.jpg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wikipedia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thumb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/2/20/Giant_Gourami_in_Bronx_Zoo.jpg/800px-Giant_Gourami_in_Bronx_Zoo.jpg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upload.wikimedia.org/wikipedia/commons/thumb/6/61/Australian-Lungfish.jpg/258px-Australian-Lungfish.jpg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upload.wikimedia.org/wikipedia/commons/thumb/1/1a/Hecht.jpg/258px-Hecht.jpg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upload.wikimedia.org/wikipedia/commons/thumb/7/75/Barbus_barbus.jpg/258px-Barbus_barbus.jpg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upload.wikimedia.org/wikipedia/commons/thumb/a/a5/Braxen%2C_Iduns_kokbok.jpg/258px-Braxen%2C_Iduns_kokbok.jpg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upload.wikimedia.org/wikipedia/commons/thumb/5/57/Peflu_u0.gif/258px-Peflu_u0.gif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upload.wikimedia.org/wikipedia/commons/thumb/6/65/Herringadultkils.jpg/258px-Herringadultkils.jpg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upload.wikimedia.org/wikipedia/commons/thumb/b/bf/Sardinops_melanostictus.jpg/250px-Sardinops_melanostictus.jpg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upload.wikimedia.org/wikipedia/commons/thumb/c/cf/Gadus_morhua-Cod-2-Atlanterhavsparken-Norway.JPG/258px-Gadus_morhua-Cod-2-Atlanterhavsparken-Norway.JPG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2KCXME00\MM900236362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08707"/>
            <a:ext cx="762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11980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819</Words>
  <Application>Microsoft Office PowerPoint</Application>
  <PresentationFormat>Předvádění na obrazovce (16:9)</PresentationFormat>
  <Paragraphs>204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20.1 Ryby </vt:lpstr>
      <vt:lpstr>20.2 Co už víš? </vt:lpstr>
      <vt:lpstr>20.3 Jaké si řekneme nové termíny a názvy?</vt:lpstr>
      <vt:lpstr>20.4 Co si řekneme nového?</vt:lpstr>
      <vt:lpstr>20.5 Procvičení a příklady</vt:lpstr>
      <vt:lpstr>20.6 Něco navíc pro šikovné</vt:lpstr>
      <vt:lpstr>20.7 CLIL</vt:lpstr>
      <vt:lpstr>20.8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203</cp:revision>
  <dcterms:created xsi:type="dcterms:W3CDTF">2010-10-18T18:21:56Z</dcterms:created>
  <dcterms:modified xsi:type="dcterms:W3CDTF">2016-12-15T19:00:55Z</dcterms:modified>
</cp:coreProperties>
</file>