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14E96-0806-488B-B139-2E7D9E64A63F}" type="doc">
      <dgm:prSet loTypeId="urn:microsoft.com/office/officeart/2005/8/layout/hierarchy2" loCatId="hierarchy" qsTypeId="urn:microsoft.com/office/officeart/2005/8/quickstyle/3d7" qsCatId="3D" csTypeId="urn:microsoft.com/office/officeart/2005/8/colors/accent6_3" csCatId="accent6" phldr="1"/>
      <dgm:spPr/>
      <dgm:t>
        <a:bodyPr/>
        <a:lstStyle/>
        <a:p>
          <a:endParaRPr lang="cs-CZ"/>
        </a:p>
      </dgm:t>
    </dgm:pt>
    <dgm:pt modelId="{6F8C0094-14B8-419F-B962-E529C311E37A}">
      <dgm:prSet phldrT="[Text]" custT="1"/>
      <dgm:spPr/>
      <dgm:t>
        <a:bodyPr/>
        <a:lstStyle/>
        <a:p>
          <a:r>
            <a:rPr lang="cs-CZ" sz="2000" b="0" smtClean="0">
              <a:latin typeface="Times New Roman" pitchFamily="18" charset="0"/>
              <a:cs typeface="Times New Roman" pitchFamily="18" charset="0"/>
            </a:rPr>
            <a:t>Jehličnany</a:t>
          </a:r>
          <a:endParaRPr lang="cs-CZ" sz="2000" b="0" dirty="0">
            <a:latin typeface="Times New Roman" pitchFamily="18" charset="0"/>
            <a:cs typeface="Times New Roman" pitchFamily="18" charset="0"/>
          </a:endParaRPr>
        </a:p>
      </dgm:t>
    </dgm:pt>
    <dgm:pt modelId="{4CA2068F-DA5E-4F94-843B-917057766AC4}" type="parTrans" cxnId="{47AAD971-7DAD-4620-B9CB-D3D2776C20E8}">
      <dgm:prSet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D977C8-80C1-4E86-ABEB-7EA1182FD76A}" type="sibTrans" cxnId="{47AAD971-7DAD-4620-B9CB-D3D2776C20E8}">
      <dgm:prSet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9023F2-614C-46AA-8D5B-08CF13582177}">
      <dgm:prSet phldrT="[Text]" custT="1"/>
      <dgm:spPr/>
      <dgm:t>
        <a:bodyPr/>
        <a:lstStyle/>
        <a:p>
          <a:r>
            <a:rPr lang="cs-CZ" sz="2000" b="1" smtClean="0">
              <a:latin typeface="Times New Roman" pitchFamily="18" charset="0"/>
              <a:cs typeface="Times New Roman" pitchFamily="18" charset="0"/>
            </a:rPr>
            <a:t>dvoudomé</a:t>
          </a:r>
          <a:endParaRPr lang="cs-CZ" sz="2000" b="1" dirty="0">
            <a:latin typeface="Times New Roman" pitchFamily="18" charset="0"/>
            <a:cs typeface="Times New Roman" pitchFamily="18" charset="0"/>
          </a:endParaRPr>
        </a:p>
      </dgm:t>
    </dgm:pt>
    <dgm:pt modelId="{1B76A728-9F21-48B6-8486-9A2BBFD56ACF}" type="parTrans" cxnId="{BD899191-ABEF-4782-B2AB-F0D3E3476725}">
      <dgm:prSet custT="1"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5D5CBC-2D38-4619-8A99-F5A4BD40DAD6}" type="sibTrans" cxnId="{BD899191-ABEF-4782-B2AB-F0D3E3476725}">
      <dgm:prSet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EE573B-2789-4495-91DC-7B5A0D34985C}">
      <dgm:prSet phldrT="[Text]" custT="1"/>
      <dgm:spPr/>
      <dgm:t>
        <a:bodyPr/>
        <a:lstStyle/>
        <a:p>
          <a:r>
            <a:rPr lang="cs-CZ" sz="2000" smtClean="0">
              <a:latin typeface="Times New Roman" pitchFamily="18" charset="0"/>
              <a:cs typeface="Times New Roman" pitchFamily="18" charset="0"/>
            </a:rPr>
            <a:t>Rostlina se samičími květy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15A62682-36FD-4A06-B25A-0434283D7CBF}" type="parTrans" cxnId="{11FBE97E-44FB-4F04-8096-F2721FB6F7FA}">
      <dgm:prSet custT="1"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FC85B1-A1C3-4615-9175-DABC2CF0691C}" type="sibTrans" cxnId="{11FBE97E-44FB-4F04-8096-F2721FB6F7FA}">
      <dgm:prSet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AC999D-0958-407E-B7BD-DE7F271A4137}">
      <dgm:prSet phldrT="[Text]" custT="1"/>
      <dgm:spPr/>
      <dgm:t>
        <a:bodyPr/>
        <a:lstStyle/>
        <a:p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Rostlina se samčími květy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5451652D-B326-48D9-9E7D-FBB16B3B49DF}" type="parTrans" cxnId="{4E8E5116-1140-4C61-B636-0D50F6FFBE1A}">
      <dgm:prSet custT="1"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1AB038-A967-433D-9806-CB446456FDA4}" type="sibTrans" cxnId="{4E8E5116-1140-4C61-B636-0D50F6FFBE1A}">
      <dgm:prSet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E0AE84-D487-4D55-A6C7-D7D6F1EAE07A}">
      <dgm:prSet phldrT="[Text]" custT="1"/>
      <dgm:spPr/>
      <dgm:t>
        <a:bodyPr/>
        <a:lstStyle/>
        <a:p>
          <a:r>
            <a:rPr lang="cs-CZ" sz="2000" b="1" smtClean="0">
              <a:latin typeface="Times New Roman" pitchFamily="18" charset="0"/>
              <a:cs typeface="Times New Roman" pitchFamily="18" charset="0"/>
            </a:rPr>
            <a:t>jednodomé</a:t>
          </a:r>
          <a:endParaRPr lang="cs-CZ" sz="2000" b="1" dirty="0">
            <a:latin typeface="Times New Roman" pitchFamily="18" charset="0"/>
            <a:cs typeface="Times New Roman" pitchFamily="18" charset="0"/>
          </a:endParaRPr>
        </a:p>
      </dgm:t>
    </dgm:pt>
    <dgm:pt modelId="{4DA0F423-58D2-4969-9147-FD96E0FC05B9}" type="parTrans" cxnId="{AFFE2A80-7D69-4FE0-AFD3-621E75853CCC}">
      <dgm:prSet custT="1"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ED5140-49C2-4425-87D8-E34698AEDD87}" type="sibTrans" cxnId="{AFFE2A80-7D69-4FE0-AFD3-621E75853CCC}">
      <dgm:prSet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6ADF88-8BA8-42B2-B6D0-B9FF651DA9A9}">
      <dgm:prSet phldrT="[Text]" custT="1"/>
      <dgm:spPr/>
      <dgm:t>
        <a:bodyPr/>
        <a:lstStyle/>
        <a:p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Květy samčí i samičí na jednom stromě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C0CD9785-9D43-4381-A1F6-3250AFB5D824}" type="parTrans" cxnId="{D031F69D-4A7B-4947-AAB2-8D5DFB13B05D}">
      <dgm:prSet custT="1"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147BE1-5476-46CB-A1A2-D280EEF7AC30}" type="sibTrans" cxnId="{D031F69D-4A7B-4947-AAB2-8D5DFB13B05D}">
      <dgm:prSet/>
      <dgm:spPr/>
      <dgm:t>
        <a:bodyPr/>
        <a:lstStyle/>
        <a:p>
          <a:endParaRPr lang="cs-CZ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98C76A-3B4D-40FE-B45B-271EBD281189}" type="pres">
      <dgm:prSet presAssocID="{51114E96-0806-488B-B139-2E7D9E64A6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5DF25AF-B292-491C-8651-571BD9D3E461}" type="pres">
      <dgm:prSet presAssocID="{6F8C0094-14B8-419F-B962-E529C311E37A}" presName="root1" presStyleCnt="0"/>
      <dgm:spPr/>
    </dgm:pt>
    <dgm:pt modelId="{0216A8CC-1F6A-4173-A38E-9FC84FE1EAFD}" type="pres">
      <dgm:prSet presAssocID="{6F8C0094-14B8-419F-B962-E529C311E37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10BDA1F-0DE2-4CEC-9ADE-EC664BF6C3F8}" type="pres">
      <dgm:prSet presAssocID="{6F8C0094-14B8-419F-B962-E529C311E37A}" presName="level2hierChild" presStyleCnt="0"/>
      <dgm:spPr/>
    </dgm:pt>
    <dgm:pt modelId="{919AA5A9-D0D1-43CC-883B-47B00C58977F}" type="pres">
      <dgm:prSet presAssocID="{1B76A728-9F21-48B6-8486-9A2BBFD56ACF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4FF87578-EDAB-4EE6-8F41-7ABBAC397387}" type="pres">
      <dgm:prSet presAssocID="{1B76A728-9F21-48B6-8486-9A2BBFD56ACF}" presName="connTx" presStyleLbl="parChTrans1D2" presStyleIdx="0" presStyleCnt="2"/>
      <dgm:spPr/>
      <dgm:t>
        <a:bodyPr/>
        <a:lstStyle/>
        <a:p>
          <a:endParaRPr lang="cs-CZ"/>
        </a:p>
      </dgm:t>
    </dgm:pt>
    <dgm:pt modelId="{C556D860-FA89-4602-99B7-5F958D5279AE}" type="pres">
      <dgm:prSet presAssocID="{299023F2-614C-46AA-8D5B-08CF13582177}" presName="root2" presStyleCnt="0"/>
      <dgm:spPr/>
    </dgm:pt>
    <dgm:pt modelId="{EFE0F020-2300-4D27-8C6B-54C1262D396F}" type="pres">
      <dgm:prSet presAssocID="{299023F2-614C-46AA-8D5B-08CF13582177}" presName="LevelTwoTextNode" presStyleLbl="node2" presStyleIdx="0" presStyleCnt="2" custLinFactY="79357" custLinFactNeighborX="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B227BA-5097-41D5-834F-9BF56068A064}" type="pres">
      <dgm:prSet presAssocID="{299023F2-614C-46AA-8D5B-08CF13582177}" presName="level3hierChild" presStyleCnt="0"/>
      <dgm:spPr/>
    </dgm:pt>
    <dgm:pt modelId="{54421301-13E8-4962-AE63-35F8949275C5}" type="pres">
      <dgm:prSet presAssocID="{15A62682-36FD-4A06-B25A-0434283D7CBF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043D8DF2-ABF0-403B-970B-5474AF2FE9C0}" type="pres">
      <dgm:prSet presAssocID="{15A62682-36FD-4A06-B25A-0434283D7CBF}" presName="connTx" presStyleLbl="parChTrans1D3" presStyleIdx="0" presStyleCnt="3"/>
      <dgm:spPr/>
      <dgm:t>
        <a:bodyPr/>
        <a:lstStyle/>
        <a:p>
          <a:endParaRPr lang="cs-CZ"/>
        </a:p>
      </dgm:t>
    </dgm:pt>
    <dgm:pt modelId="{2CD6DE02-9DB9-4B76-B5EA-EE329C680C79}" type="pres">
      <dgm:prSet presAssocID="{E7EE573B-2789-4495-91DC-7B5A0D34985C}" presName="root2" presStyleCnt="0"/>
      <dgm:spPr/>
    </dgm:pt>
    <dgm:pt modelId="{8A2607A6-0A86-4EE1-AADC-1CE09F7BCC4D}" type="pres">
      <dgm:prSet presAssocID="{E7EE573B-2789-4495-91DC-7B5A0D34985C}" presName="LevelTwoTextNode" presStyleLbl="node3" presStyleIdx="0" presStyleCnt="3" custScaleY="114617" custLinFactY="73982" custLinFactNeighborX="-179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F25B764-88C4-49AB-92E0-5E2BF098C655}" type="pres">
      <dgm:prSet presAssocID="{E7EE573B-2789-4495-91DC-7B5A0D34985C}" presName="level3hierChild" presStyleCnt="0"/>
      <dgm:spPr/>
    </dgm:pt>
    <dgm:pt modelId="{75689BDB-4E24-4333-80B9-D0D598DE8577}" type="pres">
      <dgm:prSet presAssocID="{5451652D-B326-48D9-9E7D-FBB16B3B49DF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404BF792-C55B-4922-AF9B-1B521EF781EB}" type="pres">
      <dgm:prSet presAssocID="{5451652D-B326-48D9-9E7D-FBB16B3B49DF}" presName="connTx" presStyleLbl="parChTrans1D3" presStyleIdx="1" presStyleCnt="3"/>
      <dgm:spPr/>
      <dgm:t>
        <a:bodyPr/>
        <a:lstStyle/>
        <a:p>
          <a:endParaRPr lang="cs-CZ"/>
        </a:p>
      </dgm:t>
    </dgm:pt>
    <dgm:pt modelId="{1B8DA5D6-AFDD-4CDE-91AB-8ED8FD1A79B2}" type="pres">
      <dgm:prSet presAssocID="{CCAC999D-0958-407E-B7BD-DE7F271A4137}" presName="root2" presStyleCnt="0"/>
      <dgm:spPr/>
    </dgm:pt>
    <dgm:pt modelId="{A15FF579-060F-41DB-B8FF-4EE05CC4B014}" type="pres">
      <dgm:prSet presAssocID="{CCAC999D-0958-407E-B7BD-DE7F271A4137}" presName="LevelTwoTextNode" presStyleLbl="node3" presStyleIdx="1" presStyleCnt="3" custScaleY="116060" custLinFactY="93713" custLinFactNeighborX="-179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BAE68C5-A5A4-4E04-9AA6-833E9B1FD4C3}" type="pres">
      <dgm:prSet presAssocID="{CCAC999D-0958-407E-B7BD-DE7F271A4137}" presName="level3hierChild" presStyleCnt="0"/>
      <dgm:spPr/>
    </dgm:pt>
    <dgm:pt modelId="{7C1C204E-13CC-48B6-AF31-9A05D7D51A22}" type="pres">
      <dgm:prSet presAssocID="{4DA0F423-58D2-4969-9147-FD96E0FC05B9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E8A6A1A6-9A2C-4A81-AE0B-4ACE283CFB5B}" type="pres">
      <dgm:prSet presAssocID="{4DA0F423-58D2-4969-9147-FD96E0FC05B9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19D4FA6-0730-402D-9C98-E7FCC1F92938}" type="pres">
      <dgm:prSet presAssocID="{AAE0AE84-D487-4D55-A6C7-D7D6F1EAE07A}" presName="root2" presStyleCnt="0"/>
      <dgm:spPr/>
    </dgm:pt>
    <dgm:pt modelId="{FE81FF5E-5063-4C08-BCC7-2CB6DC55B994}" type="pres">
      <dgm:prSet presAssocID="{AAE0AE84-D487-4D55-A6C7-D7D6F1EAE07A}" presName="LevelTwoTextNode" presStyleLbl="node2" presStyleIdx="1" presStyleCnt="2" custLinFactY="-100000" custLinFactNeighborX="-913" custLinFactNeighborY="-1342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BC1FFA8-2F1C-4288-9647-DC49633ECB0B}" type="pres">
      <dgm:prSet presAssocID="{AAE0AE84-D487-4D55-A6C7-D7D6F1EAE07A}" presName="level3hierChild" presStyleCnt="0"/>
      <dgm:spPr/>
    </dgm:pt>
    <dgm:pt modelId="{47128919-01EA-419C-BD6B-E568767F13B4}" type="pres">
      <dgm:prSet presAssocID="{C0CD9785-9D43-4381-A1F6-3250AFB5D824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0D939FE2-6561-4D78-AFED-6ED2319C2B80}" type="pres">
      <dgm:prSet presAssocID="{C0CD9785-9D43-4381-A1F6-3250AFB5D824}" presName="connTx" presStyleLbl="parChTrans1D3" presStyleIdx="2" presStyleCnt="3"/>
      <dgm:spPr/>
      <dgm:t>
        <a:bodyPr/>
        <a:lstStyle/>
        <a:p>
          <a:endParaRPr lang="cs-CZ"/>
        </a:p>
      </dgm:t>
    </dgm:pt>
    <dgm:pt modelId="{84DDE31A-FDCD-4F63-A59A-D3B1F23854F5}" type="pres">
      <dgm:prSet presAssocID="{6C6ADF88-8BA8-42B2-B6D0-B9FF651DA9A9}" presName="root2" presStyleCnt="0"/>
      <dgm:spPr/>
    </dgm:pt>
    <dgm:pt modelId="{358E70F3-B06F-443B-B038-1DAAC3A99D0D}" type="pres">
      <dgm:prSet presAssocID="{6C6ADF88-8BA8-42B2-B6D0-B9FF651DA9A9}" presName="LevelTwoTextNode" presStyleLbl="node3" presStyleIdx="2" presStyleCnt="3" custScaleY="128683" custLinFactY="-100000" custLinFactNeighborX="-3798" custLinFactNeighborY="-1342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E3BB848-739D-4516-A391-17AC28233F37}" type="pres">
      <dgm:prSet presAssocID="{6C6ADF88-8BA8-42B2-B6D0-B9FF651DA9A9}" presName="level3hierChild" presStyleCnt="0"/>
      <dgm:spPr/>
    </dgm:pt>
  </dgm:ptLst>
  <dgm:cxnLst>
    <dgm:cxn modelId="{BD899191-ABEF-4782-B2AB-F0D3E3476725}" srcId="{6F8C0094-14B8-419F-B962-E529C311E37A}" destId="{299023F2-614C-46AA-8D5B-08CF13582177}" srcOrd="0" destOrd="0" parTransId="{1B76A728-9F21-48B6-8486-9A2BBFD56ACF}" sibTransId="{B05D5CBC-2D38-4619-8A99-F5A4BD40DAD6}"/>
    <dgm:cxn modelId="{4E8E5116-1140-4C61-B636-0D50F6FFBE1A}" srcId="{299023F2-614C-46AA-8D5B-08CF13582177}" destId="{CCAC999D-0958-407E-B7BD-DE7F271A4137}" srcOrd="1" destOrd="0" parTransId="{5451652D-B326-48D9-9E7D-FBB16B3B49DF}" sibTransId="{2D1AB038-A967-433D-9806-CB446456FDA4}"/>
    <dgm:cxn modelId="{D031F69D-4A7B-4947-AAB2-8D5DFB13B05D}" srcId="{AAE0AE84-D487-4D55-A6C7-D7D6F1EAE07A}" destId="{6C6ADF88-8BA8-42B2-B6D0-B9FF651DA9A9}" srcOrd="0" destOrd="0" parTransId="{C0CD9785-9D43-4381-A1F6-3250AFB5D824}" sibTransId="{47147BE1-5476-46CB-A1A2-D280EEF7AC30}"/>
    <dgm:cxn modelId="{97F63634-9AE9-491A-9EBB-A133C4B90C07}" type="presOf" srcId="{C0CD9785-9D43-4381-A1F6-3250AFB5D824}" destId="{0D939FE2-6561-4D78-AFED-6ED2319C2B80}" srcOrd="1" destOrd="0" presId="urn:microsoft.com/office/officeart/2005/8/layout/hierarchy2"/>
    <dgm:cxn modelId="{47AAD971-7DAD-4620-B9CB-D3D2776C20E8}" srcId="{51114E96-0806-488B-B139-2E7D9E64A63F}" destId="{6F8C0094-14B8-419F-B962-E529C311E37A}" srcOrd="0" destOrd="0" parTransId="{4CA2068F-DA5E-4F94-843B-917057766AC4}" sibTransId="{80D977C8-80C1-4E86-ABEB-7EA1182FD76A}"/>
    <dgm:cxn modelId="{433FD278-2FFB-4384-836B-2259B8A39535}" type="presOf" srcId="{51114E96-0806-488B-B139-2E7D9E64A63F}" destId="{9998C76A-3B4D-40FE-B45B-271EBD281189}" srcOrd="0" destOrd="0" presId="urn:microsoft.com/office/officeart/2005/8/layout/hierarchy2"/>
    <dgm:cxn modelId="{CCE90C6B-1D29-4B49-96A7-6EA19096F5B0}" type="presOf" srcId="{5451652D-B326-48D9-9E7D-FBB16B3B49DF}" destId="{404BF792-C55B-4922-AF9B-1B521EF781EB}" srcOrd="1" destOrd="0" presId="urn:microsoft.com/office/officeart/2005/8/layout/hierarchy2"/>
    <dgm:cxn modelId="{DFD64751-AE74-4169-920D-8F30B050F14C}" type="presOf" srcId="{4DA0F423-58D2-4969-9147-FD96E0FC05B9}" destId="{7C1C204E-13CC-48B6-AF31-9A05D7D51A22}" srcOrd="0" destOrd="0" presId="urn:microsoft.com/office/officeart/2005/8/layout/hierarchy2"/>
    <dgm:cxn modelId="{467EAEF7-12F9-40AF-9D2F-BE1982219D54}" type="presOf" srcId="{E7EE573B-2789-4495-91DC-7B5A0D34985C}" destId="{8A2607A6-0A86-4EE1-AADC-1CE09F7BCC4D}" srcOrd="0" destOrd="0" presId="urn:microsoft.com/office/officeart/2005/8/layout/hierarchy2"/>
    <dgm:cxn modelId="{11FBE97E-44FB-4F04-8096-F2721FB6F7FA}" srcId="{299023F2-614C-46AA-8D5B-08CF13582177}" destId="{E7EE573B-2789-4495-91DC-7B5A0D34985C}" srcOrd="0" destOrd="0" parTransId="{15A62682-36FD-4A06-B25A-0434283D7CBF}" sibTransId="{64FC85B1-A1C3-4615-9175-DABC2CF0691C}"/>
    <dgm:cxn modelId="{16B486BD-9D46-442A-A637-081D9019EF99}" type="presOf" srcId="{6F8C0094-14B8-419F-B962-E529C311E37A}" destId="{0216A8CC-1F6A-4173-A38E-9FC84FE1EAFD}" srcOrd="0" destOrd="0" presId="urn:microsoft.com/office/officeart/2005/8/layout/hierarchy2"/>
    <dgm:cxn modelId="{75ADC43B-8D9A-4E51-BFEE-8351DB434632}" type="presOf" srcId="{15A62682-36FD-4A06-B25A-0434283D7CBF}" destId="{043D8DF2-ABF0-403B-970B-5474AF2FE9C0}" srcOrd="1" destOrd="0" presId="urn:microsoft.com/office/officeart/2005/8/layout/hierarchy2"/>
    <dgm:cxn modelId="{3A2F03EB-8F9C-4A66-9F8A-F00C5BEFE6C3}" type="presOf" srcId="{1B76A728-9F21-48B6-8486-9A2BBFD56ACF}" destId="{4FF87578-EDAB-4EE6-8F41-7ABBAC397387}" srcOrd="1" destOrd="0" presId="urn:microsoft.com/office/officeart/2005/8/layout/hierarchy2"/>
    <dgm:cxn modelId="{CB5CC336-21D0-48CC-8E7F-FF49E84FCF10}" type="presOf" srcId="{C0CD9785-9D43-4381-A1F6-3250AFB5D824}" destId="{47128919-01EA-419C-BD6B-E568767F13B4}" srcOrd="0" destOrd="0" presId="urn:microsoft.com/office/officeart/2005/8/layout/hierarchy2"/>
    <dgm:cxn modelId="{7FFF8BD1-9927-4480-A6F5-A6E939DF4A6E}" type="presOf" srcId="{6C6ADF88-8BA8-42B2-B6D0-B9FF651DA9A9}" destId="{358E70F3-B06F-443B-B038-1DAAC3A99D0D}" srcOrd="0" destOrd="0" presId="urn:microsoft.com/office/officeart/2005/8/layout/hierarchy2"/>
    <dgm:cxn modelId="{D6992C7D-2539-4433-9CF3-B3297A69C578}" type="presOf" srcId="{AAE0AE84-D487-4D55-A6C7-D7D6F1EAE07A}" destId="{FE81FF5E-5063-4C08-BCC7-2CB6DC55B994}" srcOrd="0" destOrd="0" presId="urn:microsoft.com/office/officeart/2005/8/layout/hierarchy2"/>
    <dgm:cxn modelId="{556B6F24-FB01-45B4-8897-1F03F4AD7684}" type="presOf" srcId="{5451652D-B326-48D9-9E7D-FBB16B3B49DF}" destId="{75689BDB-4E24-4333-80B9-D0D598DE8577}" srcOrd="0" destOrd="0" presId="urn:microsoft.com/office/officeart/2005/8/layout/hierarchy2"/>
    <dgm:cxn modelId="{033C2DAF-DC06-4BF8-A870-87C069A27087}" type="presOf" srcId="{1B76A728-9F21-48B6-8486-9A2BBFD56ACF}" destId="{919AA5A9-D0D1-43CC-883B-47B00C58977F}" srcOrd="0" destOrd="0" presId="urn:microsoft.com/office/officeart/2005/8/layout/hierarchy2"/>
    <dgm:cxn modelId="{D810BB5E-1113-41C5-890B-EC28923FF60F}" type="presOf" srcId="{299023F2-614C-46AA-8D5B-08CF13582177}" destId="{EFE0F020-2300-4D27-8C6B-54C1262D396F}" srcOrd="0" destOrd="0" presId="urn:microsoft.com/office/officeart/2005/8/layout/hierarchy2"/>
    <dgm:cxn modelId="{78130662-4911-4830-9E77-015062156245}" type="presOf" srcId="{CCAC999D-0958-407E-B7BD-DE7F271A4137}" destId="{A15FF579-060F-41DB-B8FF-4EE05CC4B014}" srcOrd="0" destOrd="0" presId="urn:microsoft.com/office/officeart/2005/8/layout/hierarchy2"/>
    <dgm:cxn modelId="{7BB7E282-A5BE-465A-8ADD-C1EC98C776D5}" type="presOf" srcId="{4DA0F423-58D2-4969-9147-FD96E0FC05B9}" destId="{E8A6A1A6-9A2C-4A81-AE0B-4ACE283CFB5B}" srcOrd="1" destOrd="0" presId="urn:microsoft.com/office/officeart/2005/8/layout/hierarchy2"/>
    <dgm:cxn modelId="{AFFE2A80-7D69-4FE0-AFD3-621E75853CCC}" srcId="{6F8C0094-14B8-419F-B962-E529C311E37A}" destId="{AAE0AE84-D487-4D55-A6C7-D7D6F1EAE07A}" srcOrd="1" destOrd="0" parTransId="{4DA0F423-58D2-4969-9147-FD96E0FC05B9}" sibTransId="{FBED5140-49C2-4425-87D8-E34698AEDD87}"/>
    <dgm:cxn modelId="{660F4C46-A904-4953-9A64-3A40DA3016B2}" type="presOf" srcId="{15A62682-36FD-4A06-B25A-0434283D7CBF}" destId="{54421301-13E8-4962-AE63-35F8949275C5}" srcOrd="0" destOrd="0" presId="urn:microsoft.com/office/officeart/2005/8/layout/hierarchy2"/>
    <dgm:cxn modelId="{5603EBF4-F938-4E0C-80FE-62D7BA1C2560}" type="presParOf" srcId="{9998C76A-3B4D-40FE-B45B-271EBD281189}" destId="{D5DF25AF-B292-491C-8651-571BD9D3E461}" srcOrd="0" destOrd="0" presId="urn:microsoft.com/office/officeart/2005/8/layout/hierarchy2"/>
    <dgm:cxn modelId="{DB29705D-C971-4453-AEE3-7B6C367F75B8}" type="presParOf" srcId="{D5DF25AF-B292-491C-8651-571BD9D3E461}" destId="{0216A8CC-1F6A-4173-A38E-9FC84FE1EAFD}" srcOrd="0" destOrd="0" presId="urn:microsoft.com/office/officeart/2005/8/layout/hierarchy2"/>
    <dgm:cxn modelId="{B2CCCE4A-EC0F-4B25-B839-48543052E8B1}" type="presParOf" srcId="{D5DF25AF-B292-491C-8651-571BD9D3E461}" destId="{E10BDA1F-0DE2-4CEC-9ADE-EC664BF6C3F8}" srcOrd="1" destOrd="0" presId="urn:microsoft.com/office/officeart/2005/8/layout/hierarchy2"/>
    <dgm:cxn modelId="{76994B67-5745-4838-ACD8-94D8E93EC12E}" type="presParOf" srcId="{E10BDA1F-0DE2-4CEC-9ADE-EC664BF6C3F8}" destId="{919AA5A9-D0D1-43CC-883B-47B00C58977F}" srcOrd="0" destOrd="0" presId="urn:microsoft.com/office/officeart/2005/8/layout/hierarchy2"/>
    <dgm:cxn modelId="{755F09EB-A015-490A-A8CA-71708EA4EB84}" type="presParOf" srcId="{919AA5A9-D0D1-43CC-883B-47B00C58977F}" destId="{4FF87578-EDAB-4EE6-8F41-7ABBAC397387}" srcOrd="0" destOrd="0" presId="urn:microsoft.com/office/officeart/2005/8/layout/hierarchy2"/>
    <dgm:cxn modelId="{48A330E4-AF5A-4E54-AD20-63F8A6EEEECD}" type="presParOf" srcId="{E10BDA1F-0DE2-4CEC-9ADE-EC664BF6C3F8}" destId="{C556D860-FA89-4602-99B7-5F958D5279AE}" srcOrd="1" destOrd="0" presId="urn:microsoft.com/office/officeart/2005/8/layout/hierarchy2"/>
    <dgm:cxn modelId="{78CAADA0-0CA7-46FE-9A2D-ECA424D9DDB4}" type="presParOf" srcId="{C556D860-FA89-4602-99B7-5F958D5279AE}" destId="{EFE0F020-2300-4D27-8C6B-54C1262D396F}" srcOrd="0" destOrd="0" presId="urn:microsoft.com/office/officeart/2005/8/layout/hierarchy2"/>
    <dgm:cxn modelId="{10DCABE7-8A2F-4165-A1B8-045C2EB8DC93}" type="presParOf" srcId="{C556D860-FA89-4602-99B7-5F958D5279AE}" destId="{C5B227BA-5097-41D5-834F-9BF56068A064}" srcOrd="1" destOrd="0" presId="urn:microsoft.com/office/officeart/2005/8/layout/hierarchy2"/>
    <dgm:cxn modelId="{F446A38D-C6E1-485B-BE89-1F2BE193ED0E}" type="presParOf" srcId="{C5B227BA-5097-41D5-834F-9BF56068A064}" destId="{54421301-13E8-4962-AE63-35F8949275C5}" srcOrd="0" destOrd="0" presId="urn:microsoft.com/office/officeart/2005/8/layout/hierarchy2"/>
    <dgm:cxn modelId="{6DE219B0-3E66-41E1-B00A-38C0C44228C5}" type="presParOf" srcId="{54421301-13E8-4962-AE63-35F8949275C5}" destId="{043D8DF2-ABF0-403B-970B-5474AF2FE9C0}" srcOrd="0" destOrd="0" presId="urn:microsoft.com/office/officeart/2005/8/layout/hierarchy2"/>
    <dgm:cxn modelId="{0237A53F-5B2F-4093-B478-7FD3138A1EE1}" type="presParOf" srcId="{C5B227BA-5097-41D5-834F-9BF56068A064}" destId="{2CD6DE02-9DB9-4B76-B5EA-EE329C680C79}" srcOrd="1" destOrd="0" presId="urn:microsoft.com/office/officeart/2005/8/layout/hierarchy2"/>
    <dgm:cxn modelId="{8D279E5E-1D9B-425D-8C8C-AD0321B15819}" type="presParOf" srcId="{2CD6DE02-9DB9-4B76-B5EA-EE329C680C79}" destId="{8A2607A6-0A86-4EE1-AADC-1CE09F7BCC4D}" srcOrd="0" destOrd="0" presId="urn:microsoft.com/office/officeart/2005/8/layout/hierarchy2"/>
    <dgm:cxn modelId="{BA7E327A-7AFB-4CF3-8C8F-FDFC7DBD1807}" type="presParOf" srcId="{2CD6DE02-9DB9-4B76-B5EA-EE329C680C79}" destId="{9F25B764-88C4-49AB-92E0-5E2BF098C655}" srcOrd="1" destOrd="0" presId="urn:microsoft.com/office/officeart/2005/8/layout/hierarchy2"/>
    <dgm:cxn modelId="{CF30965F-F5C1-43BE-B39F-58CC80E7FBDC}" type="presParOf" srcId="{C5B227BA-5097-41D5-834F-9BF56068A064}" destId="{75689BDB-4E24-4333-80B9-D0D598DE8577}" srcOrd="2" destOrd="0" presId="urn:microsoft.com/office/officeart/2005/8/layout/hierarchy2"/>
    <dgm:cxn modelId="{95ECBBF5-D755-4277-9DBF-1E1961557AC4}" type="presParOf" srcId="{75689BDB-4E24-4333-80B9-D0D598DE8577}" destId="{404BF792-C55B-4922-AF9B-1B521EF781EB}" srcOrd="0" destOrd="0" presId="urn:microsoft.com/office/officeart/2005/8/layout/hierarchy2"/>
    <dgm:cxn modelId="{2EBE517D-0675-4195-8B0A-22542870B89F}" type="presParOf" srcId="{C5B227BA-5097-41D5-834F-9BF56068A064}" destId="{1B8DA5D6-AFDD-4CDE-91AB-8ED8FD1A79B2}" srcOrd="3" destOrd="0" presId="urn:microsoft.com/office/officeart/2005/8/layout/hierarchy2"/>
    <dgm:cxn modelId="{F8E220C2-CFC9-4AAF-AE24-45EED855A08C}" type="presParOf" srcId="{1B8DA5D6-AFDD-4CDE-91AB-8ED8FD1A79B2}" destId="{A15FF579-060F-41DB-B8FF-4EE05CC4B014}" srcOrd="0" destOrd="0" presId="urn:microsoft.com/office/officeart/2005/8/layout/hierarchy2"/>
    <dgm:cxn modelId="{0DCE0E20-527B-44DA-8522-C59B3819F8C4}" type="presParOf" srcId="{1B8DA5D6-AFDD-4CDE-91AB-8ED8FD1A79B2}" destId="{BBAE68C5-A5A4-4E04-9AA6-833E9B1FD4C3}" srcOrd="1" destOrd="0" presId="urn:microsoft.com/office/officeart/2005/8/layout/hierarchy2"/>
    <dgm:cxn modelId="{BF70A4D9-4F60-462C-8D77-D8C0B0CC6A0B}" type="presParOf" srcId="{E10BDA1F-0DE2-4CEC-9ADE-EC664BF6C3F8}" destId="{7C1C204E-13CC-48B6-AF31-9A05D7D51A22}" srcOrd="2" destOrd="0" presId="urn:microsoft.com/office/officeart/2005/8/layout/hierarchy2"/>
    <dgm:cxn modelId="{87122CD2-D344-45CC-A373-C285EB253A19}" type="presParOf" srcId="{7C1C204E-13CC-48B6-AF31-9A05D7D51A22}" destId="{E8A6A1A6-9A2C-4A81-AE0B-4ACE283CFB5B}" srcOrd="0" destOrd="0" presId="urn:microsoft.com/office/officeart/2005/8/layout/hierarchy2"/>
    <dgm:cxn modelId="{DBD5257E-7F12-4122-8BC2-464610EFE310}" type="presParOf" srcId="{E10BDA1F-0DE2-4CEC-9ADE-EC664BF6C3F8}" destId="{519D4FA6-0730-402D-9C98-E7FCC1F92938}" srcOrd="3" destOrd="0" presId="urn:microsoft.com/office/officeart/2005/8/layout/hierarchy2"/>
    <dgm:cxn modelId="{40B4A0B6-436B-4F04-A586-A151D6D6B296}" type="presParOf" srcId="{519D4FA6-0730-402D-9C98-E7FCC1F92938}" destId="{FE81FF5E-5063-4C08-BCC7-2CB6DC55B994}" srcOrd="0" destOrd="0" presId="urn:microsoft.com/office/officeart/2005/8/layout/hierarchy2"/>
    <dgm:cxn modelId="{A44AF26C-B070-4C23-9478-BBC48F562535}" type="presParOf" srcId="{519D4FA6-0730-402D-9C98-E7FCC1F92938}" destId="{4BC1FFA8-2F1C-4288-9647-DC49633ECB0B}" srcOrd="1" destOrd="0" presId="urn:microsoft.com/office/officeart/2005/8/layout/hierarchy2"/>
    <dgm:cxn modelId="{1088CDA6-5B8D-4BB5-8162-839C7D839ABF}" type="presParOf" srcId="{4BC1FFA8-2F1C-4288-9647-DC49633ECB0B}" destId="{47128919-01EA-419C-BD6B-E568767F13B4}" srcOrd="0" destOrd="0" presId="urn:microsoft.com/office/officeart/2005/8/layout/hierarchy2"/>
    <dgm:cxn modelId="{409F7785-9B38-40ED-AD06-9B747BE5A4C1}" type="presParOf" srcId="{47128919-01EA-419C-BD6B-E568767F13B4}" destId="{0D939FE2-6561-4D78-AFED-6ED2319C2B80}" srcOrd="0" destOrd="0" presId="urn:microsoft.com/office/officeart/2005/8/layout/hierarchy2"/>
    <dgm:cxn modelId="{3C146A49-8068-4DC1-A17C-EBFD83A80806}" type="presParOf" srcId="{4BC1FFA8-2F1C-4288-9647-DC49633ECB0B}" destId="{84DDE31A-FDCD-4F63-A59A-D3B1F23854F5}" srcOrd="1" destOrd="0" presId="urn:microsoft.com/office/officeart/2005/8/layout/hierarchy2"/>
    <dgm:cxn modelId="{91A70B26-D563-46B0-BBE1-0A8144630858}" type="presParOf" srcId="{84DDE31A-FDCD-4F63-A59A-D3B1F23854F5}" destId="{358E70F3-B06F-443B-B038-1DAAC3A99D0D}" srcOrd="0" destOrd="0" presId="urn:microsoft.com/office/officeart/2005/8/layout/hierarchy2"/>
    <dgm:cxn modelId="{F2F82063-2EB0-482B-B702-2EA1EADF3573}" type="presParOf" srcId="{84DDE31A-FDCD-4F63-A59A-D3B1F23854F5}" destId="{AE3BB848-739D-4516-A391-17AC28233F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2D54E-9D3F-4F65-B443-55880B158DA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048D5A2-6006-4B29-AFAD-23DED0C36B08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Význam jehličnanů</a:t>
          </a:r>
          <a:endParaRPr lang="cs-CZ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EA8F1-F393-4C6C-99FB-15122AA3A923}" type="parTrans" cxnId="{840F0A9F-C3E9-4422-83C2-1F62988938E0}">
      <dgm:prSet/>
      <dgm:spPr/>
      <dgm:t>
        <a:bodyPr/>
        <a:lstStyle/>
        <a:p>
          <a:endParaRPr lang="cs-CZ"/>
        </a:p>
      </dgm:t>
    </dgm:pt>
    <dgm:pt modelId="{09081886-D8DF-41B9-9E35-756C5698AB52}" type="sibTrans" cxnId="{840F0A9F-C3E9-4422-83C2-1F62988938E0}">
      <dgm:prSet/>
      <dgm:spPr/>
      <dgm:t>
        <a:bodyPr/>
        <a:lstStyle/>
        <a:p>
          <a:endParaRPr lang="cs-CZ"/>
        </a:p>
      </dgm:t>
    </dgm:pt>
    <dgm:pt modelId="{45F1EC30-5AE4-435F-ADD4-B14254B6B01A}">
      <dgm:prSet phldrT="[Text]" custT="1"/>
      <dgm:spPr>
        <a:solidFill>
          <a:srgbClr val="FFFF99"/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Hospodářský</a:t>
          </a:r>
        </a:p>
        <a:p>
          <a:r>
            <a:rPr lang="cs-CZ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stavebnictví, papírenství</a:t>
          </a:r>
          <a:endParaRPr lang="cs-CZ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5607FF-0A93-46CB-9163-66E5241084D2}" type="parTrans" cxnId="{2BB666C3-0FE0-4C6E-B177-E9C9037A08A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/>
        </a:p>
      </dgm:t>
    </dgm:pt>
    <dgm:pt modelId="{1F867BF1-2E17-4483-905D-8EF1EE9BE120}" type="sibTrans" cxnId="{2BB666C3-0FE0-4C6E-B177-E9C9037A08AE}">
      <dgm:prSet/>
      <dgm:spPr/>
      <dgm:t>
        <a:bodyPr/>
        <a:lstStyle/>
        <a:p>
          <a:endParaRPr lang="cs-CZ"/>
        </a:p>
      </dgm:t>
    </dgm:pt>
    <dgm:pt modelId="{6AD641F6-0F11-4C3D-A019-943C9E2D6E36}">
      <dgm:prSet phldrT="[Text]" custT="1"/>
      <dgm:spPr>
        <a:solidFill>
          <a:srgbClr val="FFFF99"/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Zadržují vody, úkryt pro zvěř</a:t>
          </a:r>
          <a:endParaRPr lang="cs-CZ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666498-4F7E-4E01-B883-7E7F61B75C7A}" type="parTrans" cxnId="{B36317F4-527E-4C60-BD12-9DE56B0758B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/>
        </a:p>
      </dgm:t>
    </dgm:pt>
    <dgm:pt modelId="{30B05BBB-50A0-4838-BEC8-3B1F362F28C5}" type="sibTrans" cxnId="{B36317F4-527E-4C60-BD12-9DE56B0758B9}">
      <dgm:prSet/>
      <dgm:spPr/>
      <dgm:t>
        <a:bodyPr/>
        <a:lstStyle/>
        <a:p>
          <a:endParaRPr lang="cs-CZ"/>
        </a:p>
      </dgm:t>
    </dgm:pt>
    <dgm:pt modelId="{C1322925-1990-479B-A36E-046013B5025B}">
      <dgm:prSet phldrT="[Text]" custT="1"/>
      <dgm:spPr>
        <a:solidFill>
          <a:srgbClr val="FFFF99"/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Zdroj hub, lesních plodů</a:t>
          </a:r>
          <a:endParaRPr lang="cs-CZ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59DCD4-CAEB-415D-8EA2-12C7AE99A840}" type="parTrans" cxnId="{1BB7FD6D-619D-4314-A2E6-939453CDB833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/>
        </a:p>
      </dgm:t>
    </dgm:pt>
    <dgm:pt modelId="{C57B8633-6EFA-49F6-B3FF-039E6A45FDBD}" type="sibTrans" cxnId="{1BB7FD6D-619D-4314-A2E6-939453CDB833}">
      <dgm:prSet/>
      <dgm:spPr/>
      <dgm:t>
        <a:bodyPr/>
        <a:lstStyle/>
        <a:p>
          <a:endParaRPr lang="cs-CZ"/>
        </a:p>
      </dgm:t>
    </dgm:pt>
    <dgm:pt modelId="{07B2F4D2-9496-4E2B-B6DB-D19B66720EA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FF99"/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Zdroj kyslíku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3D707075-2E41-4575-9F2E-4E0B7139D0B0}" type="parTrans" cxnId="{1731CF8D-D03B-4A69-8078-ACACE24AA728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/>
        </a:p>
      </dgm:t>
    </dgm:pt>
    <dgm:pt modelId="{139D7744-C0EB-4A7F-9716-F57A8FB8C823}" type="sibTrans" cxnId="{1731CF8D-D03B-4A69-8078-ACACE24AA728}">
      <dgm:prSet/>
      <dgm:spPr/>
      <dgm:t>
        <a:bodyPr/>
        <a:lstStyle/>
        <a:p>
          <a:endParaRPr lang="cs-CZ"/>
        </a:p>
      </dgm:t>
    </dgm:pt>
    <dgm:pt modelId="{7D899AE1-B7BC-4D9C-B85C-2DD2AE5BC668}" type="pres">
      <dgm:prSet presAssocID="{CFC2D54E-9D3F-4F65-B443-55880B158D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E08B012-CB08-476A-9947-E7872B8F901B}" type="pres">
      <dgm:prSet presAssocID="{B048D5A2-6006-4B29-AFAD-23DED0C36B08}" presName="centerShape" presStyleLbl="node0" presStyleIdx="0" presStyleCnt="1" custScaleX="134357" custScaleY="124796"/>
      <dgm:spPr/>
      <dgm:t>
        <a:bodyPr/>
        <a:lstStyle/>
        <a:p>
          <a:endParaRPr lang="cs-CZ"/>
        </a:p>
      </dgm:t>
    </dgm:pt>
    <dgm:pt modelId="{323D6517-BB7A-473C-A505-253762FF63D0}" type="pres">
      <dgm:prSet presAssocID="{8E5607FF-0A93-46CB-9163-66E5241084D2}" presName="parTrans" presStyleLbl="sibTrans2D1" presStyleIdx="0" presStyleCnt="4"/>
      <dgm:spPr/>
      <dgm:t>
        <a:bodyPr/>
        <a:lstStyle/>
        <a:p>
          <a:endParaRPr lang="cs-CZ"/>
        </a:p>
      </dgm:t>
    </dgm:pt>
    <dgm:pt modelId="{237035D2-4C22-48D3-AFAF-3A3634FDB63F}" type="pres">
      <dgm:prSet presAssocID="{8E5607FF-0A93-46CB-9163-66E5241084D2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C3298EEE-5E40-4AFE-84BC-D1D446BF0711}" type="pres">
      <dgm:prSet presAssocID="{45F1EC30-5AE4-435F-ADD4-B14254B6B01A}" presName="node" presStyleLbl="node1" presStyleIdx="0" presStyleCnt="4" custScaleX="130344" custScaleY="101739" custRadScaleRad="99890" custRadScaleInc="-40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034B82-6B32-4565-9706-D880019F5388}" type="pres">
      <dgm:prSet presAssocID="{6C666498-4F7E-4E01-B883-7E7F61B75C7A}" presName="parTrans" presStyleLbl="sibTrans2D1" presStyleIdx="1" presStyleCnt="4"/>
      <dgm:spPr/>
      <dgm:t>
        <a:bodyPr/>
        <a:lstStyle/>
        <a:p>
          <a:endParaRPr lang="cs-CZ"/>
        </a:p>
      </dgm:t>
    </dgm:pt>
    <dgm:pt modelId="{5BD7B3E7-50FE-4E9B-B37F-A4C24BC4C770}" type="pres">
      <dgm:prSet presAssocID="{6C666498-4F7E-4E01-B883-7E7F61B75C7A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65822AFA-5A8D-4458-9B5F-4ED5E0485C01}" type="pres">
      <dgm:prSet presAssocID="{6AD641F6-0F11-4C3D-A019-943C9E2D6E36}" presName="node" presStyleLbl="node1" presStyleIdx="1" presStyleCnt="4" custScaleX="119045" custRadScaleRad="106611" custRadScaleInc="78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4E2D2-5BFF-4266-B098-71F064D095F6}" type="pres">
      <dgm:prSet presAssocID="{A959DCD4-CAEB-415D-8EA2-12C7AE99A840}" presName="parTrans" presStyleLbl="sibTrans2D1" presStyleIdx="2" presStyleCnt="4"/>
      <dgm:spPr/>
      <dgm:t>
        <a:bodyPr/>
        <a:lstStyle/>
        <a:p>
          <a:endParaRPr lang="cs-CZ"/>
        </a:p>
      </dgm:t>
    </dgm:pt>
    <dgm:pt modelId="{04C60111-A890-44BE-A071-C4F67E1FCA1C}" type="pres">
      <dgm:prSet presAssocID="{A959DCD4-CAEB-415D-8EA2-12C7AE99A840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8338A9C4-6F43-4B4E-B0E7-A06FE88E6BA3}" type="pres">
      <dgm:prSet presAssocID="{C1322925-1990-479B-A36E-046013B5025B}" presName="node" presStyleLbl="node1" presStyleIdx="2" presStyleCnt="4" custScaleX="11686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428685-6883-47D5-9866-C733413C9713}" type="pres">
      <dgm:prSet presAssocID="{3D707075-2E41-4575-9F2E-4E0B7139D0B0}" presName="parTrans" presStyleLbl="sibTrans2D1" presStyleIdx="3" presStyleCnt="4"/>
      <dgm:spPr/>
      <dgm:t>
        <a:bodyPr/>
        <a:lstStyle/>
        <a:p>
          <a:endParaRPr lang="cs-CZ"/>
        </a:p>
      </dgm:t>
    </dgm:pt>
    <dgm:pt modelId="{CB2B780D-B836-48CD-BD15-67443D63E295}" type="pres">
      <dgm:prSet presAssocID="{3D707075-2E41-4575-9F2E-4E0B7139D0B0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50606DE0-B329-413F-88E8-F83624E81EC4}" type="pres">
      <dgm:prSet presAssocID="{07B2F4D2-9496-4E2B-B6DB-D19B66720EA9}" presName="node" presStyleLbl="node1" presStyleIdx="3" presStyleCnt="4" custScaleX="128851" custRadScaleRad="111384" custRadScaleInc="-7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520D39-8F37-495C-A8B2-409A4D6C7DF1}" type="presOf" srcId="{C1322925-1990-479B-A36E-046013B5025B}" destId="{8338A9C4-6F43-4B4E-B0E7-A06FE88E6BA3}" srcOrd="0" destOrd="0" presId="urn:microsoft.com/office/officeart/2005/8/layout/radial5"/>
    <dgm:cxn modelId="{B6271BEE-1D66-45D3-B4FA-FFDDDC15EA48}" type="presOf" srcId="{A959DCD4-CAEB-415D-8EA2-12C7AE99A840}" destId="{04C60111-A890-44BE-A071-C4F67E1FCA1C}" srcOrd="1" destOrd="0" presId="urn:microsoft.com/office/officeart/2005/8/layout/radial5"/>
    <dgm:cxn modelId="{840F0A9F-C3E9-4422-83C2-1F62988938E0}" srcId="{CFC2D54E-9D3F-4F65-B443-55880B158DAD}" destId="{B048D5A2-6006-4B29-AFAD-23DED0C36B08}" srcOrd="0" destOrd="0" parTransId="{109EA8F1-F393-4C6C-99FB-15122AA3A923}" sibTransId="{09081886-D8DF-41B9-9E35-756C5698AB52}"/>
    <dgm:cxn modelId="{9373C2F8-F166-4A32-86A2-9AC8F102D06B}" type="presOf" srcId="{8E5607FF-0A93-46CB-9163-66E5241084D2}" destId="{323D6517-BB7A-473C-A505-253762FF63D0}" srcOrd="0" destOrd="0" presId="urn:microsoft.com/office/officeart/2005/8/layout/radial5"/>
    <dgm:cxn modelId="{0DBFE135-051C-4B20-8152-78CFB2F02052}" type="presOf" srcId="{6C666498-4F7E-4E01-B883-7E7F61B75C7A}" destId="{5BD7B3E7-50FE-4E9B-B37F-A4C24BC4C770}" srcOrd="1" destOrd="0" presId="urn:microsoft.com/office/officeart/2005/8/layout/radial5"/>
    <dgm:cxn modelId="{BEC8E33D-0E99-459E-9DEC-9BF3FC51E038}" type="presOf" srcId="{8E5607FF-0A93-46CB-9163-66E5241084D2}" destId="{237035D2-4C22-48D3-AFAF-3A3634FDB63F}" srcOrd="1" destOrd="0" presId="urn:microsoft.com/office/officeart/2005/8/layout/radial5"/>
    <dgm:cxn modelId="{66634EF3-6715-4955-A64A-E20C593D1AFF}" type="presOf" srcId="{45F1EC30-5AE4-435F-ADD4-B14254B6B01A}" destId="{C3298EEE-5E40-4AFE-84BC-D1D446BF0711}" srcOrd="0" destOrd="0" presId="urn:microsoft.com/office/officeart/2005/8/layout/radial5"/>
    <dgm:cxn modelId="{BF2E5874-D79D-437C-840A-3129522BB9DA}" type="presOf" srcId="{07B2F4D2-9496-4E2B-B6DB-D19B66720EA9}" destId="{50606DE0-B329-413F-88E8-F83624E81EC4}" srcOrd="0" destOrd="0" presId="urn:microsoft.com/office/officeart/2005/8/layout/radial5"/>
    <dgm:cxn modelId="{77534F3E-1392-4905-A311-2EC539728A52}" type="presOf" srcId="{A959DCD4-CAEB-415D-8EA2-12C7AE99A840}" destId="{37D4E2D2-5BFF-4266-B098-71F064D095F6}" srcOrd="0" destOrd="0" presId="urn:microsoft.com/office/officeart/2005/8/layout/radial5"/>
    <dgm:cxn modelId="{B36317F4-527E-4C60-BD12-9DE56B0758B9}" srcId="{B048D5A2-6006-4B29-AFAD-23DED0C36B08}" destId="{6AD641F6-0F11-4C3D-A019-943C9E2D6E36}" srcOrd="1" destOrd="0" parTransId="{6C666498-4F7E-4E01-B883-7E7F61B75C7A}" sibTransId="{30B05BBB-50A0-4838-BEC8-3B1F362F28C5}"/>
    <dgm:cxn modelId="{28B86299-7DD8-4FDB-A76B-DB1A9962E509}" type="presOf" srcId="{3D707075-2E41-4575-9F2E-4E0B7139D0B0}" destId="{CB2B780D-B836-48CD-BD15-67443D63E295}" srcOrd="1" destOrd="0" presId="urn:microsoft.com/office/officeart/2005/8/layout/radial5"/>
    <dgm:cxn modelId="{C974BE86-E16C-4BFF-B59D-BD71463BF1D6}" type="presOf" srcId="{B048D5A2-6006-4B29-AFAD-23DED0C36B08}" destId="{6E08B012-CB08-476A-9947-E7872B8F901B}" srcOrd="0" destOrd="0" presId="urn:microsoft.com/office/officeart/2005/8/layout/radial5"/>
    <dgm:cxn modelId="{A7566EFC-6004-45F4-B862-17D65D4D18DB}" type="presOf" srcId="{3D707075-2E41-4575-9F2E-4E0B7139D0B0}" destId="{78428685-6883-47D5-9866-C733413C9713}" srcOrd="0" destOrd="0" presId="urn:microsoft.com/office/officeart/2005/8/layout/radial5"/>
    <dgm:cxn modelId="{2BB666C3-0FE0-4C6E-B177-E9C9037A08AE}" srcId="{B048D5A2-6006-4B29-AFAD-23DED0C36B08}" destId="{45F1EC30-5AE4-435F-ADD4-B14254B6B01A}" srcOrd="0" destOrd="0" parTransId="{8E5607FF-0A93-46CB-9163-66E5241084D2}" sibTransId="{1F867BF1-2E17-4483-905D-8EF1EE9BE120}"/>
    <dgm:cxn modelId="{3B6111C1-A60B-470D-ADC4-28AA2CC0A161}" type="presOf" srcId="{CFC2D54E-9D3F-4F65-B443-55880B158DAD}" destId="{7D899AE1-B7BC-4D9C-B85C-2DD2AE5BC668}" srcOrd="0" destOrd="0" presId="urn:microsoft.com/office/officeart/2005/8/layout/radial5"/>
    <dgm:cxn modelId="{2623AB41-D20F-4A16-849E-35DAAFADE4EC}" type="presOf" srcId="{6C666498-4F7E-4E01-B883-7E7F61B75C7A}" destId="{66034B82-6B32-4565-9706-D880019F5388}" srcOrd="0" destOrd="0" presId="urn:microsoft.com/office/officeart/2005/8/layout/radial5"/>
    <dgm:cxn modelId="{1BB7FD6D-619D-4314-A2E6-939453CDB833}" srcId="{B048D5A2-6006-4B29-AFAD-23DED0C36B08}" destId="{C1322925-1990-479B-A36E-046013B5025B}" srcOrd="2" destOrd="0" parTransId="{A959DCD4-CAEB-415D-8EA2-12C7AE99A840}" sibTransId="{C57B8633-6EFA-49F6-B3FF-039E6A45FDBD}"/>
    <dgm:cxn modelId="{1731CF8D-D03B-4A69-8078-ACACE24AA728}" srcId="{B048D5A2-6006-4B29-AFAD-23DED0C36B08}" destId="{07B2F4D2-9496-4E2B-B6DB-D19B66720EA9}" srcOrd="3" destOrd="0" parTransId="{3D707075-2E41-4575-9F2E-4E0B7139D0B0}" sibTransId="{139D7744-C0EB-4A7F-9716-F57A8FB8C823}"/>
    <dgm:cxn modelId="{6989755F-C438-4DB0-8998-482B89804D8F}" type="presOf" srcId="{6AD641F6-0F11-4C3D-A019-943C9E2D6E36}" destId="{65822AFA-5A8D-4458-9B5F-4ED5E0485C01}" srcOrd="0" destOrd="0" presId="urn:microsoft.com/office/officeart/2005/8/layout/radial5"/>
    <dgm:cxn modelId="{27CAE959-6735-4E04-AC04-71E861907A53}" type="presParOf" srcId="{7D899AE1-B7BC-4D9C-B85C-2DD2AE5BC668}" destId="{6E08B012-CB08-476A-9947-E7872B8F901B}" srcOrd="0" destOrd="0" presId="urn:microsoft.com/office/officeart/2005/8/layout/radial5"/>
    <dgm:cxn modelId="{94BECDBC-4156-4764-93A5-29418EC2EE45}" type="presParOf" srcId="{7D899AE1-B7BC-4D9C-B85C-2DD2AE5BC668}" destId="{323D6517-BB7A-473C-A505-253762FF63D0}" srcOrd="1" destOrd="0" presId="urn:microsoft.com/office/officeart/2005/8/layout/radial5"/>
    <dgm:cxn modelId="{05D0DD70-321E-43C7-837E-E2D788F68D64}" type="presParOf" srcId="{323D6517-BB7A-473C-A505-253762FF63D0}" destId="{237035D2-4C22-48D3-AFAF-3A3634FDB63F}" srcOrd="0" destOrd="0" presId="urn:microsoft.com/office/officeart/2005/8/layout/radial5"/>
    <dgm:cxn modelId="{58FA78F0-6EDD-4E53-9AE0-88CB87924745}" type="presParOf" srcId="{7D899AE1-B7BC-4D9C-B85C-2DD2AE5BC668}" destId="{C3298EEE-5E40-4AFE-84BC-D1D446BF0711}" srcOrd="2" destOrd="0" presId="urn:microsoft.com/office/officeart/2005/8/layout/radial5"/>
    <dgm:cxn modelId="{941F4040-046B-4050-8882-0BC703993484}" type="presParOf" srcId="{7D899AE1-B7BC-4D9C-B85C-2DD2AE5BC668}" destId="{66034B82-6B32-4565-9706-D880019F5388}" srcOrd="3" destOrd="0" presId="urn:microsoft.com/office/officeart/2005/8/layout/radial5"/>
    <dgm:cxn modelId="{29A58E08-B399-47A8-B7A2-22103A7868C0}" type="presParOf" srcId="{66034B82-6B32-4565-9706-D880019F5388}" destId="{5BD7B3E7-50FE-4E9B-B37F-A4C24BC4C770}" srcOrd="0" destOrd="0" presId="urn:microsoft.com/office/officeart/2005/8/layout/radial5"/>
    <dgm:cxn modelId="{2A5EF588-B5E8-4C46-9896-3AD0E0A8365B}" type="presParOf" srcId="{7D899AE1-B7BC-4D9C-B85C-2DD2AE5BC668}" destId="{65822AFA-5A8D-4458-9B5F-4ED5E0485C01}" srcOrd="4" destOrd="0" presId="urn:microsoft.com/office/officeart/2005/8/layout/radial5"/>
    <dgm:cxn modelId="{6D65A263-09EF-4EFE-A6FE-FBA7577E9557}" type="presParOf" srcId="{7D899AE1-B7BC-4D9C-B85C-2DD2AE5BC668}" destId="{37D4E2D2-5BFF-4266-B098-71F064D095F6}" srcOrd="5" destOrd="0" presId="urn:microsoft.com/office/officeart/2005/8/layout/radial5"/>
    <dgm:cxn modelId="{DC4C47B3-B8B3-4074-90BF-89D0912F0A45}" type="presParOf" srcId="{37D4E2D2-5BFF-4266-B098-71F064D095F6}" destId="{04C60111-A890-44BE-A071-C4F67E1FCA1C}" srcOrd="0" destOrd="0" presId="urn:microsoft.com/office/officeart/2005/8/layout/radial5"/>
    <dgm:cxn modelId="{657DB69F-2A0A-4FFE-928A-873010E29BB2}" type="presParOf" srcId="{7D899AE1-B7BC-4D9C-B85C-2DD2AE5BC668}" destId="{8338A9C4-6F43-4B4E-B0E7-A06FE88E6BA3}" srcOrd="6" destOrd="0" presId="urn:microsoft.com/office/officeart/2005/8/layout/radial5"/>
    <dgm:cxn modelId="{B6FDBC56-C472-4544-95E3-DE9030E59862}" type="presParOf" srcId="{7D899AE1-B7BC-4D9C-B85C-2DD2AE5BC668}" destId="{78428685-6883-47D5-9866-C733413C9713}" srcOrd="7" destOrd="0" presId="urn:microsoft.com/office/officeart/2005/8/layout/radial5"/>
    <dgm:cxn modelId="{A8EA92CE-2DD9-4440-922F-2B7476503E4B}" type="presParOf" srcId="{78428685-6883-47D5-9866-C733413C9713}" destId="{CB2B780D-B836-48CD-BD15-67443D63E295}" srcOrd="0" destOrd="0" presId="urn:microsoft.com/office/officeart/2005/8/layout/radial5"/>
    <dgm:cxn modelId="{034896EF-7C30-4EAB-8634-DF3B85383CB7}" type="presParOf" srcId="{7D899AE1-B7BC-4D9C-B85C-2DD2AE5BC668}" destId="{50606DE0-B329-413F-88E8-F83624E81EC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6A8CC-1F6A-4173-A38E-9FC84FE1EAFD}">
      <dsp:nvSpPr>
        <dsp:cNvPr id="0" name=""/>
        <dsp:cNvSpPr/>
      </dsp:nvSpPr>
      <dsp:spPr>
        <a:xfrm>
          <a:off x="1328" y="1728395"/>
          <a:ext cx="1733044" cy="86652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>
              <a:latin typeface="Times New Roman" pitchFamily="18" charset="0"/>
              <a:cs typeface="Times New Roman" pitchFamily="18" charset="0"/>
            </a:rPr>
            <a:t>Jehličnany</a:t>
          </a:r>
          <a:endParaRPr lang="cs-CZ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08" y="1753775"/>
        <a:ext cx="1682284" cy="815762"/>
      </dsp:txXfrm>
    </dsp:sp>
    <dsp:sp modelId="{919AA5A9-D0D1-43CC-883B-47B00C58977F}">
      <dsp:nvSpPr>
        <dsp:cNvPr id="0" name=""/>
        <dsp:cNvSpPr/>
      </dsp:nvSpPr>
      <dsp:spPr>
        <a:xfrm rot="2662359">
          <a:off x="1596082" y="2480322"/>
          <a:ext cx="969797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969797" y="20434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6736" y="2476512"/>
        <a:ext cx="48489" cy="48489"/>
      </dsp:txXfrm>
    </dsp:sp>
    <dsp:sp modelId="{EFE0F020-2300-4D27-8C6B-54C1262D396F}">
      <dsp:nvSpPr>
        <dsp:cNvPr id="0" name=""/>
        <dsp:cNvSpPr/>
      </dsp:nvSpPr>
      <dsp:spPr>
        <a:xfrm>
          <a:off x="2427589" y="2406596"/>
          <a:ext cx="1733044" cy="86652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Times New Roman" pitchFamily="18" charset="0"/>
              <a:cs typeface="Times New Roman" pitchFamily="18" charset="0"/>
            </a:rPr>
            <a:t>dvoudomé</a:t>
          </a:r>
          <a:endParaRPr lang="cs-CZ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2969" y="2431976"/>
        <a:ext cx="1682284" cy="815762"/>
      </dsp:txXfrm>
    </dsp:sp>
    <dsp:sp modelId="{54421301-13E8-4962-AE63-35F8949275C5}">
      <dsp:nvSpPr>
        <dsp:cNvPr id="0" name=""/>
        <dsp:cNvSpPr/>
      </dsp:nvSpPr>
      <dsp:spPr>
        <a:xfrm rot="19099286">
          <a:off x="4043697" y="2512219"/>
          <a:ext cx="923989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923989" y="20434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2592" y="2509554"/>
        <a:ext cx="46199" cy="46199"/>
      </dsp:txXfrm>
    </dsp:sp>
    <dsp:sp modelId="{8A2607A6-0A86-4EE1-AADC-1CE09F7BCC4D}">
      <dsp:nvSpPr>
        <dsp:cNvPr id="0" name=""/>
        <dsp:cNvSpPr/>
      </dsp:nvSpPr>
      <dsp:spPr>
        <a:xfrm>
          <a:off x="4850749" y="1728859"/>
          <a:ext cx="1733044" cy="993181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>
              <a:latin typeface="Times New Roman" pitchFamily="18" charset="0"/>
              <a:cs typeface="Times New Roman" pitchFamily="18" charset="0"/>
            </a:rPr>
            <a:t>Rostlina se samičími květy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9838" y="1757948"/>
        <a:ext cx="1674866" cy="935003"/>
      </dsp:txXfrm>
    </dsp:sp>
    <dsp:sp modelId="{75689BDB-4E24-4333-80B9-D0D598DE8577}">
      <dsp:nvSpPr>
        <dsp:cNvPr id="0" name=""/>
        <dsp:cNvSpPr/>
      </dsp:nvSpPr>
      <dsp:spPr>
        <a:xfrm rot="2068039">
          <a:off x="4087160" y="3056284"/>
          <a:ext cx="837062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837062" y="20434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4765" y="3055792"/>
        <a:ext cx="41853" cy="41853"/>
      </dsp:txXfrm>
    </dsp:sp>
    <dsp:sp modelId="{A15FF579-060F-41DB-B8FF-4EE05CC4B014}">
      <dsp:nvSpPr>
        <dsp:cNvPr id="0" name=""/>
        <dsp:cNvSpPr/>
      </dsp:nvSpPr>
      <dsp:spPr>
        <a:xfrm>
          <a:off x="4850749" y="2810738"/>
          <a:ext cx="1733044" cy="1005685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Rostlina se samčími květy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0205" y="2840194"/>
        <a:ext cx="1674132" cy="946773"/>
      </dsp:txXfrm>
    </dsp:sp>
    <dsp:sp modelId="{7C1C204E-13CC-48B6-AF31-9A05D7D51A22}">
      <dsp:nvSpPr>
        <dsp:cNvPr id="0" name=""/>
        <dsp:cNvSpPr/>
      </dsp:nvSpPr>
      <dsp:spPr>
        <a:xfrm rot="18025368">
          <a:off x="1404205" y="1564452"/>
          <a:ext cx="1337728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1337728" y="20434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39626" y="1551443"/>
        <a:ext cx="66886" cy="66886"/>
      </dsp:txXfrm>
    </dsp:sp>
    <dsp:sp modelId="{FE81FF5E-5063-4C08-BCC7-2CB6DC55B994}">
      <dsp:nvSpPr>
        <dsp:cNvPr id="0" name=""/>
        <dsp:cNvSpPr/>
      </dsp:nvSpPr>
      <dsp:spPr>
        <a:xfrm>
          <a:off x="2411767" y="574855"/>
          <a:ext cx="1733044" cy="86652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latin typeface="Times New Roman" pitchFamily="18" charset="0"/>
              <a:cs typeface="Times New Roman" pitchFamily="18" charset="0"/>
            </a:rPr>
            <a:t>jednodomé</a:t>
          </a:r>
          <a:endParaRPr lang="cs-CZ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7147" y="600235"/>
        <a:ext cx="1682284" cy="815762"/>
      </dsp:txXfrm>
    </dsp:sp>
    <dsp:sp modelId="{47128919-01EA-419C-BD6B-E568767F13B4}">
      <dsp:nvSpPr>
        <dsp:cNvPr id="0" name=""/>
        <dsp:cNvSpPr/>
      </dsp:nvSpPr>
      <dsp:spPr>
        <a:xfrm>
          <a:off x="4144811" y="987681"/>
          <a:ext cx="643219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643219" y="20434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0340" y="992036"/>
        <a:ext cx="32160" cy="32160"/>
      </dsp:txXfrm>
    </dsp:sp>
    <dsp:sp modelId="{358E70F3-B06F-443B-B038-1DAAC3A99D0D}">
      <dsp:nvSpPr>
        <dsp:cNvPr id="0" name=""/>
        <dsp:cNvSpPr/>
      </dsp:nvSpPr>
      <dsp:spPr>
        <a:xfrm>
          <a:off x="4788030" y="450583"/>
          <a:ext cx="1733044" cy="1115066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Times New Roman" pitchFamily="18" charset="0"/>
              <a:cs typeface="Times New Roman" pitchFamily="18" charset="0"/>
            </a:rPr>
            <a:t>Květy samčí i samičí na jednom stromě</a:t>
          </a:r>
          <a:endParaRPr lang="cs-CZ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20689" y="483242"/>
        <a:ext cx="1667726" cy="1049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8B012-CB08-476A-9947-E7872B8F901B}">
      <dsp:nvSpPr>
        <dsp:cNvPr id="0" name=""/>
        <dsp:cNvSpPr/>
      </dsp:nvSpPr>
      <dsp:spPr>
        <a:xfrm>
          <a:off x="2380517" y="1481200"/>
          <a:ext cx="1195995" cy="1110887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Význam jehličnanů</a:t>
          </a:r>
          <a:endParaRPr lang="cs-CZ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5666" y="1643886"/>
        <a:ext cx="845697" cy="785515"/>
      </dsp:txXfrm>
    </dsp:sp>
    <dsp:sp modelId="{323D6517-BB7A-473C-A505-253762FF63D0}">
      <dsp:nvSpPr>
        <dsp:cNvPr id="0" name=""/>
        <dsp:cNvSpPr/>
      </dsp:nvSpPr>
      <dsp:spPr>
        <a:xfrm rot="16091082">
          <a:off x="2850443" y="1108831"/>
          <a:ext cx="208842" cy="36318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2882762" y="1212780"/>
        <a:ext cx="146189" cy="217912"/>
      </dsp:txXfrm>
    </dsp:sp>
    <dsp:sp modelId="{C3298EEE-5E40-4AFE-84BC-D1D446BF0711}">
      <dsp:nvSpPr>
        <dsp:cNvPr id="0" name=""/>
        <dsp:cNvSpPr/>
      </dsp:nvSpPr>
      <dsp:spPr>
        <a:xfrm>
          <a:off x="2235051" y="985"/>
          <a:ext cx="1392335" cy="1086776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Hospodářský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stavebnictví, papírenství</a:t>
          </a:r>
          <a:endParaRPr lang="cs-CZ" sz="12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8954" y="160140"/>
        <a:ext cx="984529" cy="768466"/>
      </dsp:txXfrm>
    </dsp:sp>
    <dsp:sp modelId="{66034B82-6B32-4565-9706-D880019F5388}">
      <dsp:nvSpPr>
        <dsp:cNvPr id="0" name=""/>
        <dsp:cNvSpPr/>
      </dsp:nvSpPr>
      <dsp:spPr>
        <a:xfrm rot="21168">
          <a:off x="3655622" y="1859806"/>
          <a:ext cx="190622" cy="36318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655623" y="1932268"/>
        <a:ext cx="133435" cy="217912"/>
      </dsp:txXfrm>
    </dsp:sp>
    <dsp:sp modelId="{65822AFA-5A8D-4458-9B5F-4ED5E0485C01}">
      <dsp:nvSpPr>
        <dsp:cNvPr id="0" name=""/>
        <dsp:cNvSpPr/>
      </dsp:nvSpPr>
      <dsp:spPr>
        <a:xfrm>
          <a:off x="3936141" y="1512355"/>
          <a:ext cx="1271639" cy="1068200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Zadržují vody, úkryt pro zvěř</a:t>
          </a:r>
          <a:endParaRPr lang="cs-CZ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2368" y="1668789"/>
        <a:ext cx="899185" cy="755332"/>
      </dsp:txXfrm>
    </dsp:sp>
    <dsp:sp modelId="{37D4E2D2-5BFF-4266-B098-71F064D095F6}">
      <dsp:nvSpPr>
        <dsp:cNvPr id="0" name=""/>
        <dsp:cNvSpPr/>
      </dsp:nvSpPr>
      <dsp:spPr>
        <a:xfrm rot="5400000">
          <a:off x="2871158" y="2606976"/>
          <a:ext cx="214713" cy="36318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903365" y="2647407"/>
        <a:ext cx="150299" cy="217912"/>
      </dsp:txXfrm>
    </dsp:sp>
    <dsp:sp modelId="{8338A9C4-6F43-4B4E-B0E7-A06FE88E6BA3}">
      <dsp:nvSpPr>
        <dsp:cNvPr id="0" name=""/>
        <dsp:cNvSpPr/>
      </dsp:nvSpPr>
      <dsp:spPr>
        <a:xfrm>
          <a:off x="2354327" y="2997207"/>
          <a:ext cx="1248374" cy="1068200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Zdroj hub, lesních plodů</a:t>
          </a:r>
          <a:endParaRPr lang="cs-CZ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37147" y="3153641"/>
        <a:ext cx="882734" cy="755332"/>
      </dsp:txXfrm>
    </dsp:sp>
    <dsp:sp modelId="{78428685-6883-47D5-9866-C733413C9713}">
      <dsp:nvSpPr>
        <dsp:cNvPr id="0" name=""/>
        <dsp:cNvSpPr/>
      </dsp:nvSpPr>
      <dsp:spPr>
        <a:xfrm rot="10779750">
          <a:off x="2096556" y="1859654"/>
          <a:ext cx="200676" cy="36318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2156758" y="1932115"/>
        <a:ext cx="140473" cy="217912"/>
      </dsp:txXfrm>
    </dsp:sp>
    <dsp:sp modelId="{50606DE0-B329-413F-88E8-F83624E81EC4}">
      <dsp:nvSpPr>
        <dsp:cNvPr id="0" name=""/>
        <dsp:cNvSpPr/>
      </dsp:nvSpPr>
      <dsp:spPr>
        <a:xfrm>
          <a:off x="625533" y="1512350"/>
          <a:ext cx="1376387" cy="1068200"/>
        </a:xfrm>
        <a:prstGeom prst="ellipse">
          <a:avLst/>
        </a:prstGeom>
        <a:solidFill>
          <a:srgbClr val="FFFF99"/>
        </a:solidFill>
        <a:ln w="28575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Zdroj kyslíku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7100" y="1668784"/>
        <a:ext cx="973253" cy="75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3.wmf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2.xml"/><Relationship Id="rId15" Type="http://schemas.microsoft.com/office/2007/relationships/hdphoto" Target="../media/hdphoto7.wdp"/><Relationship Id="rId10" Type="http://schemas.openxmlformats.org/officeDocument/2006/relationships/image" Target="../media/image21.jpeg"/><Relationship Id="rId19" Type="http://schemas.openxmlformats.org/officeDocument/2006/relationships/image" Target="../media/image2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wmf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34.jpeg"/><Relationship Id="rId5" Type="http://schemas.openxmlformats.org/officeDocument/2006/relationships/image" Target="../media/image31.png"/><Relationship Id="rId10" Type="http://schemas.microsoft.com/office/2007/relationships/hdphoto" Target="../media/hdphoto10.wdp"/><Relationship Id="rId4" Type="http://schemas.openxmlformats.org/officeDocument/2006/relationships/image" Target="../media/image30.wmf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12.1  Nahosemenné rostliny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IQN2YZC3\MC9000532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79" y="439947"/>
            <a:ext cx="1316285" cy="13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0HOFINEP\MC9000147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3838"/>
            <a:ext cx="1667866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0HOFINEP\MP90040177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97571"/>
            <a:ext cx="1747612" cy="21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KTMJIXSP\MP90043127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16" y="1230943"/>
            <a:ext cx="3669283" cy="30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6cípá hvězda 2"/>
          <p:cNvSpPr/>
          <p:nvPr/>
        </p:nvSpPr>
        <p:spPr>
          <a:xfrm>
            <a:off x="251520" y="1177612"/>
            <a:ext cx="2016224" cy="1826186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jsou nahosemenné rostliny?</a:t>
            </a:r>
            <a:endParaRPr lang="cs-CZ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39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Soubor:Pinus nigra young tree Bulga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9760"/>
            <a:ext cx="2412268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mrk ztepil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3077418" cy="25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b/b8/Zapfen_im_Gras_2.jpg/120px-Zapfen_im_Gra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89" y="4049168"/>
            <a:ext cx="1143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.lidovky.cz/08/112/lngal/GLU2709d0_BydlPicea2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61" y="3800704"/>
            <a:ext cx="1706215" cy="12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3716809" y="679760"/>
            <a:ext cx="2304255" cy="1490476"/>
          </a:xfrm>
          <a:prstGeom prst="cloudCallout">
            <a:avLst>
              <a:gd name="adj1" fmla="val -41432"/>
              <a:gd name="adj2" fmla="val 2926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Nahosemenné rostliny -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jehličnany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236296" y="3851585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borovice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11560" y="3728518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smrk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láček 10"/>
          <p:cNvSpPr/>
          <p:nvPr/>
        </p:nvSpPr>
        <p:spPr>
          <a:xfrm>
            <a:off x="4424488" y="2550058"/>
            <a:ext cx="2149250" cy="895819"/>
          </a:xfrm>
          <a:prstGeom prst="cloudCallout">
            <a:avLst>
              <a:gd name="adj1" fmla="val -11011"/>
              <a:gd name="adj2" fmla="val -11232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Listy-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jehlice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láček 11"/>
          <p:cNvSpPr/>
          <p:nvPr/>
        </p:nvSpPr>
        <p:spPr>
          <a:xfrm>
            <a:off x="3080456" y="3485717"/>
            <a:ext cx="1788480" cy="1126902"/>
          </a:xfrm>
          <a:prstGeom prst="cloudCallout">
            <a:avLst>
              <a:gd name="adj1" fmla="val 15791"/>
              <a:gd name="adj2" fmla="val -16179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Stonek dřevitý -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kmen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190725" y="4616104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šištice</a:t>
            </a:r>
            <a:endParaRPr lang="cs-CZ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7220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12.3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3131840" y="2116460"/>
            <a:ext cx="2232248" cy="100811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Nahosemenné rostliny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323528" y="1287788"/>
            <a:ext cx="1440160" cy="828672"/>
          </a:xfrm>
          <a:prstGeom prst="wedgeRoundRectCallout">
            <a:avLst>
              <a:gd name="adj1" fmla="val 148463"/>
              <a:gd name="adj2" fmla="val 91223"/>
              <a:gd name="adj3" fmla="val 16667"/>
            </a:avLst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Jinany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Cykasy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Jehličnany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332334" y="2931790"/>
            <a:ext cx="1440160" cy="828672"/>
          </a:xfrm>
          <a:prstGeom prst="wedgeRoundRectCallout">
            <a:avLst>
              <a:gd name="adj1" fmla="val 161029"/>
              <a:gd name="adj2" fmla="val -51306"/>
              <a:gd name="adj3" fmla="val 16667"/>
            </a:avLst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Vajíčka a semena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nahá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 plodolistech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6372200" y="717254"/>
            <a:ext cx="2376264" cy="828672"/>
          </a:xfrm>
          <a:prstGeom prst="wedgeRoundRectCallout">
            <a:avLst>
              <a:gd name="adj1" fmla="val -114769"/>
              <a:gd name="adj2" fmla="val 126856"/>
              <a:gd name="adj3" fmla="val 16667"/>
            </a:avLst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Hlavní stonek –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kmen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Postranní stonky –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větve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7020272" y="2440288"/>
            <a:ext cx="1872208" cy="828672"/>
          </a:xfrm>
          <a:prstGeom prst="wedgeRoundRectCallout">
            <a:avLst>
              <a:gd name="adj1" fmla="val -137154"/>
              <a:gd name="adj2" fmla="val -24869"/>
              <a:gd name="adj3" fmla="val 16667"/>
            </a:avLst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Letokruhy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přirůstající vrstvy dřeva</a:t>
            </a:r>
          </a:p>
        </p:txBody>
      </p:sp>
      <p:sp>
        <p:nvSpPr>
          <p:cNvPr id="9" name="Zaoblený obdélníkový popisek 8"/>
          <p:cNvSpPr/>
          <p:nvPr/>
        </p:nvSpPr>
        <p:spPr>
          <a:xfrm>
            <a:off x="1352303" y="4011910"/>
            <a:ext cx="1440160" cy="828672"/>
          </a:xfrm>
          <a:prstGeom prst="wedgeRoundRectCallout">
            <a:avLst>
              <a:gd name="adj1" fmla="val 120685"/>
              <a:gd name="adj2" fmla="val -159352"/>
              <a:gd name="adj3" fmla="val 16667"/>
            </a:avLst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Šištice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sdružené květy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3527884" y="4299942"/>
            <a:ext cx="2088232" cy="700658"/>
          </a:xfrm>
          <a:prstGeom prst="wedgeRoundRectCallout">
            <a:avLst>
              <a:gd name="adj1" fmla="val -21399"/>
              <a:gd name="adj2" fmla="val -213840"/>
              <a:gd name="adj3" fmla="val 16667"/>
            </a:avLst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Pryskyřičné kanálky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v pletivech</a:t>
            </a:r>
          </a:p>
        </p:txBody>
      </p:sp>
      <p:sp>
        <p:nvSpPr>
          <p:cNvPr id="11" name="Zaoblený obdélníkový popisek 10"/>
          <p:cNvSpPr/>
          <p:nvPr/>
        </p:nvSpPr>
        <p:spPr>
          <a:xfrm>
            <a:off x="6300192" y="4013795"/>
            <a:ext cx="2520280" cy="828672"/>
          </a:xfrm>
          <a:prstGeom prst="wedgeRoundRectCallout">
            <a:avLst>
              <a:gd name="adj1" fmla="val -105603"/>
              <a:gd name="adj2" fmla="val -167398"/>
              <a:gd name="adj3" fmla="val 16667"/>
            </a:avLst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Vegetativní rozmnožování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nepohlavní, stonkové řízky</a:t>
            </a:r>
          </a:p>
        </p:txBody>
      </p:sp>
      <p:pic>
        <p:nvPicPr>
          <p:cNvPr id="1026" name="Picture 2" descr="C:\Documents and Settings\krivankova.UNBCHEM\Local Settings\Temporary Internet Files\Content.IE5\HXNJMBL0\MC9003313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288">
            <a:off x="3020862" y="952537"/>
            <a:ext cx="1340413" cy="118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495728"/>
              </p:ext>
            </p:extLst>
          </p:nvPr>
        </p:nvGraphicFramePr>
        <p:xfrm>
          <a:off x="107504" y="627534"/>
          <a:ext cx="658822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ts3.mm.bing.net/images/thumbnail.aspx?q=1042697555150&amp;id=b0349dbb439ae5c292142b5cb9fdc073&amp;url=http%3a%2f%2fmesto.prachatice.cz%2fpublikace%2fvyhlidkova_stezka_pt%2fcommon_img%2f0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33" l="952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2909">
            <a:off x="6615099" y="215546"/>
            <a:ext cx="2600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images/thumbnail.aspx?q=1060970169660&amp;id=4c7f162195e48f41ab1d7d59c828f251&amp;url=http%3a%2f%2fwww.stachsw.cz%2fbonsaiac%2fbonzai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0" b="96847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034946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4.mm.bing.net/images/thumbnail.aspx?q=1042376430843&amp;id=25d02107f9bb410f6c2a43d793a76a62&amp;url=http%3a%2f%2fwww.polesi.cz%2fsmr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31790"/>
            <a:ext cx="1512168" cy="21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sinky.cz/data/F/p/T/phpFpTsWm_356x26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5711"/>
            <a:ext cx="1295551" cy="10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50" b="62500" l="57500" r="78359">
                        <a14:foregroundMark x1="67969" y1="40750" x2="67891" y2="59125"/>
                        <a14:foregroundMark x1="62031" y1="43500" x2="62187" y2="59375"/>
                        <a14:foregroundMark x1="61250" y1="59375" x2="61797" y2="59500"/>
                        <a14:foregroundMark x1="62578" y1="59625" x2="64609" y2="59625"/>
                        <a14:foregroundMark x1="65781" y1="62000" x2="65781" y2="62000"/>
                        <a14:backgroundMark x1="65781" y1="61625" x2="65781" y2="61625"/>
                        <a14:backgroundMark x1="65625" y1="62375" x2="65625" y2="6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95" t="35214" r="20007" b="34421"/>
          <a:stretch>
            <a:fillRect/>
          </a:stretch>
        </p:blipFill>
        <p:spPr bwMode="auto">
          <a:xfrm>
            <a:off x="539552" y="1779662"/>
            <a:ext cx="381476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497309" y="1203598"/>
            <a:ext cx="3857005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Urči, o které stromy na obrázku se jedná.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55576" y="4127698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borovice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825477" y="4119773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smrk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15816" y="4130774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jedle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vls.cz/images/brevir-listy_web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29" b="90000" l="4444" r="5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9542"/>
            <a:ext cx="2160240" cy="30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ls.cz/images/brevir-listy_web-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7" b="90000" l="2424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99542"/>
            <a:ext cx="2016224" cy="28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076056" y="699542"/>
            <a:ext cx="3816424" cy="417646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5173922" y="3335047"/>
            <a:ext cx="3620691" cy="112178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Opět, urči o jaké typy jehličnanů se jedná. Který z nich se při větrném počasí pravděpodobněji vyvrátí? Proč?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7211144" y="882948"/>
            <a:ext cx="914400" cy="320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smrk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31024" y="843558"/>
            <a:ext cx="914400" cy="320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borovice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7524328" y="3219822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3" y="1059582"/>
            <a:ext cx="3744416" cy="398093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Rozmnožování jehličnanů</a:t>
            </a:r>
          </a:p>
          <a:p>
            <a:pPr algn="ctr"/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5410609"/>
              </p:ext>
            </p:extLst>
          </p:nvPr>
        </p:nvGraphicFramePr>
        <p:xfrm>
          <a:off x="3491880" y="771550"/>
          <a:ext cx="59046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krivankova.UNBCHEM\Local Settings\Temporary Internet Files\Content.IE5\KTMJIXSP\MP90043072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53" y="1623879"/>
            <a:ext cx="627534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KTMJIXSP\MC90023959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00244"/>
            <a:ext cx="1204546" cy="10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4L8V0563\MP900431139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33318"/>
            <a:ext cx="772524" cy="11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Y7SRUDI5\MP900407089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93" y="4140192"/>
            <a:ext cx="720080" cy="9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KTMJIXSP\MC900331244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14" y="3366875"/>
            <a:ext cx="906855" cy="7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0HOFINEP\MC900437301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33389" y="1321521"/>
            <a:ext cx="616257" cy="8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4335245" y="1160041"/>
            <a:ext cx="1103995" cy="3206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fotosyntéza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 descr="http://www.vls.cz/images/brevir-listy_web-22.jpg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14" b="90000" l="4242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9582"/>
            <a:ext cx="2556926" cy="443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://www.vls.cz/images/brevir-listy_web-22.jpg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46143" l="43030" r="89899">
                        <a14:backgroundMark x1="45051" y1="42857" x2="55152" y2="4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9192"/>
            <a:ext cx="2744607" cy="384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http://www.vls.cz/images/brevir-listy_web-22.jpg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429" b="77286" l="50303" r="70505">
                        <a14:foregroundMark x1="61212" y1="68571" x2="62626" y2="7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87" y="411510"/>
            <a:ext cx="3373757" cy="436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://www.vls.cz/images/brevir-listy_web-22.jpg"/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4429" b="90000" l="46465" r="66869">
                        <a14:foregroundMark x1="47879" y1="84000" x2="65253" y2="84286"/>
                        <a14:foregroundMark x1="59394" y1="85000" x2="58788" y2="88000"/>
                        <a14:foregroundMark x1="52525" y1="84714" x2="51717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5" y="-236562"/>
            <a:ext cx="4492413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304293" y="132735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latin typeface="Times New Roman" pitchFamily="18" charset="0"/>
                <a:cs typeface="Times New Roman" pitchFamily="18" charset="0"/>
              </a:rPr>
              <a:t>♂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21" y="2206625"/>
            <a:ext cx="455032" cy="4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1187624" y="1937646"/>
            <a:ext cx="270352" cy="58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725775" y="2053726"/>
            <a:ext cx="270352" cy="806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2996127" y="3637902"/>
            <a:ext cx="279729" cy="502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1457976" y="4096638"/>
            <a:ext cx="728921" cy="194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aoblený obdélník 33"/>
          <p:cNvSpPr/>
          <p:nvPr/>
        </p:nvSpPr>
        <p:spPr>
          <a:xfrm>
            <a:off x="865600" y="3412668"/>
            <a:ext cx="914400" cy="320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jehličnan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2600685" y="1529306"/>
            <a:ext cx="1187490" cy="4083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plynutí samčí a samičí šištice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Zaoblený obdélník 35"/>
          <p:cNvSpPr/>
          <p:nvPr/>
        </p:nvSpPr>
        <p:spPr>
          <a:xfrm>
            <a:off x="2873775" y="2432231"/>
            <a:ext cx="914400" cy="320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oplození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2062652" y="3051583"/>
            <a:ext cx="914400" cy="320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semeno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Zaoblený obdélník 37"/>
          <p:cNvSpPr/>
          <p:nvPr/>
        </p:nvSpPr>
        <p:spPr>
          <a:xfrm>
            <a:off x="1742906" y="4688740"/>
            <a:ext cx="1965738" cy="320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líčící rostlinka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J6EZ5ATM\MC9003054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919210" cy="10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226368" y="2395177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Borovice černá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99432" l="0" r="100000">
                        <a14:backgroundMark x1="91860" y1="14773" x2="98837" y2="22727"/>
                        <a14:backgroundMark x1="95736" y1="42614" x2="98837" y2="43182"/>
                        <a14:backgroundMark x1="96899" y1="47159" x2="99612" y2="49432"/>
                        <a14:backgroundMark x1="88760" y1="63636" x2="99612" y2="53977"/>
                        <a14:backgroundMark x1="62791" y1="52273" x2="87984" y2="60795"/>
                        <a14:backgroundMark x1="93798" y1="67045" x2="93798" y2="67045"/>
                        <a14:backgroundMark x1="94186" y1="71591" x2="94186" y2="71591"/>
                        <a14:backgroundMark x1="89922" y1="72727" x2="89922" y2="72727"/>
                        <a14:backgroundMark x1="35659" y1="51705" x2="35659" y2="51705"/>
                        <a14:backgroundMark x1="51163" y1="43750" x2="51163" y2="43750"/>
                        <a14:backgroundMark x1="34496" y1="60795" x2="34496" y2="60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2961"/>
            <a:ext cx="24574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mrk ztepil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19" b="92248" l="9690" r="89922">
                        <a14:foregroundMark x1="19767" y1="77778" x2="19767" y2="77778"/>
                        <a14:foregroundMark x1="17054" y1="69251" x2="17054" y2="69251"/>
                        <a14:foregroundMark x1="48837" y1="87597" x2="48837" y2="87597"/>
                        <a14:backgroundMark x1="13953" y1="87080" x2="22093" y2="83204"/>
                        <a14:backgroundMark x1="32171" y1="85530" x2="32171" y2="85530"/>
                        <a14:backgroundMark x1="25969" y1="83721" x2="36047" y2="87597"/>
                        <a14:backgroundMark x1="72481" y1="90439" x2="86822" y2="81912"/>
                        <a14:backgroundMark x1="64341" y1="88114" x2="64341" y2="88114"/>
                        <a14:backgroundMark x1="67442" y1="88114" x2="67442" y2="88114"/>
                        <a14:backgroundMark x1="70155" y1="88889" x2="70155" y2="88889"/>
                        <a14:backgroundMark x1="60465" y1="87597" x2="60465" y2="87597"/>
                        <a14:backgroundMark x1="56202" y1="86563" x2="56202" y2="86563"/>
                        <a14:backgroundMark x1="53101" y1="86563" x2="53101" y2="8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00" y="342044"/>
            <a:ext cx="24574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Jedle bělokorá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27" b="100000" l="10000" r="90000">
                        <a14:foregroundMark x1="28800" y1="31235" x2="28800" y2="31235"/>
                        <a14:foregroundMark x1="24800" y1="30508" x2="24800" y2="30508"/>
                        <a14:backgroundMark x1="67200" y1="41404" x2="67200" y2="41404"/>
                        <a14:backgroundMark x1="64000" y1="41404" x2="64000" y2="41404"/>
                        <a14:backgroundMark x1="32800" y1="45521" x2="32800" y2="45521"/>
                        <a14:backgroundMark x1="38800" y1="45521" x2="38800" y2="45521"/>
                        <a14:backgroundMark x1="44800" y1="45036" x2="44800" y2="45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71" y="246221"/>
            <a:ext cx="1728192" cy="28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059163" y="2922636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395786" y="4439913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pine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7020272" y="3690865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spruce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http://upload.wikimedia.org/wikipedia/commons/thumb/3/3a/Larix_decidua0.jpg/240px-Larix_decidua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0917"/>
            <a:ext cx="15121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5230924" y="2646817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larch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http://upload.wikimedia.org/wikipedia/commons/thumb/7/75/Cypress.JPG/220px-Cypres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8" b="989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80" y="2555502"/>
            <a:ext cx="1817406" cy="24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5035707" y="3370215"/>
            <a:ext cx="914400" cy="3206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cypress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40592"/>
              </p:ext>
            </p:extLst>
          </p:nvPr>
        </p:nvGraphicFramePr>
        <p:xfrm>
          <a:off x="179510" y="1131590"/>
          <a:ext cx="7185180" cy="363540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Jaký je rozdíl mezi rostlinami jednodomými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dvoudomými?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dvoudomé mají obě pohlaví na jedné rostlině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jednodomé mají obě pohlaví na jedné rostlině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jednodomé mají jen samčí květy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jednodomé mají jen samičí květy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Jaké skupiny nahosemenných rostlin rozlišujeme?</a:t>
                      </a:r>
                    </a:p>
                    <a:p>
                      <a:pPr marL="0" indent="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cykasy, jinany, jehličnany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borovice, smrky,  cykasy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borovice, smrky, jinany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jehličnany, smrky, cykasy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základní způsoby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rozmnožování rozlišujeme?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vegetativní a nepohlavní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vegetativní a pohlavní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vegetativní a stonkové řízky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pohlavní a dělení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Co jsou letokruhy?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přirůstající vrstvy dřeva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pryskyřičné kanálky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vrstvy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pletiv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jsou součástí jehlic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2937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581</Words>
  <Application>Microsoft Office PowerPoint</Application>
  <PresentationFormat>Předvádění na obrazovce (16:9)</PresentationFormat>
  <Paragraphs>136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12.1  Nahosemenné rostliny </vt:lpstr>
      <vt:lpstr>12.2  Co už víš? </vt:lpstr>
      <vt:lpstr>12.3  Jaké si řekneme nové termíny a názvy?</vt:lpstr>
      <vt:lpstr>12.4 Co si řekneme nového?</vt:lpstr>
      <vt:lpstr>12.5  Procvičení a příklady</vt:lpstr>
      <vt:lpstr>12.6 Něco navíc pro šikovné</vt:lpstr>
      <vt:lpstr>12.7  CLIL</vt:lpstr>
      <vt:lpstr>12.8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188</cp:revision>
  <dcterms:created xsi:type="dcterms:W3CDTF">2010-10-18T18:21:56Z</dcterms:created>
  <dcterms:modified xsi:type="dcterms:W3CDTF">2012-01-03T08:28:37Z</dcterms:modified>
</cp:coreProperties>
</file>