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N8c_X0LNcg" TargetMode="External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www.youtube.com/watch?v=jcWYAnmm-QE&amp;feature=relat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1/13/LycopodiellaInundata.jpg/220px-LycopodiellaInundata.jpg" TargetMode="External"/><Relationship Id="rId3" Type="http://schemas.openxmlformats.org/officeDocument/2006/relationships/hyperlink" Target="http://www.garten.cz/images_data/2568-kapradiny.jpg" TargetMode="External"/><Relationship Id="rId7" Type="http://schemas.openxmlformats.org/officeDocument/2006/relationships/hyperlink" Target="http://upload.wikimedia.org/wikipedia/commons/thumb/2/2f/Equisetum.sylvaticum.jpg/220px-Equisetum.sylvaticum.jpg" TargetMode="External"/><Relationship Id="rId2" Type="http://schemas.openxmlformats.org/officeDocument/2006/relationships/hyperlink" Target="http://www.mineralfit.cz/images/domaci-lekar/obrazek/seawee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4/4d/Dryopteris_filix-mas_001.jpg/270px-Dryopteris_filix-mas_001.jpg" TargetMode="External"/><Relationship Id="rId5" Type="http://schemas.openxmlformats.org/officeDocument/2006/relationships/hyperlink" Target="http://upload.wikimedia.org/wikipedia/commons/thumb/6/60/Equisetum-arvense-vegetative.JPG/258px-Equisetum-arvense-vegetative.JPG" TargetMode="External"/><Relationship Id="rId10" Type="http://schemas.openxmlformats.org/officeDocument/2006/relationships/hyperlink" Target="http://botanika.wendys.cz/kytky/prew.php?../foto/O621.jpg" TargetMode="External"/><Relationship Id="rId4" Type="http://schemas.openxmlformats.org/officeDocument/2006/relationships/hyperlink" Target="http://upload.wikimedia.org/wikipedia/commons/thumb/1/1d/Lycopodium_clavatum_151207.jpg/258px-Lycopodium_clavatum_151207.jpg" TargetMode="External"/><Relationship Id="rId9" Type="http://schemas.openxmlformats.org/officeDocument/2006/relationships/hyperlink" Target="http://upload.wikimedia.org/wikipedia/commons/thumb/7/7c/Equisetopsida.jpg/240px-Equisetopsid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11.1  Výtrusné rostliny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krivankova.UNBCHEM\Local Settings\Temporary Internet Files\Content.IE5\CC1YRX92\MP9004385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7991"/>
            <a:ext cx="1584176" cy="237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0HOFINEP\MP90040753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46" y="257175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lavuň vidlačk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5606"/>
            <a:ext cx="24574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řeslička roln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21" y="799178"/>
            <a:ext cx="24574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933513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Ploník obecný, výtrus, výtrusnice, oddenek,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rodozměna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stavbu mechorostů, kapradin,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přesliček a plavuní a jejich vybrané zástupce.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1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mineralfit.cz/images/domaci-lekar/obrazek/seawe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887" y="1436476"/>
            <a:ext cx="2304256" cy="15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arten.cz/images_data/2568-kapradin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36476"/>
            <a:ext cx="2088232" cy="156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ový popisek 2"/>
          <p:cNvSpPr/>
          <p:nvPr/>
        </p:nvSpPr>
        <p:spPr>
          <a:xfrm>
            <a:off x="301526" y="1143633"/>
            <a:ext cx="1377255" cy="612648"/>
          </a:xfrm>
          <a:prstGeom prst="wedgeRoundRectCallout">
            <a:avLst>
              <a:gd name="adj1" fmla="val 91137"/>
              <a:gd name="adj2" fmla="val 12935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Tělo tvoří stélka.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>
            <a:off x="7603479" y="1267452"/>
            <a:ext cx="1377255" cy="612648"/>
          </a:xfrm>
          <a:prstGeom prst="wedgeRoundRectCallout">
            <a:avLst>
              <a:gd name="adj1" fmla="val -98359"/>
              <a:gd name="adj2" fmla="val 10447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Tělo tvoří kořen, stonek a list.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>
            <a:off x="7545560" y="2571750"/>
            <a:ext cx="1377255" cy="612648"/>
          </a:xfrm>
          <a:prstGeom prst="wedgeRoundRectCallout">
            <a:avLst>
              <a:gd name="adj1" fmla="val -94210"/>
              <a:gd name="adj2" fmla="val -11007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Mají vytvořena pletiva.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987824" y="627534"/>
            <a:ext cx="4608512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Rozdíly mezi nižšími a vyššími rostlinami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67544" y="3524955"/>
            <a:ext cx="1570298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Vznik kořenů 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Documents and Settings\krivankova.UNBCHEM\Local Settings\Temporary Internet Files\Content.IE5\IQN2YZC3\MM900315767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86" y="3477796"/>
            <a:ext cx="12858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krivankova.UNBCHEM\Local Settings\Temporary Internet Files\Content.IE5\KTMJIXSP\MC90019816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17157"/>
            <a:ext cx="2494230" cy="15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aoblený obdélníkový popisek 16"/>
          <p:cNvSpPr/>
          <p:nvPr/>
        </p:nvSpPr>
        <p:spPr>
          <a:xfrm>
            <a:off x="333474" y="2499742"/>
            <a:ext cx="1574230" cy="612648"/>
          </a:xfrm>
          <a:prstGeom prst="wedgeRoundRectCallout">
            <a:avLst>
              <a:gd name="adj1" fmla="val 70824"/>
              <a:gd name="adj2" fmla="val -8830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Nemají vytvořena pletiva.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3851920" y="3795886"/>
            <a:ext cx="1872208" cy="72007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Přechod rostlin na souš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C:\Documents and Settings\krivankova.UNBCHEM\Local Settings\Temporary Internet Files\Content.IE5\CC1YRX92\MP90043177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5" y="4155925"/>
            <a:ext cx="1455115" cy="8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aoblený obdélník 17"/>
          <p:cNvSpPr/>
          <p:nvPr/>
        </p:nvSpPr>
        <p:spPr>
          <a:xfrm>
            <a:off x="2603866" y="1207876"/>
            <a:ext cx="1570298" cy="2420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Nižší rostliny 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5107936" y="1184056"/>
            <a:ext cx="1570298" cy="2420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Vyšší rostliny 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804248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11.3 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67544" y="1203598"/>
            <a:ext cx="3672408" cy="36724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Mechorosty</a:t>
            </a:r>
          </a:p>
          <a:p>
            <a:pPr algn="ctr"/>
            <a:endParaRPr lang="cs-CZ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Documents and Settings\krivankova.UNBCHEM\Local Settings\Temporary Internet Files\Content.IE5\0HOFINEP\MP90040695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75" y="769377"/>
            <a:ext cx="1165920" cy="7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krivankova.UNBCHEM\Local Settings\Temporary Internet Files\Content.IE5\KTMJIXSP\MP90040081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79" y="1051782"/>
            <a:ext cx="864096" cy="10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lytrichum commune - ploník obecn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52" y="2643758"/>
            <a:ext cx="109781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4444524" y="1779661"/>
            <a:ext cx="2882627" cy="5760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Stavba mechové rostlinky</a:t>
            </a: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ploník obecný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6524533" y="3345836"/>
            <a:ext cx="732317" cy="3240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štět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524533" y="2481740"/>
            <a:ext cx="1605236" cy="3240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obolka s víčkem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524533" y="4283149"/>
            <a:ext cx="1605236" cy="3240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odyžka s lístky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Přímá spojnice se šipkou 5"/>
          <p:cNvCxnSpPr>
            <a:stCxn id="10" idx="1"/>
          </p:cNvCxnSpPr>
          <p:nvPr/>
        </p:nvCxnSpPr>
        <p:spPr>
          <a:xfrm flipH="1">
            <a:off x="5780310" y="2643758"/>
            <a:ext cx="744223" cy="162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3" idx="1"/>
          </p:cNvCxnSpPr>
          <p:nvPr/>
        </p:nvCxnSpPr>
        <p:spPr>
          <a:xfrm flipH="1" flipV="1">
            <a:off x="5750040" y="3255826"/>
            <a:ext cx="774493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11" idx="1"/>
          </p:cNvCxnSpPr>
          <p:nvPr/>
        </p:nvCxnSpPr>
        <p:spPr>
          <a:xfrm flipH="1" flipV="1">
            <a:off x="5678032" y="3693089"/>
            <a:ext cx="846501" cy="752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álný popisek 19"/>
          <p:cNvSpPr/>
          <p:nvPr/>
        </p:nvSpPr>
        <p:spPr>
          <a:xfrm>
            <a:off x="107504" y="1779660"/>
            <a:ext cx="2592288" cy="1260141"/>
          </a:xfrm>
          <a:prstGeom prst="wedgeEllipseCallout">
            <a:avLst>
              <a:gd name="adj1" fmla="val 37834"/>
              <a:gd name="adj2" fmla="val -7252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Výskyt a význam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lesy, vlhká místa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ochrana lesní půdy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domov drobných 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živočichů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álný popisek 21"/>
          <p:cNvSpPr/>
          <p:nvPr/>
        </p:nvSpPr>
        <p:spPr>
          <a:xfrm>
            <a:off x="2123729" y="2543989"/>
            <a:ext cx="2448272" cy="1423674"/>
          </a:xfrm>
          <a:prstGeom prst="wedgeEllipseCallout">
            <a:avLst>
              <a:gd name="adj1" fmla="val -37793"/>
              <a:gd name="adj2" fmla="val -12290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Rodozměna</a:t>
            </a:r>
          </a:p>
          <a:p>
            <a:pPr algn="just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střídání pohlavního</a:t>
            </a:r>
          </a:p>
          <a:p>
            <a:pPr algn="just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 nepohlavního</a:t>
            </a:r>
          </a:p>
          <a:p>
            <a:pPr algn="just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rozmnožování</a:t>
            </a:r>
          </a:p>
          <a:p>
            <a:pPr algn="just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rozmnožují se </a:t>
            </a:r>
          </a:p>
          <a:p>
            <a:pPr algn="just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výtrusy</a:t>
            </a:r>
          </a:p>
        </p:txBody>
      </p:sp>
      <p:sp>
        <p:nvSpPr>
          <p:cNvPr id="23" name="Oválný popisek 22"/>
          <p:cNvSpPr/>
          <p:nvPr/>
        </p:nvSpPr>
        <p:spPr>
          <a:xfrm>
            <a:off x="54397" y="3471849"/>
            <a:ext cx="2698502" cy="1260141"/>
          </a:xfrm>
          <a:prstGeom prst="wedgeEllipseCallout">
            <a:avLst>
              <a:gd name="adj1" fmla="val 48490"/>
              <a:gd name="adj2" fmla="val -2070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Zástupci</a:t>
            </a:r>
          </a:p>
          <a:p>
            <a:pPr marL="285750" indent="-285750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átrovky – porostnice mnohotvárná</a:t>
            </a:r>
          </a:p>
          <a:p>
            <a:pPr marL="285750" indent="-285750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echy – ploník obecný, rašeliník, bělomech sivý</a:t>
            </a:r>
          </a:p>
          <a:p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11.4 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aoblený obdélník 5"/>
          <p:cNvSpPr/>
          <p:nvPr/>
        </p:nvSpPr>
        <p:spPr>
          <a:xfrm>
            <a:off x="4993357" y="951570"/>
            <a:ext cx="3672408" cy="23402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Kapraďorosty</a:t>
            </a:r>
          </a:p>
          <a:p>
            <a:pPr marL="285750" indent="-285750">
              <a:buFontTx/>
              <a:buChar char="-"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ddenek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stonek v půdě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ozmnožování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– výtrusy –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zespod na listu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lavuně  - zákonem chráněné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řesličky – jarní  (nezelená) a letní (zelená) lodyha 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tromové formy – v minulosti – bez přístupu kyslíku – vzniklo uhlí</a:t>
            </a:r>
          </a:p>
        </p:txBody>
      </p:sp>
      <p:sp>
        <p:nvSpPr>
          <p:cNvPr id="3" name="Tlačítko akce: Video 2">
            <a:hlinkClick r:id="rId3" highlightClick="1"/>
          </p:cNvPr>
          <p:cNvSpPr/>
          <p:nvPr/>
        </p:nvSpPr>
        <p:spPr>
          <a:xfrm>
            <a:off x="3183316" y="4563915"/>
            <a:ext cx="521208" cy="32233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kapraď samec (Dryopteris filix-mas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2" y="1313866"/>
            <a:ext cx="2005254" cy="15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2/2f/Equisetum.sylvaticum.jpg/220px-Equisetum.sylvaticu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74" y="3039802"/>
            <a:ext cx="1281875" cy="19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1/13/LycopodiellaInundata.jpg/220px-LycopodiellaInunda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71" y="1738128"/>
            <a:ext cx="1440160" cy="216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179512" y="1137613"/>
            <a:ext cx="1304600" cy="3525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Kapradiny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941340" y="1561875"/>
            <a:ext cx="1304600" cy="3525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Plavuně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09092" y="4699753"/>
            <a:ext cx="1304600" cy="3525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Přesličky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C:\Documents and Settings\krivankova.UNBCHEM\Local Settings\Temporary Internet Files\Content.IE5\KTMJIXSP\MC90005843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64156"/>
            <a:ext cx="1397507" cy="129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Polytrichum commune - ploník obecný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7" t="6377" r="5743" b="19337"/>
          <a:stretch/>
        </p:blipFill>
        <p:spPr bwMode="auto">
          <a:xfrm>
            <a:off x="251520" y="1333500"/>
            <a:ext cx="1381126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d01.jxs.cz/020/114/39940bd8d3_538830_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7" r="52513"/>
          <a:stretch/>
        </p:blipFill>
        <p:spPr bwMode="auto">
          <a:xfrm>
            <a:off x="2051720" y="2553005"/>
            <a:ext cx="98107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3.gstatic.com/images?q=tbn:ANd9GcSJs4pt7mWWYmpJy_f_imHmYWYs-zW3P0rjzA73s-2OlYeYyxnRH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11" y="1491630"/>
            <a:ext cx="14573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1.gstatic.com/images?q=tbn:ANd9GcRm2yrGBq3Io84XGdDzxHsDunvmCcEk9BqPeWcFH7PW4NBDrOwHh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10000"/>
            <a:ext cx="1323316" cy="99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4240931" y="627534"/>
            <a:ext cx="3699445" cy="3525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Přiřaď správně pojmy k částem rostlin.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932040" y="1491233"/>
            <a:ext cx="1605236" cy="3240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obolka s víčkem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948563" y="2787774"/>
            <a:ext cx="732317" cy="3240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štět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709486" y="4277759"/>
            <a:ext cx="1605236" cy="3240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odyžka s lístky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769382" y="2219921"/>
            <a:ext cx="1605236" cy="3240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upky výtrusnic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491880" y="3425206"/>
            <a:ext cx="1605236" cy="3240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oddenek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Přímá spojnice se šipkou 3"/>
          <p:cNvCxnSpPr>
            <a:stCxn id="9" idx="1"/>
          </p:cNvCxnSpPr>
          <p:nvPr/>
        </p:nvCxnSpPr>
        <p:spPr>
          <a:xfrm flipH="1" flipV="1">
            <a:off x="1259632" y="1491630"/>
            <a:ext cx="3672408" cy="161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9" idx="1"/>
          </p:cNvCxnSpPr>
          <p:nvPr/>
        </p:nvCxnSpPr>
        <p:spPr>
          <a:xfrm flipH="1">
            <a:off x="2542257" y="1653251"/>
            <a:ext cx="2389783" cy="1134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12" idx="2"/>
          </p:cNvCxnSpPr>
          <p:nvPr/>
        </p:nvCxnSpPr>
        <p:spPr>
          <a:xfrm>
            <a:off x="4572000" y="2543957"/>
            <a:ext cx="3096344" cy="1611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10" idx="1"/>
          </p:cNvCxnSpPr>
          <p:nvPr/>
        </p:nvCxnSpPr>
        <p:spPr>
          <a:xfrm flipH="1" flipV="1">
            <a:off x="1187624" y="2219921"/>
            <a:ext cx="4760939" cy="729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0" idx="1"/>
          </p:cNvCxnSpPr>
          <p:nvPr/>
        </p:nvCxnSpPr>
        <p:spPr>
          <a:xfrm flipH="1">
            <a:off x="2627784" y="2949792"/>
            <a:ext cx="3320779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13" idx="3"/>
          </p:cNvCxnSpPr>
          <p:nvPr/>
        </p:nvCxnSpPr>
        <p:spPr>
          <a:xfrm flipV="1">
            <a:off x="5097116" y="3219822"/>
            <a:ext cx="3016862" cy="367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11" idx="1"/>
          </p:cNvCxnSpPr>
          <p:nvPr/>
        </p:nvCxnSpPr>
        <p:spPr>
          <a:xfrm flipH="1" flipV="1">
            <a:off x="1043608" y="3425206"/>
            <a:ext cx="3665878" cy="1014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11" idx="1"/>
          </p:cNvCxnSpPr>
          <p:nvPr/>
        </p:nvCxnSpPr>
        <p:spPr>
          <a:xfrm flipH="1" flipV="1">
            <a:off x="2627784" y="4155926"/>
            <a:ext cx="2081702" cy="283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11.6 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95536" y="1203598"/>
            <a:ext cx="4968552" cy="3525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Nejvýznamnější zástupci mechorostů a kapraďorostů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biolib.cz/IMG/GAL/43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24" y="843558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g;base64,/9j/4AAQSkZJRgABAQAAAQABAAD/2wCEAAkGBhQSERUUExQWFRUWGB8aGBgYFxkbGRgaGRodGhsaGhwYHCceGxkjHR0aIS8hIycpLCwsGR8xNTAqNSYrLCkBCQoKDgwOGg8PGiwkHCQpLCwpKSwpKSkpKSwsKSkpLCwsLCksKSkpLCksLCwpLCksKSkpNCwpLCwsKSwsLCksLP/AABEIAMABAAMBIgACEQEDEQH/xAAbAAADAQEBAQEAAAAAAAAAAAADBAUCBgEAB//EAD4QAQACAAUCBAUCBAMHBAMBAAECEQADEiExBEEiUWFxBRMygZFCoQYjUrFiwdEUM3KCkuHwFaLC8UOy0lP/xAAZAQADAQEBAAAAAAAAAAAAAAABAgMABAX/xAArEQACAgICAQMEAgEFAAAAAAAAAQIRAyESMUEEIlETIzJhcYEzFEKRoeH/2gAMAwEAAhEDEQA/AP2mcqT8YT+Lv+6PPNj+1uD9TmAwPOVfsv8AlgfXxGWVZxPb0dL+ecCSsnKtmutziyPd3/fb9/7YX61/m5MfJZP4X/XA+kn8zNlP9Jx7cQP3Zfcwj8V6v+dmVzDL0lf1TYxPvvLE3Lf9gb02V+hnayrmI/mU0wTq5XKEfOWp9o/96PvgXSRDMlE4jGEfxqf7OBZnVVPNm8ZcSJ/xPiT86TFG6RlLQWOfUpvLtCJfNFv7u7jGRmkZeJtlJjJ8pBcT2Cz74W+EZppzM2XnKRfaDbZ+E+2I3XfFSTMiXqlHvwoXXrYn2cTc6Qkp1TOpz/iMIxlKyWnsd3gPddsK9HCS6p7Sl9Xp5ZZ/njmej6ti6pIwy22VbM3Ya7puHrqe+LmV/EcCJpL2Utrfvfr3wYzUujLJy7LsTHq448/iuQqhXkX7Vh/O+KymhLwQs1b7/f0w9ob6qZaj1F1ttbb7X/oYPjn/APaiWQkf1RsN+ZIR37eLFDoOu1R1S2L/ALc/veNaBHJvY7nZpEt4sPy1jUZj3McZ8c+MmnMbaUKjze9bv0/b0xjo/jUyRmLqG6O24f2pwn1YivMrO0+bvp9B/wAsek8ROg6kzMwqW+kX1SUufT0xvr8x0ZemabavTd7/AJr74MZKisZ8ixCYl37Y1hT4bPVlxly124K2o9MMZc7t9XDjm8fY+x5q8sYIHrJbINNc4Qn1aaaaI7S4Vvvih1PTaj1xD6zISWnUHqYBCZ5HrBb1XTVyHce+3cwp1mbCX0hZxyfv54z1ORoWy6f289sfdVmxkIctXt+2GTJMmZspXU73862352wr1EmFk70O+o3P23wXqZuWrGLK+TyrywplQy87MSTIqPDdN84YmzWb1y5TvKlsL3TAMjqZastkA0mzfcL/AHwD42kA0jpbAvjywHpczSQWVctvkphMnQskPzzvEEKNMvEpsN8h54F8QkOVGWrhRfNFv+8P3wjmLpfFst+754YysnVkZkR1eMT3lFH94R/OH/ZmdZHr2MIzmqRl4C7uW5fsXgPW/Gpy+Vcr5b42lZ/+phX4jLVQbAxAviPP5rfCXVZlzj5WceRsftWPKlkdpWLKTTou5Xx35ccuGl2mSk3zR9P22/GFpfE7zpSS7nCSX2iyQ97nH8GJ2Waat22r1W6+/wDo496eCRvu6m/O2LJ/ESvQMSlmaYebo6jo/wCIMszc3lJMaaeCO/4wnl9SzyZymgrJjG92U2tT/wAI7e2JebcZT7WsQ/w0Rv7tn2cD+ZsvJ/3Xj1cV/wBRLVh+ozoodbFMnJOJxDM9g1b+jcsSuqyrWUTSzvYAIx1SqR/iTY/4nAOmmMi9QRvUnIaZav7tYPqWepNx1Pp2hE9mj7OHeW0HlaAdblJEh+mL/wBvvX+eE8rLqUTkunbYHv74ofM1KPtthVy/Eb/Vttx5Y5sc2rixW/gNHKjA3LbOeHD3UdW1JTftQbBa7VhTqJCt8D9/q7YHmdSpo4vb3vu+gYMMr2bkO9PmpyhWjfbbxDv7YouZKGYw2ksWZsh4quhWt7/LiHCdxPNmP4cN9b1MpTcy6QDby/03xaOXQ9inX/Dn+bFatOR2V8O5ybOBZfw2U/l5cLL+nU/0tK7dwX7mDPN2oet33Xf0wLLMyFT1Kw+nvaO76RTa/OsIpJyv9itpFj4RCWXmwtiM779t+fX0w51EwyYV2iCnDsXXpe3OOeyc6UqlqaG7Gu7bt33fzij0mZKR8uNybkxGqiElY7+X+eHx5VJuKL4ZbLn8P5v8uVvEvwUYf+HP8qC7WX/1b/545I63My4ZuW0A6XujNqx7+EujDWT8dnHLieQcFhR9I/qfN4NjvjrjNXRR5UpUdSv77Y0FbYgZfxWQ3KR5hW1Pa9Jvx73gPU/HcyLVl1/Tz7YdTTKylxVnSSTviV1nTxZSYoETf021L+K/fEzO+P5kYupF7RYl7/1VxiN/6/mR1nh8YslPtt6Y3NXRzyyKRf66OZHKiJUdr3FVO/oYhyixnUR0yL1P0leauFIfxZmLK5s9XIlB6B2xnrPiWsjqiRNqjHeSxSudi+L9cPaWiUpHvWRuf1LZ9MWj2V3T/hrGOnypeJSkqPkAlnq/fDGZ8UmuXNyZaYSVZNRRXcJVqs/tjGd/EWTDLzYeHU5qwYl0XsPa6wU7F7YP+LOgMrKGdk9VF1VEbSzlxz2fmPyYFUxh33HxDf4cP/Gv4jyc9jrypVE+nWgXyvdfbbGuj6vp8yeuYQi5eZqqwJG0ebuwi/fC5HaDIn/MgzqN8UHLfdMdF0vwuWVFGMgY6ra2Y1J9eL/OEv4Njl5nU6Z6dIagoDw8357Y73q4QnJy46fDGWoKvc0g+t4dIzjas5HqM+4G1NR/IShIfZHE/Ml4/av7l4b67/fTOQnNPvJf2V/OJvUTrM0vdT+3748Bv7hKe5DmbMcyIcRivvKW/wCNNfjB8rM1yf6RiG+6pZXve+Fs+HikvLf2WtvsV++HumlVt/TKtrLWhavyGsCMVbkwC7m7yUupXscg7/8AycfT2g2/q7dt47/sv3x5I035bnrfl/fGTL2yoXupcvI7yftbhk7asA3lZVRvvv6lR8/MlL/9Ma6zMvLr9U5K+mk8P21XjLmAuzpoiH9IeGJ71q+44C5hJCtywfXTae17/Yw7yLx0M3SDR6jwxl2afzhjKy7nHay17/0K/wCWJuR1DpLjVSfPjZv0w/0yEiQ8Eot7boAc1vvvhONyMgedmWTrm7N/Juv2wpnZoyuPHJ61v+5gvyXuxKdxlV+cR7cv3wtHJ2qxq4rZ5mn38Pf0cOo8YitlPLzgoK2iWpdbf3tk48n1RGLZuxuv6R/vJ8/K8L5efWxTHV+V5t7/AP354HGTmSulDvX1Vz6W7FdjDJpSaGTsd6XK1UedCv3FwXIH5fD41Ldqe3J/Vb9n3x98M6fMiRlNjHcaZF1u8dgdt8K9dnVltaVJSNXelapBkW7mz29nQqzpwRi5rkbySoUNxW4p/iCQMfMC743xZ/h3qI647FohtuNO4+t7457pfiCaoVF7aO4EpbJHcqNUaW6fEYpfBYkc/KSWrU+GuCKJybavQ/yw8IfTnyRSePhPXQz/ABMmpIlLPxHeTXPseGj1wz1PQw1ASXSb8UAcB5uJv8QZt543xL77Xb96MLyz0jRKpSv7Bvfvek/ONjy3OX8nPN1JlbqVjKh96OHZD8Fb/wD2Bz2RpK114W3betl44L9XCXT9arVNXv8A+G60fuY3LUNFV27rXYr3L8sPzp6O+DWTGJsZaXZ3a8zns927PthLPyEu2tQG478v33jjoXrSLCglLd3lEiSDQC3Wk1SffC8ssnKTPNZykW/L43Xw3TYaTiuXFqV2mee1xZzuX0+l7r6NfvW2HMrMkEtEYRNLvVyWW1apC1ytVsYs53w/KIxCJqkhxaebu8164xHoYzXRlSlE/plE3rlF8n93DTi7oLTOP+JdLO7nOcl70ydt7u8eZ/TQS1RduHds3rtsgHrjr/8A0ksWGbE8lixotd7xOyehVE21jpknDCSJHn9O+rtpcH3J0TvRy2f0cCxzEa38C177841k5UNFGYabbkwkb2bU246HM/h/f/8AGnkSB/dwqfCyOZo034SVc73L/TGySaRr8EnLyYxus7LJv9Wo0xfK48v7FY10urLzIyhODpkPhmb1IknZrbDGb/DYLqnJktq917t49y/glNLx5f8AZwfqfs0mVJ5hGK14dzxPlabF3v64WjmLmTlKMRjtxayadPivyF9cF6w2jRbq+29DZ3KlXvWPZsPm6b8BK19Fbk++n8GPFi3XJ+RX8m5SUjaqg7vn+34wUztOmO/K/e0Pvt++Fso/3cZOnge+5HY/IX74dyumhqEnKbfCAVbze9/th1+Nio9z8pSjnn9+E7bX+XC0Z/zIrt4jn2lt+xZjPU9XHciqzmC0cKRY2Paw9pGPuozBQd3UyA76mm/REMK+UEkxlsOZdi7tV7q8fcNb7rjGXmEdV7oNe+l/8+zgOdmyQ3re9u+z+7d/fGvmVFVF0nkfUhfoevrjK610agk+ouEd2/K9j2ODhx7l58oxkl7lg3e1bl1ujtvvsnlhGRv4t4HB/U/9r3/P6iyxzqytTss+fb07B5Ys1rZhqWZRU4yreiUWLXpqryT7YJ/6fJWUWMvCX4iSJZxuhxulc74S6WUhdEmMGjtpPKx2S/7mKnRdd8uBW0U2TvcYyJJJsaeyeJwvBeLOz02GOVSsWj0LX8upF9vPatmjV6F++Nz6sggOpZG+9BfMfM5b2uuPM/S53yTw9ytQBw8Vyx9KP3wDrYwkxmJEkcFISPJ1W37Ydrj7g+o9Kse4n2XOUR1yW5eW5HVsfm+cKRB0ykuzMQvvEj5+Vh5c8g43m5sWUvDJvzly/UBR6P4wudWxhex4qdr577+bvhIt9/s47fZudcBZuVp2q4yfDHwJb9MSMdi15xX+D51yPFG8vxDLlkFccR2t0F8c4ldJnslZP6d6NlK8dcLShfm4a+HZqzqJOix2ikTSyLKqI12t3ra8XWS7iehimsqp9oa63przdUliT4auqh5bf1G998JRZSFianaoD49K86ea9d7R2w58WzmSQ0sauNP2v+0cTMzqY6ZeRTfZIuq/f/XHMp1M5siSyUM9LqYMSNyu41uqJEa9KXfyMP8AUziG7B38RerxKKIcu17bbYnZfUyMunwu2x97LOTh+/pjPR5Y/XRG9LXY5k/2xVPVv5GwZeMq8Mc6rTJF4tpcvfemuKr098FjKpVqKuvyG9eW2M/FfhhDLhohESTGbR5FOFmMo+Lgd421qVqIenF+zh+W6XZs8XGYSXVpJtvTHSJe18vB6c+WGPhvxdgVoVeO1tq/Yu/2wh1caCOy95Jze+7zvZ/1RwnLMdXmv7f6dsMsso3J+NA3R0rnOfMiWwE1uwybug/THnbv3xmWYf7Pky0v8vTOT5QXTLvw6pbejiXkqMKaH8/4n1oH8YJ0XUrl6XeOjRL0KYV926x1YsjSuXZO6LnWdT+mMVzFoHc25W+xiX0/T6euYDenJLfNbX93H3wj4jphrmkpsQeNVxskHoJvgXSdef7dm5iX/LKMM5KTTb8mbLmZkeYPpWEOv6KEYSloLBpDzw9ldUXey1bv+xhP451cfl6B1SkhR7+fbHTklFRbY0iDH9S1XB6BzL8NGJGRm6syUq3uJX2kn3NJh/4hKoaIvieT9VBRsecnv/nid0+dWYRP0yqT5ujf8bH2x4C2v+kQHsqV7v8ATJ+7Gr/fBsmEiL5u03VHYG2O6Xd74WhIhe9KVdWQE5ffb2wPqZy0AEbV3e1+Kwvmt79cG1FIyZnoxlKOzX/8R1V7q4by/wCq92wr1Qv8F/bGcnLAUv6drC4jWxtsB5bYGsUqLRDf8O77BeFl7noz09DWZnZcYGriSWcjfb2LcOZeggugdlaPOO21NosUj5hiPn5rpTngV3ebKa24qjdZRO5hjp50ElIxjUptLZQWByjwn9MvPG4vGuSf/o3YfM6zp5HihKKy8RF20+Qi+ID1tvslM9T8FlKMYZE4zjGZJkobO9yDet6du1d8JyhqjKWURjm97D+/AetdsAF1MCvCKyQSLvBTYfFztv4WqN8dGPKsn5GGfkRlBjlylLTU3YjUo6pap9xo2ib2ywfqXKYRcuyMajv/AFASIgACiUPNbuAdT10QllR+kB7NtEQlXnvsbR1OPej6r5s86JCEV8cai7IrK6LlZKXPlyVhnT6Or0mRRyIP81YEgknHemvV2fbfHuTK8vMiyqxkcagOxFAj4dXDapid0eaEpQ8NtyjZKS7aajTte66u9YdypEZnC8aWwVKuUgUjue13gxR6GbaEnMqVR4Eq+FjvJT7HHfAOtKy8wP0ybG12a28zbAcmSBs3SEa3UlG78ngb5tw+wI6pzsFuMTmV+XluG/rjnkqlo8R9i/QyaJS33IO+3f8AvKUT7OOl/h3rCWXmFU5eag7b6oxnW/lZ+cc11HV6zSTGUVoHljQV50lf9WLXSJl5eVttm5yyPMSh9ton2weSTL+nlxyG/wCI8/xylEdWmAF91OE45HEbOjrkxluQ3nf65aQ/F/3fPFr45GjJkb/NmwfRhPn30p+MRdX1vecufIW/7YlJccjX/Bsn+Rtm+r6hMuO63OTb7vNez/1Yb6qB8kbq26rdXn2pX7mEJR1APZGvfcPuSfTbGzLlmZsMrciztee4I+3+ZiyT1ZCKvR0/8ST7+ch9vA7/AJTEXp5apDH6IxJcb3JdJFe/Htd8mH/4j6qMs5veJKkvmUqYn2iK+iYm/C08Upv0+MNkN1B25ib15qYa1G2dnqXc6/QXrS2X+HauBk+v4/BhCEW6He/E9zz/AB6+mHc7P/l27d2+8nen7v7GJYtSF3UZSGqC9tztXHnWBijb34JYy30OdKUZBUbSMa5jGJbzv2PuOFzqnSQjbGLIO59ct99jasLdLOcYaK0iDaHh1b1x9SMbDje8Dn1b9Ee0rNjxLKze/DUqC7/5cX5J6TFklYcgRZnfVZZySvs97Fx9kkpdRIj/AEiuxQLe/Yx9k9PpzC53ry5Ju14aS9m9pS48sLGfpzVS9o+dfqPMcTnJqcUBosTj8v6lvyeU9Q3D02XvtuLdR1W8T/Fd9qOK77fbAs7rrGtuavv9/wDzbCw/zAdkGz7cYabfbYlMFPrLi5tu1kN2raeNrAvE/wCGw3Zecrj6sQL9jfDfVwoicRNn7nb1XCvT5yzXvFaiG2kdLX5PxibS46EY29SjLhuje29/25wOOZTJfpgIN7FO5ZzbXb9J62vn5+4edv8A0oF/a8DzH5cT/EmpoVL8jnZxCa3QKK/w2b8vxN7h5x2D6d9h2wDoWMZSzOYPg/6iv7U/fCvV5x0/Tx2U8Sh2JSb+wYD0edqg+Io8XvXL9tXfBjG9jFDMzyOUxVWV2h301tcitx39Xyw5PNqp/M2GpaooSvUIxLBuml7uJJMa1HKJ72beu2rDnzESG7J3Srqj6pen98NafZk6CZkZG+WxR4lqFN97Lt4j71g+vUOmcYy0+XFq6qX9K+tF4Szc7TGhtOX1b3/84wvHMVkC3fg47tJv5qbnazvgJKSb8hNR6eUZS+Yb1v22e9+rz33wX4f1h86MnYbPNIvHvYy/Dxj7quvijCTdBpaQUq9zaXl9sL9TGOtAkRuxQS0K4qtlNO+KQfyZPjJMq9Z0/jDVfi7eJvvcYkQkW728cuGem+EaycxthGUoleHwxNpFHMbK8sKxm5uSTs2gyRZBUB0pEiAVtsu5vWKf8JdUT1Xw6X1qY7fYDFLPXlNOl8okdHu3EqmTeq9NppW6v6fW6Ma6qW+pmMt+Hcqm677x4OLwDp5pmTil6Zxg994htvs7Ds4N8XzpRIrGfyw8F7jtxt2rd8y7usI1ds8mqtCWVCMNAWKP1JZFkyvY2dK0PGOk79KS4IRU9zW/gHHKSj8w1Dc60icSsY71tZjqPiCPVxgO0Iyf/bUf7jiE25NIeG2S/iHWS8IL4M3NfQ8MI/3hL848zsl0Rl+mWw+tFbc3Sf64rZeSDdG5admxZfv/AGxH6+fj24iyjHuoIP8AZxSTUmmdnrIJJNBDqrSMdyz0Zb+2xwB64Z+D9NMzsrOXaDP76h/fVpfasTehtIpurqfFVEfCdx7MvvjqOm2y2D9UZvly7pz21J24xSMqsn6OKlPZGemcycpu0pZkpUi+GTGEbrc2gnt37LWR1ECOn6bWSO/cdV7DFl3LruC1gnxfMIUjQwFW0+qiw9Y3ZftiHCcp6rlc18Du6XlS3azz51N84V77I+ov6jLsOrHsrtwWg9208RW+3n5OFuozRX6ZNcHOnnY7i7332wv0mc5UiMFL3HY+Y8r/AIar6e9nqYBPP01G5EjsnhE07c+R9tWHfXtJpsYzBaky06pG2rcHe7I81at+W3dBDOAmqkKjOivEhBkDvVOlW7/mR9cLQzX03QlFDngqzff/AFw45LLKk5ZYRJTiUMYT1uxsMR7rZT2wE0inFsZ+I5n8yDRHxpQcEiRTdX23bcTevheZJviI77Xy43k9VrgW+IYX6sU/8/8ADAs6EteZxWlHzRtA/wCasST5ZlZNPyb6Mpjq4dqdkqt/IfTvg+RNlmaneomp5LQ29X0LfRxPz85jIK2rv3u3zquOcPdLnbybq/LZrjbsG3b8SxWXj+TN7Jss/wCZq3JaU2vffz7b08YB8Mm+O2w/G8tn71JvDfy2Oo3jKr02+HZ48i0rnCfQZn8ue/cr2Vrf3v8A7YVurQlAupZMqjs/LofJkSL+2zj34hn6s75cbCJEvehae3kH7Y2SrMtGtj/p0/3bMT+h6hzM0i8Myz12Ofz+cDjfuClZU+NppItXCJyHfZv05/OFOly9MdLwm3kdv7Avn4cE+IZmrNnxtIH/AJdz8tbejjGT1jdDxuJ3YpLzNkf+2NHSNQ7ldLIlonQkoxolunLx3K/fDr10bkuZvJ2gcxjvWpdoqe/tiN0vUPN3LxSeAWMWh/5pcvOE5zTxUl9xEdNcJfnT3w1cjJWXepy9CS3YVypvpSxTiXG6R9DAeo+IQYj8nKgyBNPzJNG87WVNpWxFfPAsr4gfLHSSNRq3XtuenJZ6dsL58jadko8pusETw1e3G33w+x6oYj11tlEnxRD9QI2XJ3993e93GTrgNFO8b7bNXv6gxXA45TM8MBlx4S/seSu3Hn22fuvzZDORH5a3s7WSrztuq37leWFaTBwt6Oyy+k0/D4HLplKPncpf53++F/4fi5Mv5poJQsLsiRQtr6Dfv3TfA8741GUelyhbllRXu3GHj7mxLuYYy+jlInvfhlAR8w1PBu3EH1wFqVM9Nx+7GPwid1mX/Nzuy5svFTXnF89uaP6XZ2HOUXLKlGJGQ6biTJRKdUVZPJ5GC9f8O+SReJSilm/0BH9Tbz3b9cD6WIyfDJf0sg35uglVVxb2xn+Lo8/LHjNpmsuDPqoRuvHCV1Vt3I8XIg4odRKUs7qGB4ioRd9my1Xbiy8B+GdKvUE5Iuq4xvYqL9TuGy7HO/GMfEuqlWZemN5kjYrUQhWp33Va3Wg98RhH3jYvge6TM/lwLujS15cH7P7Y5afVOpT9XiD1k7/nn7YrfBbnlbNs/mad+ZC17XZ+HEPpPrTmrut/pQ2eKxRR8nT6mfKKLvwDJJZkSW8YxbORjGMR1J9Ihz5PpjfT9bP5uYNXLfa01W3UqqXMrdr2ruRL0GVKEolavmQlSXfhjquqsiU27iPfCQ1mR00XPxb0ppkeI4Vu9qqsVSTQ3pZcFb+Rr4pnWQ1bXFp70I37bn5xLyJaBX6tvqa0kj/5FVW/OLHXEby5StY66DnfSvOxQL/k4jz6ySmmOlZeCXNy3WC3Y7SLKOL24TjapEvVR+46Gs3OWKBam+zq2/pL/lnlvs74Qyc76obW15U2j9nbf892ixzNNmqRK0nT9L5WPavPs+WDyypS3lb4dh38t7taJVsu9cd8UUaRzLsXjEJGrvd79vO/Io+2G8nq5w0yhUZw1ApdsXiVviHUxTycKGayYRa3lE4PZ4CrvHvxLKRGN+Mgc8yOQvhTTv2Ud6xK6kdFqLsPojpjnRNMJySjgtuMfMY6iO/IvlhjOKmrw0feXh/HN/fAPhkqjLLZeGVUqfVuDXZdQLyanyx71meaoSpRBTulO56/V+XCNfdTOaaXaE+oLSWw6Y15vhhYetr9sG6WT8tjQmxTw/8Alf3xjVYbi6LvnS0hT3va/IrC71Hy5NKU9q2ory9fvhv9yQiYL4f8YMyfy9JcSTq7u5s+h/lgeRlaYw9WQ+w2f54m/BoaOop76q9l3N+92fZ8sVupl4b/AKd/wr/YwcmpAnpmoMJyyx1lzlHMsEiWNx3LKDw82c71jX/p0MvPUkTkDLUWEyqjKneLquKdmN98TetjqJmqlltcTT4vvavFBx+MG6DppRhGUpjS2iokS36tzcCn8Ydv7Yy6BdbmaNdO7LxPlv29S6PRcC6ZC2twlXkFVx9jBc/Ky8/aCQzL3i/TPYpvepNLfDfbnCOROcZTsTQeI7lyrjj7lj2cZwaCMQlpi1yQu+ClHn7Y3k9S6NYKb6oVtOv1WfUxe9Ncvk/dN1MWyQIQjFuqb1Sip3rT+wd8e9YM29TGWrw9u2wJ5DsnZ9XBQT7P+Iyh8mWpZa22+3CJ5UaU87wxlyZRqO5o7BW2l0/kfu4VnlEvIrg83T293AfhU5xllwItruf0+La/S398N4G7KGVkmhldCxG9Oq1raLy7b7gc4BDoNYh22PQ1RPxz+DBs9i5kwdtJdd9XK9u5ij8I+IXmyglx0S7cJUqvniN9+MSuimBfcQTpfhrlZuXKXi+VCWmrDfMIh7Vmf+3Fb4b8Q8WbD0JR33bCMr35JQjdf1GPupiSJj9/UXj8mJnSZMYStbmxT2jertzvy+eJq5OzvyyS9QrKfxnqdWZHdAJfS73KRx+MSs3qNMaEiy3O9r3vvz3wL4pmU89h9q3378VWEczqjMzAGOmG6hVe6pR77cYeEHRw+oSeR14L/wAB8WdNeL0jztotry5/Bhf43LVlyAWSzkAW0zmNHkEcF+HZny83QiVF1HlOUa38jxEXybxjrOsYZ7TTEaf+K1PvqfxgR1kYqnW2N5WSQyAi18tWz/3J59/7eeCnRxyssnnFTrwZfH1HKGxzsehhToOu+TAlIvXOJCPkSSG/5du+JvQfE550ia6mURZKWqbh68Ud6wdtD5FcUdN8EzjLyszPk0Rjoi994xZf9JGv+dxzvT/EpTkSHS6hlTRUnv3e23nhjruplHJ+Ub6lK9RQC+d6274Q6HJDO0xaCpI77ynFjG+9bx25pXkxWgxfKkiz8VlcSO1MreLoNSb8GzvtWJgE4lsR1RiziA+PUGWSppWIWm9vHI18azaAON+9O9R297/bEyWZmEJJCs1aiSCq1ElI3V7xarxeHzw2JaK+rX3H/A4ZS0LFzY6RHYkdhiqsqDdqyPoYz1vWzN+G7lG9tuEOxzt6vGN52dDOIO1QfARVqtuxvparvv73mMrka6+rx1fCgu5yi3W11gza4nLNUwfzd4y40pL3bsP7YP1izzIEV8O4XV+G9vVNJXpjOUX9vE1242/cxrooSJ5ciMn6imqjKMiMZc+HfQX+ccd26Am2esK6kibRBiVbZvqKrcQ/ccYlK4xkboOz2Y7HubWfbB+p+GMAk38xLjpLBAaGnWsNV1Qf1YX6LL1RiEWV6qiPO0WthfLbFJ1HihZnnw/d5vtbzbMX+y/dwhn5dzk9pSX7snb/AM4xW6HL22hKNzdm18I7Bfb1N8TJ9S1Hwx24s3pq++BFXJsSqZK6bqFzISlpZRfF5ltKPrI9fq5xR6jcSkXb9gr3ePfEpgxzI9l5s5LN64dxw/1+Z4ROyqeumSfvWK5PyNMn9dK/C7gG/ZbFl+2K3VTcvp8uFsZ5lAhuL4v3dnEvojVIgbl1Tvsyi/nST39Mb+NdcOchodCATiaV5alyKHD5YXjclH+wpXoXvWhtGXFuw01T5b3df1GG/hXVzctMwFr9X1DzHxckXaW3hd8C6qJDqNZH/wDJV2V4z+XKZIlcZRYN8WS/px9kfFL8M4rGqKj4o2KO3J4pduKq6TFpxrQ7WhrJ6cmEYMSpDLVyx0x2KLraRXa/zjrcmUY6ZEIyjSsNjaLKKg2NB5O/bH2TcZyYm4XXAxZBFL7WoeYc4b6nqALlWwjtZtSWPvXfCJNJIVNrRG6uKsswqgp4o03f71+XnjFmWXPKFIyZWkp6XQaTSePzbbpra9+086zNJzIz0WpeX4dNVoUgG97O3N4yZbUtcrk0NyuQ3Ry8Jtv5GH0kVWkP9TkJNuvp08jTEC9lb733JY8+G5mnNjqNzmu5oSR7bleiYW/2gHMkA+JTaxuW8dneLVVt9se/C4Lm5QGzcVX2AHvJIX+eOMT42wwTUlXZ0ufOeiU6UD9NW32D/wCX/wBE74JcuoktqReStlNJ7VIfXDnX52itOyAPsqBVUu3HrgnwXpYDm5olz0iH07Xcg/pVONvD3xkqKxjJZ/e9iPX9RqzZw4oK3r9Ja3tT5/bhcD6HqJGdH/8AzyvE3UubArsEpbR9MKf7QTku9ykvBq0rqr1DyxSysr5cGLe/eq1O8pLt20kfa/PDWRnJOTkwnwnM/nOsUnZb+rX9X5uvthjK+HJmzlnrUTVKyUSUTijZSWnxPIeV4FkrHKdqQJTl+qrAL7fqdvXD2V8ViQ1AU1UWi7d2pezv3xzuo/2IqIZ1L1PjNoKMa4AXmird17b7bVix8I6U6TRnZkX5VpH/AI9Kxlp8r1x95YN0nQ5fhYxatlINPK8EKuJxuNb9sG+M9X84YN02FbkdJdrwb+H7SMVi69q6R6UnF41+iN/tGqLLje/a9yvUv7Y8z4D1GXmQdpSiJGqim678WjtXa++A9NOLcezsnmd387Y30OYuZaEWLfle0tk79qffFV0cWH/IM/GOp06dlptN9w5K81TEv4t08cklIiSyJE5Tjd/zNXii1vqsEexV2LHD/UZ2rPiG1Ufdku3klGPY9FKZPxCPjlsav12qcrcX/kq98bHqJ05pJzYjkZ8DxmaIWyInijsU2tSp8K961crdWeYAEYnb6rVL4rih+Z9O3i+6lnRzMvSLqhqq9SaVrw2txU3S91ceOVpkiAaaK/wh9KdqQ/OFnRzydeDWV1F78aSudjdWjyd8H6XP1RjpLhdSicjKUWNO4wUOStqaeV82bGLSSorZKXlqjgoPzhHpet0yECRVIuzrsB8j17UvJtJLZu1YdjOAA3bRNU7X4t1jLwx2eVlyGzvTDGWXAuLGSc9izn1DH0aUSpRnY3syurhmMaNe9kk30dr2x8RdMxt+krzL+ZR/bAzU3RzS7of6vrdASK2O/ksTfz2f3xHzPihmfoqQCy87qRQ/SAxj9zG/jXUfMyoBZqjArlrSu1bskDY74++G9IGZG63kPNnij8yr8yND2OOdwwi42xo6i0SpdVlMokbOWSupaOL2jW+xHzO27jqvFEV4p++0R/ZcJdJ0kxdmQPilTpu7rWhFbR5e+2GIAZU46juO915fSP8AbFcifI00kM/Ack1M08Rz6fp/dZ1iX8UzrmsXbVa+/l6XV+2LvRdYRyeoyyVyzIQLB7T3dw3BXerxIyOjjI1Qhm5hAOJRjzvaBK3c2tHyxscPfyYyS0zPSfE5fy9tcJZfy5xTa4NO79L9L7yNsU+r+FRma8q23Votv1D2Xtx2x908yRKNbytqUgWwN6yzfjer2wbJgzkyJMQIlErqo7U6TTzVYrJ2ac76Euh6mUZSjI2mgHhWKRb0ajSWsDyXSbcjmblEonDFF2Lixf1RHxeYj9Kc7On3qJRnRnBGV1CW3ikh+gd/bjBJZcsuNTdiVkuZK8oG0VNt3fSb7VhV+IE9EiGfU6ywut65mUc1VDzcfM71il02VMjGSVpNTH9Ud3VdN7eJSrEltFVSdV00qJQ05Y0Nc+Jraf6Y3JUKHvvtj1ygjXHhpo4u41E5a8Ke2FbsZyFsrNlHMHQxYlVqfN1GmrJGlLt/yHvhkISzYS0+IVGqY1FEkH339cLZvRs5ayROTctw1MbmygFtMGSWu8QPDVB+gy/5pKJUSNCJugW+pbftPE8n5aHSf1Ew3xnq9Mgd4vbhutqTcbqnteCxlojzL+ZDs/1VTb+nS7eq+Tj3pfhxn9T460xgqDustMI1+79nCnxeEo5urUMCJFDa9yg9Ltr1MZUtHTkx8nKdnuVkwy5Vlw1tqulXflsNgu/vgnT9QyaSo9vX2fWpfnEvr8vWEt6q0B0t95EfpK4a99qx502dRu0EC3lvVTt7eWDJPjo8+i902ZqlnWbVEV4pjNfxpecLyzD5UQ5N2WxtFAN/Pd/OGuqhEyZaA1SrVMVZqNLewXJjXo4lZsBitAEbpfqfvu29sTUEqsy7K8Oo0bxopG7OO3AbI8e+Cwz5MiEQ0nMKNN7vf9LO9uxfpiX1PWo3tqlbpfN3T0taqtrwRzv1NyfIRTlFtDSVvs8++LcVejqyxUaowITarf8AVVhXiY2cD/VhHq8hJFG+q9jtTu/nn2xTciUfDGJxEvnxVfhNh28/LAyRZaXvx+/O43WDzqNmwV9TYjGOqTJ2LGgVaOxEv9Lv6+mKnRBFCM7bE1G6f00oEXxFvHCbthyT+YS02DGPFvijOTxufRum4SwTrpuXPRzSVqkyuIFS4q3+r898FWPKm2zWf8R0yY1q4Vnp2jbKiN3d7bxuvFttHHk+ndOqr1N78UykU3V3XNVQcVuPqM4a8MQadjljUdhl38N7vBt3wPpszYp01a6TfxCrdbcPvXrhJ7eiMpJ6N52Q/St9u4+XkXX4xn4Xl3Gdg3Kjixoi3Ed40W+XPdsfUySRYlxtspsCrve+2PemzJENlGHJyAqatLt3b/8AuhGroCkkqKPQ5WZG4T3pu/a4+I9q39DCnxYFrsaO/a5+eH+k6jVcpKvGp2mVtv53eJ/xLnM3s29ShlxiL3Ns5mwXU9PcmF0xy4mkaslKMHfkrf8AJe2HOji6jU3oy14ot2uu3/fASRrZ/rkJfcObvtdv3I4x0U/FnStvTETatV716XiyZZr2HPdR8RJzq2bVLLdN62lIvve3N4W6PN1SY8k2/Kk2T7YGZmqMZEaqVL5tL/pg3wvpyV1dSu9+3cHteLTaVsZJSdDGR8VYFxiK3r1FjGX6E7ibJ6YL0fXEDl8VU78m/n+ob+zhQyedNVFunvV72+ZJ/bB83Jhuy+kLd3ddzjfbyN/thE6DkcbSXgNKUpbwl60ySI9m36N+/wCLxTysgn4sqWrMlWuH0mYhX8l2DusavjSU0c9LPWQERjSxjGqRL1bLud19m9sbzc5Iy8TV8LKVtt0XxZt9nm7olSFrRa6jNZQedxigsHyp+nftv+ObQ+F9VONxlvlndL2ut42afRsryTDvRfFTMjWdLVOqMyJLXTsa+HMNjfafO7xjOX8PcrMCOiYqkbkarOAlere+bXjZxq+Qca7HelIqkHttBdr/AMPmOG8rJjmwaAaP07xlHh2itXfnxw4F02cDsyyoSl4uE1PkX34WvLbHr8TC2R4Yqbcm/HG/v6OOXfgnseh8Phv4NK27bUyqMkoBs8oxDywtm9DKBJy0a3ctKbuNkZLTGJro2WzzcZzurYZcvlRjKK2S31QePLf/AD2wWfUplBdOyzdkDtfdf2weVMMcjjJMD8Fzt+plKxJwjF4TTFV9K+biB/EPWuY0b6d5Bvu2RvvVWnqOOvnmxYXe7vUqKWnwn6uOVoo5xzOb0Ny28MdhKfprTKLv4r33bDbuWvpO2dc/UqaoCZktCatM4RKfJAkiee6PtxinmyiZHzJeIZUpFq6sPDpdjVz5+mJWZkyGTs6lUv8AUqvPZlJb/bFfr3RkZWXtcZOpO7cw9z/ec+vmYpaaZzmIxWDIbiWcpyeXpeBJLaLzOjyqOtl276dr7/bC6MYQhbEZFpu+Ljn1q/Rw7Ho9yVrexH0vZ9V3NvfviUYvYdR7AGf8zNlD9Mdx53Ktv7h9sHjJ3Ddryt32Kb7b43GWW1piD9PfVS3S7XTZxg+QHDsO2+2/b97LwJzcdoXJPlK0bzIu9C/yxq3enjYdS8cVvif1BpFlFixvwoWLXk13exxsYfnPxaZXfnZG/a9g9ML52iMUkatm997vtsbewGHTuAcbqSE59QfKgUpCQS2CTOb9Qu1aISieWn/FihHMhaSb8Roqyh1R9j2bI+WAZfw6dQI+Nlc9PDdbAvDGK2vOorzwXNzMvIaNM87nf6YXX/VLjb3xpXRbL3aCZfSUsppl5aUUW7G0YxO1q364ZzPi0X/cfy9MIx1AMxRL71xfh7svvL634gyW7kyhKq8VLGmr+ktMe5PVVzqrUkdQXcfOvLfb1wlk9IVz+oZPKtu7zLsu6vFuPspNcZN6H6pFhUu1nFKpgfUHypgN1Qnuvn3d2m74wwZWqm0rsj28vL2MB6dgaLHXdPphp2uzksrs2cGE86FCoPh2POrtfQwzmfENWTE8olPKx7j7c36+hgBlvy7Yp4Xv5lBhVGraElpEzPth4aLq7aDjc8652/pwx0syMGxfmU1sFajY3tKrgx8dLpy3MEJw8V77FVwcu/oYx08jQvdNXfbcO9vZavvh0P3E5HItg0XvfH+Gv7uKpIy4UbtW+odvRXAIzi+DLlqI7sqrU+Yf0Hb7PfGuljcl4GRE865/L+2LZI7HUqt0b+Fy1Ze+xGK7uxvQe/b7YaRomXUbfDHcNrZKmztt3LMAzmGVcIrcp6m3fe9IbPHO5579wLnMoxdLpbqrRqiixUuzn8843HfIRY/I3n6YSSpeJ/VvpeEHlb797KvE2PQznJN4huybK3QVrmr2L3TncKXwOMnXlkCEOOfEy4ea2Y2J5ndHFXO+BxlHRGQIrW2lunvy7FvpjSlGD2PKUYdnOZOWjcGOg3Z0rpOCrJXfBUVvejiz8N6gzNJQxr6Q1CpW49/XZ9uMYzPhs50ac0ldGnUK1QjH6ttvQvzbr5XwBjXzpwyzYY2s3zPBvfvIwXJUJzVk3ropWkTiw7xur29d/uYcj8Gvme7HxG+zL3+0vzhyfSZOqNSnLVdIRic1pougx9Ocd5Ry1jq0qVd83dblVjnmpN+wnN/An0vRyhVO9eK+Pqp99t/xg/U5Zmxo8Mi7OB+/bD/TdPKU9LtI9NncfP1NvXH2d0QkUkL7SD11CfTd33wOMntkndk2Pw6ynMhlvnJXxVbtXHtiZmfGo0QmQjqlIjLxCp3ldbK0Srglipn58Zao5gSi2UPijw6RO1lidqwn8S+GxdM95aU02Xtd+JrVpvd2t9cWTXkupLyIx6/XR9d2B3NkfbvfsmHI9Vq2l2ts4O2wcxSnz/fC/SZLHL1dyXCRHbTKV6eQNPivxM5HbBIOXAtmEhJPrFATbirfWwwXHxEpONdB8jppZUT5siTLyVDV9TSXf+mHs3PL4fSqprZ9adsJf+pRnIy4jEkxjzS6nk77bXfng+f1s4RvtmeLURPDtzITZcNvtE5XLs9zgiwbIhSEVui75WnB+t6Ylo0klblpeT+m31acJZubqjKSxuirDd9D/LBI9Rn/AFQIBpKl6fSq9qxNJvsVIN1WSxlAzAutwlW98SEov7Ptjf8As0s2BIy6jG9U2W4di5PbfavLfCmXKglmQAt+mHimhSlqtvfnA/iPxSQ6DLjCJ4jL08Pdad5VyuGKwjxdlbr+q1ScrKkZUKjCWZI5SMSBNNyDcD02V5ccznZmqUrtaitni+qWzS+LwnDtuYp5fXySLDRGWlNTG6TeN32pqvfC8nN3DTvQMYxtvaIf87W6USMCRVy5RBShGVyiyZXojqjpN5VY3u8uGc2VeK9VHgFAUGWqT6D+2FOj6iU7dqLDbiufauNvPB8/MlKVhBjtbOPhBLff198ZJXRJxt0zXSZ9i7urlPq4Qrat7du/pgukLR27eh5G/bjHmT1GoPp8/pAf2+n0x9nZ97h6bAH4xCTE5eD7ps2UdUijSMdLWw/3fbjzxR+KRjDKuCsZBXo0WebxiczsjweHRwUhvGq47Xj7rusXI+Xe2qz8F/lX8YZOhm7WhbIzpMdtUQlTzxs7KF+2GHq5abFJTlRuUl7yT2EPNxiebawQiRarSRquXbzwTP6MlWcyI+VxalshGJYqCvFYZK9IK8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data:image/jpg;base64,/9j/4AAQSkZJRgABAQAAAQABAAD/2wCEAAkGBhQSERUUExQWFRUWGB8aGBgYFxkbGRgaGRodGhsaGhwYHCceGxkjHR0aIS8hIycpLCwsGR8xNTAqNSYrLCkBCQoKDgwOGg8PGiwkHCQpLCwpKSwpKSkpKSwsKSkpLCwsLCksKSkpLCksLCwpLCksKSkpNCwpLCwsKSwsLCksLP/AABEIAMABAAMBIgACEQEDEQH/xAAbAAADAQEBAQEAAAAAAAAAAAADBAUCBgEAB//EAD4QAQACAAUCBAUCBAMHBAMBAAECEQADEiExBEEiUWFxBRMygZFCoQYjUrFiwdEUM3KCkuHwFaLC8UOy0lP/xAAZAQADAQEBAAAAAAAAAAAAAAABAgMABAX/xAArEQACAgICAQMEAgEFAAAAAAAAAQIRAyESMUEEIlETIzJhcYEzFEKRoeH/2gAMAwEAAhEDEQA/AP2mcqT8YT+Lv+6PPNj+1uD9TmAwPOVfsv8AlgfXxGWVZxPb0dL+ecCSsnKtmutziyPd3/fb9/7YX61/m5MfJZP4X/XA+kn8zNlP9Jx7cQP3Zfcwj8V6v+dmVzDL0lf1TYxPvvLE3Lf9gb02V+hnayrmI/mU0wTq5XKEfOWp9o/96PvgXSRDMlE4jGEfxqf7OBZnVVPNm8ZcSJ/xPiT86TFG6RlLQWOfUpvLtCJfNFv7u7jGRmkZeJtlJjJ8pBcT2Cz74W+EZppzM2XnKRfaDbZ+E+2I3XfFSTMiXqlHvwoXXrYn2cTc6Qkp1TOpz/iMIxlKyWnsd3gPddsK9HCS6p7Sl9Xp5ZZ/njmej6ti6pIwy22VbM3Ya7puHrqe+LmV/EcCJpL2Utrfvfr3wYzUujLJy7LsTHq448/iuQqhXkX7Vh/O+KymhLwQs1b7/f0w9ob6qZaj1F1ttbb7X/oYPjn/APaiWQkf1RsN+ZIR37eLFDoOu1R1S2L/ALc/veNaBHJvY7nZpEt4sPy1jUZj3McZ8c+MmnMbaUKjze9bv0/b0xjo/jUyRmLqG6O24f2pwn1YivMrO0+bvp9B/wAsek8ROg6kzMwqW+kX1SUufT0xvr8x0ZemabavTd7/AJr74MZKisZ8ixCYl37Y1hT4bPVlxly124K2o9MMZc7t9XDjm8fY+x5q8sYIHrJbINNc4Qn1aaaaI7S4Vvvih1PTaj1xD6zISWnUHqYBCZ5HrBb1XTVyHce+3cwp1mbCX0hZxyfv54z1ORoWy6f289sfdVmxkIctXt+2GTJMmZspXU73862352wr1EmFk70O+o3P23wXqZuWrGLK+TyrywplQy87MSTIqPDdN84YmzWb1y5TvKlsL3TAMjqZastkA0mzfcL/AHwD42kA0jpbAvjywHpczSQWVctvkphMnQskPzzvEEKNMvEpsN8h54F8QkOVGWrhRfNFv+8P3wjmLpfFst+754YysnVkZkR1eMT3lFH94R/OH/ZmdZHr2MIzmqRl4C7uW5fsXgPW/Gpy+Vcr5b42lZ/+phX4jLVQbAxAviPP5rfCXVZlzj5WceRsftWPKlkdpWLKTTou5Xx35ccuGl2mSk3zR9P22/GFpfE7zpSS7nCSX2iyQ97nH8GJ2Waat22r1W6+/wDo496eCRvu6m/O2LJ/ESvQMSlmaYebo6jo/wCIMszc3lJMaaeCO/4wnl9SzyZymgrJjG92U2tT/wAI7e2JebcZT7WsQ/w0Rv7tn2cD+ZsvJ/3Xj1cV/wBRLVh+ozoodbFMnJOJxDM9g1b+jcsSuqyrWUTSzvYAIx1SqR/iTY/4nAOmmMi9QRvUnIaZav7tYPqWepNx1Pp2hE9mj7OHeW0HlaAdblJEh+mL/wBvvX+eE8rLqUTkunbYHv74ofM1KPtthVy/Eb/Vttx5Y5sc2rixW/gNHKjA3LbOeHD3UdW1JTftQbBa7VhTqJCt8D9/q7YHmdSpo4vb3vu+gYMMr2bkO9PmpyhWjfbbxDv7YouZKGYw2ksWZsh4quhWt7/LiHCdxPNmP4cN9b1MpTcy6QDby/03xaOXQ9inX/Dn+bFatOR2V8O5ybOBZfw2U/l5cLL+nU/0tK7dwX7mDPN2oet33Xf0wLLMyFT1Kw+nvaO76RTa/OsIpJyv9itpFj4RCWXmwtiM779t+fX0w51EwyYV2iCnDsXXpe3OOeyc6UqlqaG7Gu7bt33fzij0mZKR8uNybkxGqiElY7+X+eHx5VJuKL4ZbLn8P5v8uVvEvwUYf+HP8qC7WX/1b/545I63My4ZuW0A6XujNqx7+EujDWT8dnHLieQcFhR9I/qfN4NjvjrjNXRR5UpUdSv77Y0FbYgZfxWQ3KR5hW1Pa9Jvx73gPU/HcyLVl1/Tz7YdTTKylxVnSSTviV1nTxZSYoETf021L+K/fEzO+P5kYupF7RYl7/1VxiN/6/mR1nh8YslPtt6Y3NXRzyyKRf66OZHKiJUdr3FVO/oYhyixnUR0yL1P0leauFIfxZmLK5s9XIlB6B2xnrPiWsjqiRNqjHeSxSudi+L9cPaWiUpHvWRuf1LZ9MWj2V3T/hrGOnypeJSkqPkAlnq/fDGZ8UmuXNyZaYSVZNRRXcJVqs/tjGd/EWTDLzYeHU5qwYl0XsPa6wU7F7YP+LOgMrKGdk9VF1VEbSzlxz2fmPyYFUxh33HxDf4cP/Gv4jyc9jrypVE+nWgXyvdfbbGuj6vp8yeuYQi5eZqqwJG0ebuwi/fC5HaDIn/MgzqN8UHLfdMdF0vwuWVFGMgY6ra2Y1J9eL/OEv4Njl5nU6Z6dIagoDw8357Y73q4QnJy46fDGWoKvc0g+t4dIzjas5HqM+4G1NR/IShIfZHE/Ml4/av7l4b67/fTOQnNPvJf2V/OJvUTrM0vdT+3748Bv7hKe5DmbMcyIcRivvKW/wCNNfjB8rM1yf6RiG+6pZXve+Fs+HikvLf2WtvsV++HumlVt/TKtrLWhavyGsCMVbkwC7m7yUupXscg7/8AycfT2g2/q7dt47/sv3x5I035bnrfl/fGTL2yoXupcvI7yftbhk7asA3lZVRvvv6lR8/MlL/9Ma6zMvLr9U5K+mk8P21XjLmAuzpoiH9IeGJ71q+44C5hJCtywfXTae17/Yw7yLx0M3SDR6jwxl2afzhjKy7nHay17/0K/wCWJuR1DpLjVSfPjZv0w/0yEiQ8Eot7boAc1vvvhONyMgedmWTrm7N/Juv2wpnZoyuPHJ61v+5gvyXuxKdxlV+cR7cv3wtHJ2qxq4rZ5mn38Pf0cOo8YitlPLzgoK2iWpdbf3tk48n1RGLZuxuv6R/vJ8/K8L5efWxTHV+V5t7/AP354HGTmSulDvX1Vz6W7FdjDJpSaGTsd6XK1UedCv3FwXIH5fD41Ldqe3J/Vb9n3x98M6fMiRlNjHcaZF1u8dgdt8K9dnVltaVJSNXelapBkW7mz29nQqzpwRi5rkbySoUNxW4p/iCQMfMC743xZ/h3qI647FohtuNO4+t7457pfiCaoVF7aO4EpbJHcqNUaW6fEYpfBYkc/KSWrU+GuCKJybavQ/yw8IfTnyRSePhPXQz/ABMmpIlLPxHeTXPseGj1wz1PQw1ASXSb8UAcB5uJv8QZt543xL77Xb96MLyz0jRKpSv7Bvfvek/ONjy3OX8nPN1JlbqVjKh96OHZD8Fb/wD2Bz2RpK114W3betl44L9XCXT9arVNXv8A+G60fuY3LUNFV27rXYr3L8sPzp6O+DWTGJsZaXZ3a8zns927PthLPyEu2tQG478v33jjoXrSLCglLd3lEiSDQC3Wk1SffC8ssnKTPNZykW/L43Xw3TYaTiuXFqV2mee1xZzuX0+l7r6NfvW2HMrMkEtEYRNLvVyWW1apC1ytVsYs53w/KIxCJqkhxaebu8164xHoYzXRlSlE/plE3rlF8n93DTi7oLTOP+JdLO7nOcl70ydt7u8eZ/TQS1RduHds3rtsgHrjr/8A0ksWGbE8lixotd7xOyehVE21jpknDCSJHn9O+rtpcH3J0TvRy2f0cCxzEa38C177841k5UNFGYabbkwkb2bU246HM/h/f/8AGnkSB/dwqfCyOZo034SVc73L/TGySaRr8EnLyYxus7LJv9Wo0xfK48v7FY10urLzIyhODpkPhmb1IknZrbDGb/DYLqnJktq917t49y/glNLx5f8AZwfqfs0mVJ5hGK14dzxPlabF3v64WjmLmTlKMRjtxayadPivyF9cF6w2jRbq+29DZ3KlXvWPZsPm6b8BK19Fbk++n8GPFi3XJ+RX8m5SUjaqg7vn+34wUztOmO/K/e0Pvt++Fso/3cZOnge+5HY/IX74dyumhqEnKbfCAVbze9/th1+Nio9z8pSjnn9+E7bX+XC0Z/zIrt4jn2lt+xZjPU9XHciqzmC0cKRY2Paw9pGPuozBQd3UyA76mm/REMK+UEkxlsOZdi7tV7q8fcNb7rjGXmEdV7oNe+l/8+zgOdmyQ3re9u+z+7d/fGvmVFVF0nkfUhfoevrjK610agk+ouEd2/K9j2ODhx7l58oxkl7lg3e1bl1ujtvvsnlhGRv4t4HB/U/9r3/P6iyxzqytTss+fb07B5Ys1rZhqWZRU4yreiUWLXpqryT7YJ/6fJWUWMvCX4iSJZxuhxulc74S6WUhdEmMGjtpPKx2S/7mKnRdd8uBW0U2TvcYyJJJsaeyeJwvBeLOz02GOVSsWj0LX8upF9vPatmjV6F++Nz6sggOpZG+9BfMfM5b2uuPM/S53yTw9ytQBw8Vyx9KP3wDrYwkxmJEkcFISPJ1W37Ydrj7g+o9Kse4n2XOUR1yW5eW5HVsfm+cKRB0ykuzMQvvEj5+Vh5c8g43m5sWUvDJvzly/UBR6P4wudWxhex4qdr577+bvhIt9/s47fZudcBZuVp2q4yfDHwJb9MSMdi15xX+D51yPFG8vxDLlkFccR2t0F8c4ldJnslZP6d6NlK8dcLShfm4a+HZqzqJOix2ikTSyLKqI12t3ra8XWS7iehimsqp9oa63przdUliT4auqh5bf1G998JRZSFianaoD49K86ea9d7R2w58WzmSQ0sauNP2v+0cTMzqY6ZeRTfZIuq/f/XHMp1M5siSyUM9LqYMSNyu41uqJEa9KXfyMP8AUziG7B38RerxKKIcu17bbYnZfUyMunwu2x97LOTh+/pjPR5Y/XRG9LXY5k/2xVPVv5GwZeMq8Mc6rTJF4tpcvfemuKr098FjKpVqKuvyG9eW2M/FfhhDLhohESTGbR5FOFmMo+Lgd421qVqIenF+zh+W6XZs8XGYSXVpJtvTHSJe18vB6c+WGPhvxdgVoVeO1tq/Yu/2wh1caCOy95Jze+7zvZ/1RwnLMdXmv7f6dsMsso3J+NA3R0rnOfMiWwE1uwybug/THnbv3xmWYf7Pky0v8vTOT5QXTLvw6pbejiXkqMKaH8/4n1oH8YJ0XUrl6XeOjRL0KYV926x1YsjSuXZO6LnWdT+mMVzFoHc25W+xiX0/T6euYDenJLfNbX93H3wj4jphrmkpsQeNVxskHoJvgXSdef7dm5iX/LKMM5KTTb8mbLmZkeYPpWEOv6KEYSloLBpDzw9ldUXey1bv+xhP451cfl6B1SkhR7+fbHTklFRbY0iDH9S1XB6BzL8NGJGRm6syUq3uJX2kn3NJh/4hKoaIvieT9VBRsecnv/nid0+dWYRP0yqT5ujf8bH2x4C2v+kQHsqV7v8ATJ+7Gr/fBsmEiL5u03VHYG2O6Xd74WhIhe9KVdWQE5ffb2wPqZy0AEbV3e1+Kwvmt79cG1FIyZnoxlKOzX/8R1V7q4by/wCq92wr1Qv8F/bGcnLAUv6drC4jWxtsB5bYGsUqLRDf8O77BeFl7noz09DWZnZcYGriSWcjfb2LcOZeggugdlaPOO21NosUj5hiPn5rpTngV3ebKa24qjdZRO5hjp50ElIxjUptLZQWByjwn9MvPG4vGuSf/o3YfM6zp5HihKKy8RF20+Qi+ID1tvslM9T8FlKMYZE4zjGZJkobO9yDet6du1d8JyhqjKWURjm97D+/AetdsAF1MCvCKyQSLvBTYfFztv4WqN8dGPKsn5GGfkRlBjlylLTU3YjUo6pap9xo2ib2ywfqXKYRcuyMajv/AFASIgACiUPNbuAdT10QllR+kB7NtEQlXnvsbR1OPej6r5s86JCEV8cai7IrK6LlZKXPlyVhnT6Or0mRRyIP81YEgknHemvV2fbfHuTK8vMiyqxkcagOxFAj4dXDapid0eaEpQ8NtyjZKS7aajTte66u9YdypEZnC8aWwVKuUgUjue13gxR6GbaEnMqVR4Eq+FjvJT7HHfAOtKy8wP0ybG12a28zbAcmSBs3SEa3UlG78ngb5tw+wI6pzsFuMTmV+XluG/rjnkqlo8R9i/QyaJS33IO+3f8AvKUT7OOl/h3rCWXmFU5eag7b6oxnW/lZ+cc11HV6zSTGUVoHljQV50lf9WLXSJl5eVttm5yyPMSh9ton2weSTL+nlxyG/wCI8/xylEdWmAF91OE45HEbOjrkxluQ3nf65aQ/F/3fPFr45GjJkb/NmwfRhPn30p+MRdX1vecufIW/7YlJccjX/Bsn+Rtm+r6hMuO63OTb7vNez/1Yb6qB8kbq26rdXn2pX7mEJR1APZGvfcPuSfTbGzLlmZsMrciztee4I+3+ZiyT1ZCKvR0/8ST7+ch9vA7/AJTEXp5apDH6IxJcb3JdJFe/Htd8mH/4j6qMs5veJKkvmUqYn2iK+iYm/C08Upv0+MNkN1B25ib15qYa1G2dnqXc6/QXrS2X+HauBk+v4/BhCEW6He/E9zz/AB6+mHc7P/l27d2+8nen7v7GJYtSF3UZSGqC9tztXHnWBijb34JYy30OdKUZBUbSMa5jGJbzv2PuOFzqnSQjbGLIO59ct99jasLdLOcYaK0iDaHh1b1x9SMbDje8Dn1b9Ee0rNjxLKze/DUqC7/5cX5J6TFklYcgRZnfVZZySvs97Fx9kkpdRIj/AEiuxQLe/Yx9k9PpzC53ry5Ju14aS9m9pS48sLGfpzVS9o+dfqPMcTnJqcUBosTj8v6lvyeU9Q3D02XvtuLdR1W8T/Fd9qOK77fbAs7rrGtuavv9/wDzbCw/zAdkGz7cYabfbYlMFPrLi5tu1kN2raeNrAvE/wCGw3Zecrj6sQL9jfDfVwoicRNn7nb1XCvT5yzXvFaiG2kdLX5PxibS46EY29SjLhuje29/25wOOZTJfpgIN7FO5ZzbXb9J62vn5+4edv8A0oF/a8DzH5cT/EmpoVL8jnZxCa3QKK/w2b8vxN7h5x2D6d9h2wDoWMZSzOYPg/6iv7U/fCvV5x0/Tx2U8Sh2JSb+wYD0edqg+Io8XvXL9tXfBjG9jFDMzyOUxVWV2h301tcitx39Xyw5PNqp/M2GpaooSvUIxLBuml7uJJMa1HKJ72beu2rDnzESG7J3Srqj6pen98NafZk6CZkZG+WxR4lqFN97Lt4j71g+vUOmcYy0+XFq6qX9K+tF4Szc7TGhtOX1b3/84wvHMVkC3fg47tJv5qbnazvgJKSb8hNR6eUZS+Yb1v22e9+rz33wX4f1h86MnYbPNIvHvYy/Dxj7quvijCTdBpaQUq9zaXl9sL9TGOtAkRuxQS0K4qtlNO+KQfyZPjJMq9Z0/jDVfi7eJvvcYkQkW728cuGem+EaycxthGUoleHwxNpFHMbK8sKxm5uSTs2gyRZBUB0pEiAVtsu5vWKf8JdUT1Xw6X1qY7fYDFLPXlNOl8okdHu3EqmTeq9NppW6v6fW6Ma6qW+pmMt+Hcqm677x4OLwDp5pmTil6Zxg994htvs7Ds4N8XzpRIrGfyw8F7jtxt2rd8y7usI1ds8mqtCWVCMNAWKP1JZFkyvY2dK0PGOk79KS4IRU9zW/gHHKSj8w1Dc60icSsY71tZjqPiCPVxgO0Iyf/bUf7jiE25NIeG2S/iHWS8IL4M3NfQ8MI/3hL848zsl0Rl+mWw+tFbc3Sf64rZeSDdG5admxZfv/AGxH6+fj24iyjHuoIP8AZxSTUmmdnrIJJNBDqrSMdyz0Zb+2xwB64Z+D9NMzsrOXaDP76h/fVpfasTehtIpurqfFVEfCdx7MvvjqOm2y2D9UZvly7pz21J24xSMqsn6OKlPZGemcycpu0pZkpUi+GTGEbrc2gnt37LWR1ECOn6bWSO/cdV7DFl3LruC1gnxfMIUjQwFW0+qiw9Y3ZftiHCcp6rlc18Du6XlS3azz51N84V77I+ov6jLsOrHsrtwWg9208RW+3n5OFuozRX6ZNcHOnnY7i7332wv0mc5UiMFL3HY+Y8r/AIar6e9nqYBPP01G5EjsnhE07c+R9tWHfXtJpsYzBaky06pG2rcHe7I81at+W3dBDOAmqkKjOivEhBkDvVOlW7/mR9cLQzX03QlFDngqzff/AFw45LLKk5ZYRJTiUMYT1uxsMR7rZT2wE0inFsZ+I5n8yDRHxpQcEiRTdX23bcTevheZJviI77Xy43k9VrgW+IYX6sU/8/8ADAs6EteZxWlHzRtA/wCasST5ZlZNPyb6Mpjq4dqdkqt/IfTvg+RNlmaneomp5LQ29X0LfRxPz85jIK2rv3u3zquOcPdLnbybq/LZrjbsG3b8SxWXj+TN7Jss/wCZq3JaU2vffz7b08YB8Mm+O2w/G8tn71JvDfy2Oo3jKr02+HZ48i0rnCfQZn8ue/cr2Vrf3v8A7YVurQlAupZMqjs/LofJkSL+2zj34hn6s75cbCJEvehae3kH7Y2SrMtGtj/p0/3bMT+h6hzM0i8Myz12Ofz+cDjfuClZU+NppItXCJyHfZv05/OFOly9MdLwm3kdv7Avn4cE+IZmrNnxtIH/AJdz8tbejjGT1jdDxuJ3YpLzNkf+2NHSNQ7ldLIlonQkoxolunLx3K/fDr10bkuZvJ2gcxjvWpdoqe/tiN0vUPN3LxSeAWMWh/5pcvOE5zTxUl9xEdNcJfnT3w1cjJWXepy9CS3YVypvpSxTiXG6R9DAeo+IQYj8nKgyBNPzJNG87WVNpWxFfPAsr4gfLHSSNRq3XtuenJZ6dsL58jadko8pusETw1e3G33w+x6oYj11tlEnxRD9QI2XJ3993e93GTrgNFO8b7bNXv6gxXA45TM8MBlx4S/seSu3Hn22fuvzZDORH5a3s7WSrztuq37leWFaTBwt6Oyy+k0/D4HLplKPncpf53++F/4fi5Mv5poJQsLsiRQtr6Dfv3TfA8741GUelyhbllRXu3GHj7mxLuYYy+jlInvfhlAR8w1PBu3EH1wFqVM9Nx+7GPwid1mX/Nzuy5svFTXnF89uaP6XZ2HOUXLKlGJGQ6biTJRKdUVZPJ5GC9f8O+SReJSilm/0BH9Tbz3b9cD6WIyfDJf0sg35uglVVxb2xn+Lo8/LHjNpmsuDPqoRuvHCV1Vt3I8XIg4odRKUs7qGB4ioRd9my1Xbiy8B+GdKvUE5Iuq4xvYqL9TuGy7HO/GMfEuqlWZemN5kjYrUQhWp33Va3Wg98RhH3jYvge6TM/lwLujS15cH7P7Y5afVOpT9XiD1k7/nn7YrfBbnlbNs/mad+ZC17XZ+HEPpPrTmrut/pQ2eKxRR8nT6mfKKLvwDJJZkSW8YxbORjGMR1J9Ihz5PpjfT9bP5uYNXLfa01W3UqqXMrdr2ruRL0GVKEolavmQlSXfhjquqsiU27iPfCQ1mR00XPxb0ppkeI4Vu9qqsVSTQ3pZcFb+Rr4pnWQ1bXFp70I37bn5xLyJaBX6tvqa0kj/5FVW/OLHXEby5StY66DnfSvOxQL/k4jz6ySmmOlZeCXNy3WC3Y7SLKOL24TjapEvVR+46Gs3OWKBam+zq2/pL/lnlvs74Qyc76obW15U2j9nbf892ixzNNmqRK0nT9L5WPavPs+WDyypS3lb4dh38t7taJVsu9cd8UUaRzLsXjEJGrvd79vO/Io+2G8nq5w0yhUZw1ApdsXiVviHUxTycKGayYRa3lE4PZ4CrvHvxLKRGN+Mgc8yOQvhTTv2Ud6xK6kdFqLsPojpjnRNMJySjgtuMfMY6iO/IvlhjOKmrw0feXh/HN/fAPhkqjLLZeGVUqfVuDXZdQLyanyx71meaoSpRBTulO56/V+XCNfdTOaaXaE+oLSWw6Y15vhhYetr9sG6WT8tjQmxTw/8Alf3xjVYbi6LvnS0hT3va/IrC71Hy5NKU9q2ory9fvhv9yQiYL4f8YMyfy9JcSTq7u5s+h/lgeRlaYw9WQ+w2f54m/BoaOop76q9l3N+92fZ8sVupl4b/AKd/wr/YwcmpAnpmoMJyyx1lzlHMsEiWNx3LKDw82c71jX/p0MvPUkTkDLUWEyqjKneLquKdmN98TetjqJmqlltcTT4vvavFBx+MG6DppRhGUpjS2iokS36tzcCn8Ydv7Yy6BdbmaNdO7LxPlv29S6PRcC6ZC2twlXkFVx9jBc/Ky8/aCQzL3i/TPYpvepNLfDfbnCOROcZTsTQeI7lyrjj7lj2cZwaCMQlpi1yQu+ClHn7Y3k9S6NYKb6oVtOv1WfUxe9Ncvk/dN1MWyQIQjFuqb1Sip3rT+wd8e9YM29TGWrw9u2wJ5DsnZ9XBQT7P+Iyh8mWpZa22+3CJ5UaU87wxlyZRqO5o7BW2l0/kfu4VnlEvIrg83T293AfhU5xllwItruf0+La/S398N4G7KGVkmhldCxG9Oq1raLy7b7gc4BDoNYh22PQ1RPxz+DBs9i5kwdtJdd9XK9u5ij8I+IXmyglx0S7cJUqvniN9+MSuimBfcQTpfhrlZuXKXi+VCWmrDfMIh7Vmf+3Fb4b8Q8WbD0JR33bCMr35JQjdf1GPupiSJj9/UXj8mJnSZMYStbmxT2jertzvy+eJq5OzvyyS9QrKfxnqdWZHdAJfS73KRx+MSs3qNMaEiy3O9r3vvz3wL4pmU89h9q3378VWEczqjMzAGOmG6hVe6pR77cYeEHRw+oSeR14L/wAB8WdNeL0jztotry5/Bhf43LVlyAWSzkAW0zmNHkEcF+HZny83QiVF1HlOUa38jxEXybxjrOsYZ7TTEaf+K1PvqfxgR1kYqnW2N5WSQyAi18tWz/3J59/7eeCnRxyssnnFTrwZfH1HKGxzsehhToOu+TAlIvXOJCPkSSG/5du+JvQfE550ia6mURZKWqbh68Ud6wdtD5FcUdN8EzjLyszPk0Rjoi994xZf9JGv+dxzvT/EpTkSHS6hlTRUnv3e23nhjruplHJ+Ub6lK9RQC+d6274Q6HJDO0xaCpI77ynFjG+9bx25pXkxWgxfKkiz8VlcSO1MreLoNSb8GzvtWJgE4lsR1RiziA+PUGWSppWIWm9vHI18azaAON+9O9R297/bEyWZmEJJCs1aiSCq1ElI3V7xarxeHzw2JaK+rX3H/A4ZS0LFzY6RHYkdhiqsqDdqyPoYz1vWzN+G7lG9tuEOxzt6vGN52dDOIO1QfARVqtuxvparvv73mMrka6+rx1fCgu5yi3W11gza4nLNUwfzd4y40pL3bsP7YP1izzIEV8O4XV+G9vVNJXpjOUX9vE1242/cxrooSJ5ciMn6imqjKMiMZc+HfQX+ccd26Am2esK6kibRBiVbZvqKrcQ/ccYlK4xkboOz2Y7HubWfbB+p+GMAk38xLjpLBAaGnWsNV1Qf1YX6LL1RiEWV6qiPO0WthfLbFJ1HihZnnw/d5vtbzbMX+y/dwhn5dzk9pSX7snb/AM4xW6HL22hKNzdm18I7Bfb1N8TJ9S1Hwx24s3pq++BFXJsSqZK6bqFzISlpZRfF5ltKPrI9fq5xR6jcSkXb9gr3ePfEpgxzI9l5s5LN64dxw/1+Z4ROyqeumSfvWK5PyNMn9dK/C7gG/ZbFl+2K3VTcvp8uFsZ5lAhuL4v3dnEvojVIgbl1Tvsyi/nST39Mb+NdcOchodCATiaV5alyKHD5YXjclH+wpXoXvWhtGXFuw01T5b3df1GG/hXVzctMwFr9X1DzHxckXaW3hd8C6qJDqNZH/wDJV2V4z+XKZIlcZRYN8WS/px9kfFL8M4rGqKj4o2KO3J4pduKq6TFpxrQ7WhrJ6cmEYMSpDLVyx0x2KLraRXa/zjrcmUY6ZEIyjSsNjaLKKg2NB5O/bH2TcZyYm4XXAxZBFL7WoeYc4b6nqALlWwjtZtSWPvXfCJNJIVNrRG6uKsswqgp4o03f71+XnjFmWXPKFIyZWkp6XQaTSePzbbpra9+086zNJzIz0WpeX4dNVoUgG97O3N4yZbUtcrk0NyuQ3Ry8Jtv5GH0kVWkP9TkJNuvp08jTEC9lb733JY8+G5mnNjqNzmu5oSR7bleiYW/2gHMkA+JTaxuW8dneLVVt9se/C4Lm5QGzcVX2AHvJIX+eOMT42wwTUlXZ0ufOeiU6UD9NW32D/wCX/wBE74JcuoktqReStlNJ7VIfXDnX52itOyAPsqBVUu3HrgnwXpYDm5olz0iH07Xcg/pVONvD3xkqKxjJZ/e9iPX9RqzZw4oK3r9Ja3tT5/bhcD6HqJGdH/8AzyvE3UubArsEpbR9MKf7QTku9ykvBq0rqr1DyxSysr5cGLe/eq1O8pLt20kfa/PDWRnJOTkwnwnM/nOsUnZb+rX9X5uvthjK+HJmzlnrUTVKyUSUTijZSWnxPIeV4FkrHKdqQJTl+qrAL7fqdvXD2V8ViQ1AU1UWi7d2pezv3xzuo/2IqIZ1L1PjNoKMa4AXmird17b7bVix8I6U6TRnZkX5VpH/AI9Kxlp8r1x95YN0nQ5fhYxatlINPK8EKuJxuNb9sG+M9X84YN02FbkdJdrwb+H7SMVi69q6R6UnF41+iN/tGqLLje/a9yvUv7Y8z4D1GXmQdpSiJGqim678WjtXa++A9NOLcezsnmd387Y30OYuZaEWLfle0tk79qffFV0cWH/IM/GOp06dlptN9w5K81TEv4t08cklIiSyJE5Tjd/zNXii1vqsEexV2LHD/UZ2rPiG1Ufdku3klGPY9FKZPxCPjlsav12qcrcX/kq98bHqJ05pJzYjkZ8DxmaIWyInijsU2tSp8K961crdWeYAEYnb6rVL4rih+Z9O3i+6lnRzMvSLqhqq9SaVrw2txU3S91ceOVpkiAaaK/wh9KdqQ/OFnRzydeDWV1F78aSudjdWjyd8H6XP1RjpLhdSicjKUWNO4wUOStqaeV82bGLSSorZKXlqjgoPzhHpet0yECRVIuzrsB8j17UvJtJLZu1YdjOAA3bRNU7X4t1jLwx2eVlyGzvTDGWXAuLGSc9izn1DH0aUSpRnY3syurhmMaNe9kk30dr2x8RdMxt+krzL+ZR/bAzU3RzS7of6vrdASK2O/ksTfz2f3xHzPihmfoqQCy87qRQ/SAxj9zG/jXUfMyoBZqjArlrSu1bskDY74++G9IGZG63kPNnij8yr8yND2OOdwwi42xo6i0SpdVlMokbOWSupaOL2jW+xHzO27jqvFEV4p++0R/ZcJdJ0kxdmQPilTpu7rWhFbR5e+2GIAZU46juO915fSP8AbFcifI00kM/Ack1M08Rz6fp/dZ1iX8UzrmsXbVa+/l6XV+2LvRdYRyeoyyVyzIQLB7T3dw3BXerxIyOjjI1Qhm5hAOJRjzvaBK3c2tHyxscPfyYyS0zPSfE5fy9tcJZfy5xTa4NO79L9L7yNsU+r+FRma8q23Votv1D2Xtx2x908yRKNbytqUgWwN6yzfjer2wbJgzkyJMQIlErqo7U6TTzVYrJ2ac76Euh6mUZSjI2mgHhWKRb0ajSWsDyXSbcjmblEonDFF2Lixf1RHxeYj9Kc7On3qJRnRnBGV1CW3ikh+gd/bjBJZcsuNTdiVkuZK8oG0VNt3fSb7VhV+IE9EiGfU6ywut65mUc1VDzcfM71il02VMjGSVpNTH9Ud3VdN7eJSrEltFVSdV00qJQ05Y0Nc+Jraf6Y3JUKHvvtj1ygjXHhpo4u41E5a8Ke2FbsZyFsrNlHMHQxYlVqfN1GmrJGlLt/yHvhkISzYS0+IVGqY1FEkH339cLZvRs5ayROTctw1MbmygFtMGSWu8QPDVB+gy/5pKJUSNCJugW+pbftPE8n5aHSf1Ew3xnq9Mgd4vbhutqTcbqnteCxlojzL+ZDs/1VTb+nS7eq+Tj3pfhxn9T460xgqDustMI1+79nCnxeEo5urUMCJFDa9yg9Ltr1MZUtHTkx8nKdnuVkwy5Vlw1tqulXflsNgu/vgnT9QyaSo9vX2fWpfnEvr8vWEt6q0B0t95EfpK4a99qx502dRu0EC3lvVTt7eWDJPjo8+i902ZqlnWbVEV4pjNfxpecLyzD5UQ5N2WxtFAN/Pd/OGuqhEyZaA1SrVMVZqNLewXJjXo4lZsBitAEbpfqfvu29sTUEqsy7K8Oo0bxopG7OO3AbI8e+Cwz5MiEQ0nMKNN7vf9LO9uxfpiX1PWo3tqlbpfN3T0taqtrwRzv1NyfIRTlFtDSVvs8++LcVejqyxUaowITarf8AVVhXiY2cD/VhHq8hJFG+q9jtTu/nn2xTciUfDGJxEvnxVfhNh28/LAyRZaXvx+/O43WDzqNmwV9TYjGOqTJ2LGgVaOxEv9Lv6+mKnRBFCM7bE1G6f00oEXxFvHCbthyT+YS02DGPFvijOTxufRum4SwTrpuXPRzSVqkyuIFS4q3+r898FWPKm2zWf8R0yY1q4Vnp2jbKiN3d7bxuvFttHHk+ndOqr1N78UykU3V3XNVQcVuPqM4a8MQadjljUdhl38N7vBt3wPpszYp01a6TfxCrdbcPvXrhJ7eiMpJ6N52Q/St9u4+XkXX4xn4Xl3Gdg3Kjixoi3Ed40W+XPdsfUySRYlxtspsCrve+2PemzJENlGHJyAqatLt3b/8AuhGroCkkqKPQ5WZG4T3pu/a4+I9q39DCnxYFrsaO/a5+eH+k6jVcpKvGp2mVtv53eJ/xLnM3s29ShlxiL3Ns5mwXU9PcmF0xy4mkaslKMHfkrf8AJe2HOji6jU3oy14ot2uu3/fASRrZ/rkJfcObvtdv3I4x0U/FnStvTETatV716XiyZZr2HPdR8RJzq2bVLLdN62lIvve3N4W6PN1SY8k2/Kk2T7YGZmqMZEaqVL5tL/pg3wvpyV1dSu9+3cHteLTaVsZJSdDGR8VYFxiK3r1FjGX6E7ibJ6YL0fXEDl8VU78m/n+ob+zhQyedNVFunvV72+ZJ/bB83Jhuy+kLd3ddzjfbyN/thE6DkcbSXgNKUpbwl60ySI9m36N+/wCLxTysgn4sqWrMlWuH0mYhX8l2DusavjSU0c9LPWQERjSxjGqRL1bLud19m9sbzc5Iy8TV8LKVtt0XxZt9nm7olSFrRa6jNZQedxigsHyp+nftv+ObQ+F9VONxlvlndL2ut42afRsryTDvRfFTMjWdLVOqMyJLXTsa+HMNjfafO7xjOX8PcrMCOiYqkbkarOAlere+bXjZxq+Qca7HelIqkHttBdr/AMPmOG8rJjmwaAaP07xlHh2itXfnxw4F02cDsyyoSl4uE1PkX34WvLbHr8TC2R4Yqbcm/HG/v6OOXfgnseh8Phv4NK27bUyqMkoBs8oxDywtm9DKBJy0a3ctKbuNkZLTGJro2WzzcZzurYZcvlRjKK2S31QePLf/AD2wWfUplBdOyzdkDtfdf2weVMMcjjJMD8Fzt+plKxJwjF4TTFV9K+biB/EPWuY0b6d5Bvu2RvvVWnqOOvnmxYXe7vUqKWnwn6uOVoo5xzOb0Ny28MdhKfprTKLv4r33bDbuWvpO2dc/UqaoCZktCatM4RKfJAkiee6PtxinmyiZHzJeIZUpFq6sPDpdjVz5+mJWZkyGTs6lUv8AUqvPZlJb/bFfr3RkZWXtcZOpO7cw9z/ec+vmYpaaZzmIxWDIbiWcpyeXpeBJLaLzOjyqOtl276dr7/bC6MYQhbEZFpu+Ljn1q/Rw7Ho9yVrexH0vZ9V3NvfviUYvYdR7AGf8zNlD9Mdx53Ktv7h9sHjJ3Ddryt32Kb7b43GWW1piD9PfVS3S7XTZxg+QHDsO2+2/b97LwJzcdoXJPlK0bzIu9C/yxq3enjYdS8cVvif1BpFlFixvwoWLXk13exxsYfnPxaZXfnZG/a9g9ML52iMUkatm997vtsbewGHTuAcbqSE59QfKgUpCQS2CTOb9Qu1aISieWn/FihHMhaSb8Roqyh1R9j2bI+WAZfw6dQI+Nlc9PDdbAvDGK2vOorzwXNzMvIaNM87nf6YXX/VLjb3xpXRbL3aCZfSUsppl5aUUW7G0YxO1q364ZzPi0X/cfy9MIx1AMxRL71xfh7svvL634gyW7kyhKq8VLGmr+ktMe5PVVzqrUkdQXcfOvLfb1wlk9IVz+oZPKtu7zLsu6vFuPspNcZN6H6pFhUu1nFKpgfUHypgN1Qnuvn3d2m74wwZWqm0rsj28vL2MB6dgaLHXdPphp2uzksrs2cGE86FCoPh2POrtfQwzmfENWTE8olPKx7j7c36+hgBlvy7Yp4Xv5lBhVGraElpEzPth4aLq7aDjc8652/pwx0syMGxfmU1sFajY3tKrgx8dLpy3MEJw8V77FVwcu/oYx08jQvdNXfbcO9vZavvh0P3E5HItg0XvfH+Gv7uKpIy4UbtW+odvRXAIzi+DLlqI7sqrU+Yf0Hb7PfGuljcl4GRE865/L+2LZI7HUqt0b+Fy1Ze+xGK7uxvQe/b7YaRomXUbfDHcNrZKmztt3LMAzmGVcIrcp6m3fe9IbPHO5579wLnMoxdLpbqrRqiixUuzn8843HfIRY/I3n6YSSpeJ/VvpeEHlb797KvE2PQznJN4huybK3QVrmr2L3TncKXwOMnXlkCEOOfEy4ea2Y2J5ndHFXO+BxlHRGQIrW2lunvy7FvpjSlGD2PKUYdnOZOWjcGOg3Z0rpOCrJXfBUVvejiz8N6gzNJQxr6Q1CpW49/XZ9uMYzPhs50ac0ldGnUK1QjH6ttvQvzbr5XwBjXzpwyzYY2s3zPBvfvIwXJUJzVk3ropWkTiw7xur29d/uYcj8Gvme7HxG+zL3+0vzhyfSZOqNSnLVdIRic1pougx9Ocd5Ry1jq0qVd83dblVjnmpN+wnN/An0vRyhVO9eK+Pqp99t/xg/U5Zmxo8Mi7OB+/bD/TdPKU9LtI9NncfP1NvXH2d0QkUkL7SD11CfTd33wOMntkndk2Pw6ynMhlvnJXxVbtXHtiZmfGo0QmQjqlIjLxCp3ldbK0Srglipn58Zao5gSi2UPijw6RO1lidqwn8S+GxdM95aU02Xtd+JrVpvd2t9cWTXkupLyIx6/XR9d2B3NkfbvfsmHI9Vq2l2ts4O2wcxSnz/fC/SZLHL1dyXCRHbTKV6eQNPivxM5HbBIOXAtmEhJPrFATbirfWwwXHxEpONdB8jppZUT5siTLyVDV9TSXf+mHs3PL4fSqprZ9adsJf+pRnIy4jEkxjzS6nk77bXfng+f1s4RvtmeLURPDtzITZcNvtE5XLs9zgiwbIhSEVui75WnB+t6Ylo0klblpeT+m31acJZubqjKSxuirDd9D/LBI9Rn/AFQIBpKl6fSq9qxNJvsVIN1WSxlAzAutwlW98SEov7Ptjf8As0s2BIy6jG9U2W4di5PbfavLfCmXKglmQAt+mHimhSlqtvfnA/iPxSQ6DLjCJ4jL08Pdad5VyuGKwjxdlbr+q1ScrKkZUKjCWZI5SMSBNNyDcD02V5ccznZmqUrtaitni+qWzS+LwnDtuYp5fXySLDRGWlNTG6TeN32pqvfC8nN3DTvQMYxtvaIf87W6USMCRVy5RBShGVyiyZXojqjpN5VY3u8uGc2VeK9VHgFAUGWqT6D+2FOj6iU7dqLDbiufauNvPB8/MlKVhBjtbOPhBLff198ZJXRJxt0zXSZ9i7urlPq4Qrat7du/pgukLR27eh5G/bjHmT1GoPp8/pAf2+n0x9nZ97h6bAH4xCTE5eD7ps2UdUijSMdLWw/3fbjzxR+KRjDKuCsZBXo0WebxiczsjweHRwUhvGq47Xj7rusXI+Xe2qz8F/lX8YZOhm7WhbIzpMdtUQlTzxs7KF+2GHq5abFJTlRuUl7yT2EPNxiebawQiRarSRquXbzwTP6MlWcyI+VxalshGJYqCvFYZK9IK8n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data:image/jpg;base64,/9j/4AAQSkZJRgABAQAAAQABAAD/2wCEAAkGBhQSERUUExQWFRUWGB8aGBgYFxkbGRgaGRodGhsaGhwYHCceGxkjHR0aIS8hIycpLCwsGR8xNTAqNSYrLCkBCQoKDgwOGg8PGiwkHCQpLCwpKSwpKSkpKSwsKSkpLCwsLCksKSkpLCksLCwpLCksKSkpNCwpLCwsKSwsLCksLP/AABEIAMABAAMBIgACEQEDEQH/xAAbAAADAQEBAQEAAAAAAAAAAAADBAUCBgEAB//EAD4QAQACAAUCBAUCBAMHBAMBAAECEQADEiExBEEiUWFxBRMygZFCoQYjUrFiwdEUM3KCkuHwFaLC8UOy0lP/xAAZAQADAQEBAAAAAAAAAAAAAAABAgMABAX/xAArEQACAgICAQMEAgEFAAAAAAAAAQIRAyESMUEEIlETIzJhcYEzFEKRoeH/2gAMAwEAAhEDEQA/AP2mcqT8YT+Lv+6PPNj+1uD9TmAwPOVfsv8AlgfXxGWVZxPb0dL+ecCSsnKtmutziyPd3/fb9/7YX61/m5MfJZP4X/XA+kn8zNlP9Jx7cQP3Zfcwj8V6v+dmVzDL0lf1TYxPvvLE3Lf9gb02V+hnayrmI/mU0wTq5XKEfOWp9o/96PvgXSRDMlE4jGEfxqf7OBZnVVPNm8ZcSJ/xPiT86TFG6RlLQWOfUpvLtCJfNFv7u7jGRmkZeJtlJjJ8pBcT2Cz74W+EZppzM2XnKRfaDbZ+E+2I3XfFSTMiXqlHvwoXXrYn2cTc6Qkp1TOpz/iMIxlKyWnsd3gPddsK9HCS6p7Sl9Xp5ZZ/njmej6ti6pIwy22VbM3Ya7puHrqe+LmV/EcCJpL2Utrfvfr3wYzUujLJy7LsTHq448/iuQqhXkX7Vh/O+KymhLwQs1b7/f0w9ob6qZaj1F1ttbb7X/oYPjn/APaiWQkf1RsN+ZIR37eLFDoOu1R1S2L/ALc/veNaBHJvY7nZpEt4sPy1jUZj3McZ8c+MmnMbaUKjze9bv0/b0xjo/jUyRmLqG6O24f2pwn1YivMrO0+bvp9B/wAsek8ROg6kzMwqW+kX1SUufT0xvr8x0ZemabavTd7/AJr74MZKisZ8ixCYl37Y1hT4bPVlxly124K2o9MMZc7t9XDjm8fY+x5q8sYIHrJbINNc4Qn1aaaaI7S4Vvvih1PTaj1xD6zISWnUHqYBCZ5HrBb1XTVyHce+3cwp1mbCX0hZxyfv54z1ORoWy6f289sfdVmxkIctXt+2GTJMmZspXU73862352wr1EmFk70O+o3P23wXqZuWrGLK+TyrywplQy87MSTIqPDdN84YmzWb1y5TvKlsL3TAMjqZastkA0mzfcL/AHwD42kA0jpbAvjywHpczSQWVctvkphMnQskPzzvEEKNMvEpsN8h54F8QkOVGWrhRfNFv+8P3wjmLpfFst+754YysnVkZkR1eMT3lFH94R/OH/ZmdZHr2MIzmqRl4C7uW5fsXgPW/Gpy+Vcr5b42lZ/+phX4jLVQbAxAviPP5rfCXVZlzj5WceRsftWPKlkdpWLKTTou5Xx35ccuGl2mSk3zR9P22/GFpfE7zpSS7nCSX2iyQ97nH8GJ2Waat22r1W6+/wDo496eCRvu6m/O2LJ/ESvQMSlmaYebo6jo/wCIMszc3lJMaaeCO/4wnl9SzyZymgrJjG92U2tT/wAI7e2JebcZT7WsQ/w0Rv7tn2cD+ZsvJ/3Xj1cV/wBRLVh+ozoodbFMnJOJxDM9g1b+jcsSuqyrWUTSzvYAIx1SqR/iTY/4nAOmmMi9QRvUnIaZav7tYPqWepNx1Pp2hE9mj7OHeW0HlaAdblJEh+mL/wBvvX+eE8rLqUTkunbYHv74ofM1KPtthVy/Eb/Vttx5Y5sc2rixW/gNHKjA3LbOeHD3UdW1JTftQbBa7VhTqJCt8D9/q7YHmdSpo4vb3vu+gYMMr2bkO9PmpyhWjfbbxDv7YouZKGYw2ksWZsh4quhWt7/LiHCdxPNmP4cN9b1MpTcy6QDby/03xaOXQ9inX/Dn+bFatOR2V8O5ybOBZfw2U/l5cLL+nU/0tK7dwX7mDPN2oet33Xf0wLLMyFT1Kw+nvaO76RTa/OsIpJyv9itpFj4RCWXmwtiM779t+fX0w51EwyYV2iCnDsXXpe3OOeyc6UqlqaG7Gu7bt33fzij0mZKR8uNybkxGqiElY7+X+eHx5VJuKL4ZbLn8P5v8uVvEvwUYf+HP8qC7WX/1b/545I63My4ZuW0A6XujNqx7+EujDWT8dnHLieQcFhR9I/qfN4NjvjrjNXRR5UpUdSv77Y0FbYgZfxWQ3KR5hW1Pa9Jvx73gPU/HcyLVl1/Tz7YdTTKylxVnSSTviV1nTxZSYoETf021L+K/fEzO+P5kYupF7RYl7/1VxiN/6/mR1nh8YslPtt6Y3NXRzyyKRf66OZHKiJUdr3FVO/oYhyixnUR0yL1P0leauFIfxZmLK5s9XIlB6B2xnrPiWsjqiRNqjHeSxSudi+L9cPaWiUpHvWRuf1LZ9MWj2V3T/hrGOnypeJSkqPkAlnq/fDGZ8UmuXNyZaYSVZNRRXcJVqs/tjGd/EWTDLzYeHU5qwYl0XsPa6wU7F7YP+LOgMrKGdk9VF1VEbSzlxz2fmPyYFUxh33HxDf4cP/Gv4jyc9jrypVE+nWgXyvdfbbGuj6vp8yeuYQi5eZqqwJG0ebuwi/fC5HaDIn/MgzqN8UHLfdMdF0vwuWVFGMgY6ra2Y1J9eL/OEv4Njl5nU6Z6dIagoDw8357Y73q4QnJy46fDGWoKvc0g+t4dIzjas5HqM+4G1NR/IShIfZHE/Ml4/av7l4b67/fTOQnNPvJf2V/OJvUTrM0vdT+3748Bv7hKe5DmbMcyIcRivvKW/wCNNfjB8rM1yf6RiG+6pZXve+Fs+HikvLf2WtvsV++HumlVt/TKtrLWhavyGsCMVbkwC7m7yUupXscg7/8AycfT2g2/q7dt47/sv3x5I035bnrfl/fGTL2yoXupcvI7yftbhk7asA3lZVRvvv6lR8/MlL/9Ma6zMvLr9U5K+mk8P21XjLmAuzpoiH9IeGJ71q+44C5hJCtywfXTae17/Yw7yLx0M3SDR6jwxl2afzhjKy7nHay17/0K/wCWJuR1DpLjVSfPjZv0w/0yEiQ8Eot7boAc1vvvhONyMgedmWTrm7N/Juv2wpnZoyuPHJ61v+5gvyXuxKdxlV+cR7cv3wtHJ2qxq4rZ5mn38Pf0cOo8YitlPLzgoK2iWpdbf3tk48n1RGLZuxuv6R/vJ8/K8L5efWxTHV+V5t7/AP354HGTmSulDvX1Vz6W7FdjDJpSaGTsd6XK1UedCv3FwXIH5fD41Ldqe3J/Vb9n3x98M6fMiRlNjHcaZF1u8dgdt8K9dnVltaVJSNXelapBkW7mz29nQqzpwRi5rkbySoUNxW4p/iCQMfMC743xZ/h3qI647FohtuNO4+t7457pfiCaoVF7aO4EpbJHcqNUaW6fEYpfBYkc/KSWrU+GuCKJybavQ/yw8IfTnyRSePhPXQz/ABMmpIlLPxHeTXPseGj1wz1PQw1ASXSb8UAcB5uJv8QZt543xL77Xb96MLyz0jRKpSv7Bvfvek/ONjy3OX8nPN1JlbqVjKh96OHZD8Fb/wD2Bz2RpK114W3betl44L9XCXT9arVNXv8A+G60fuY3LUNFV27rXYr3L8sPzp6O+DWTGJsZaXZ3a8zns927PthLPyEu2tQG478v33jjoXrSLCglLd3lEiSDQC3Wk1SffC8ssnKTPNZykW/L43Xw3TYaTiuXFqV2mee1xZzuX0+l7r6NfvW2HMrMkEtEYRNLvVyWW1apC1ytVsYs53w/KIxCJqkhxaebu8164xHoYzXRlSlE/plE3rlF8n93DTi7oLTOP+JdLO7nOcl70ydt7u8eZ/TQS1RduHds3rtsgHrjr/8A0ksWGbE8lixotd7xOyehVE21jpknDCSJHn9O+rtpcH3J0TvRy2f0cCxzEa38C177841k5UNFGYabbkwkb2bU246HM/h/f/8AGnkSB/dwqfCyOZo034SVc73L/TGySaRr8EnLyYxus7LJv9Wo0xfK48v7FY10urLzIyhODpkPhmb1IknZrbDGb/DYLqnJktq917t49y/glNLx5f8AZwfqfs0mVJ5hGK14dzxPlabF3v64WjmLmTlKMRjtxayadPivyF9cF6w2jRbq+29DZ3KlXvWPZsPm6b8BK19Fbk++n8GPFi3XJ+RX8m5SUjaqg7vn+34wUztOmO/K/e0Pvt++Fso/3cZOnge+5HY/IX74dyumhqEnKbfCAVbze9/th1+Nio9z8pSjnn9+E7bX+XC0Z/zIrt4jn2lt+xZjPU9XHciqzmC0cKRY2Paw9pGPuozBQd3UyA76mm/REMK+UEkxlsOZdi7tV7q8fcNb7rjGXmEdV7oNe+l/8+zgOdmyQ3re9u+z+7d/fGvmVFVF0nkfUhfoevrjK610agk+ouEd2/K9j2ODhx7l58oxkl7lg3e1bl1ujtvvsnlhGRv4t4HB/U/9r3/P6iyxzqytTss+fb07B5Ys1rZhqWZRU4yreiUWLXpqryT7YJ/6fJWUWMvCX4iSJZxuhxulc74S6WUhdEmMGjtpPKx2S/7mKnRdd8uBW0U2TvcYyJJJsaeyeJwvBeLOz02GOVSsWj0LX8upF9vPatmjV6F++Nz6sggOpZG+9BfMfM5b2uuPM/S53yTw9ytQBw8Vyx9KP3wDrYwkxmJEkcFISPJ1W37Ydrj7g+o9Kse4n2XOUR1yW5eW5HVsfm+cKRB0ykuzMQvvEj5+Vh5c8g43m5sWUvDJvzly/UBR6P4wudWxhex4qdr577+bvhIt9/s47fZudcBZuVp2q4yfDHwJb9MSMdi15xX+D51yPFG8vxDLlkFccR2t0F8c4ldJnslZP6d6NlK8dcLShfm4a+HZqzqJOix2ikTSyLKqI12t3ra8XWS7iehimsqp9oa63przdUliT4auqh5bf1G998JRZSFianaoD49K86ea9d7R2w58WzmSQ0sauNP2v+0cTMzqY6ZeRTfZIuq/f/XHMp1M5siSyUM9LqYMSNyu41uqJEa9KXfyMP8AUziG7B38RerxKKIcu17bbYnZfUyMunwu2x97LOTh+/pjPR5Y/XRG9LXY5k/2xVPVv5GwZeMq8Mc6rTJF4tpcvfemuKr098FjKpVqKuvyG9eW2M/FfhhDLhohESTGbR5FOFmMo+Lgd421qVqIenF+zh+W6XZs8XGYSXVpJtvTHSJe18vB6c+WGPhvxdgVoVeO1tq/Yu/2wh1caCOy95Jze+7zvZ/1RwnLMdXmv7f6dsMsso3J+NA3R0rnOfMiWwE1uwybug/THnbv3xmWYf7Pky0v8vTOT5QXTLvw6pbejiXkqMKaH8/4n1oH8YJ0XUrl6XeOjRL0KYV926x1YsjSuXZO6LnWdT+mMVzFoHc25W+xiX0/T6euYDenJLfNbX93H3wj4jphrmkpsQeNVxskHoJvgXSdef7dm5iX/LKMM5KTTb8mbLmZkeYPpWEOv6KEYSloLBpDzw9ldUXey1bv+xhP451cfl6B1SkhR7+fbHTklFRbY0iDH9S1XB6BzL8NGJGRm6syUq3uJX2kn3NJh/4hKoaIvieT9VBRsecnv/nid0+dWYRP0yqT5ujf8bH2x4C2v+kQHsqV7v8ATJ+7Gr/fBsmEiL5u03VHYG2O6Xd74WhIhe9KVdWQE5ffb2wPqZy0AEbV3e1+Kwvmt79cG1FIyZnoxlKOzX/8R1V7q4by/wCq92wr1Qv8F/bGcnLAUv6drC4jWxtsB5bYGsUqLRDf8O77BeFl7noz09DWZnZcYGriSWcjfb2LcOZeggugdlaPOO21NosUj5hiPn5rpTngV3ebKa24qjdZRO5hjp50ElIxjUptLZQWByjwn9MvPG4vGuSf/o3YfM6zp5HihKKy8RF20+Qi+ID1tvslM9T8FlKMYZE4zjGZJkobO9yDet6du1d8JyhqjKWURjm97D+/AetdsAF1MCvCKyQSLvBTYfFztv4WqN8dGPKsn5GGfkRlBjlylLTU3YjUo6pap9xo2ib2ywfqXKYRcuyMajv/AFASIgACiUPNbuAdT10QllR+kB7NtEQlXnvsbR1OPej6r5s86JCEV8cai7IrK6LlZKXPlyVhnT6Or0mRRyIP81YEgknHemvV2fbfHuTK8vMiyqxkcagOxFAj4dXDapid0eaEpQ8NtyjZKS7aajTte66u9YdypEZnC8aWwVKuUgUjue13gxR6GbaEnMqVR4Eq+FjvJT7HHfAOtKy8wP0ybG12a28zbAcmSBs3SEa3UlG78ngb5tw+wI6pzsFuMTmV+XluG/rjnkqlo8R9i/QyaJS33IO+3f8AvKUT7OOl/h3rCWXmFU5eag7b6oxnW/lZ+cc11HV6zSTGUVoHljQV50lf9WLXSJl5eVttm5yyPMSh9ton2weSTL+nlxyG/wCI8/xylEdWmAF91OE45HEbOjrkxluQ3nf65aQ/F/3fPFr45GjJkb/NmwfRhPn30p+MRdX1vecufIW/7YlJccjX/Bsn+Rtm+r6hMuO63OTb7vNez/1Yb6qB8kbq26rdXn2pX7mEJR1APZGvfcPuSfTbGzLlmZsMrciztee4I+3+ZiyT1ZCKvR0/8ST7+ch9vA7/AJTEXp5apDH6IxJcb3JdJFe/Htd8mH/4j6qMs5veJKkvmUqYn2iK+iYm/C08Upv0+MNkN1B25ib15qYa1G2dnqXc6/QXrS2X+HauBk+v4/BhCEW6He/E9zz/AB6+mHc7P/l27d2+8nen7v7GJYtSF3UZSGqC9tztXHnWBijb34JYy30OdKUZBUbSMa5jGJbzv2PuOFzqnSQjbGLIO59ct99jasLdLOcYaK0iDaHh1b1x9SMbDje8Dn1b9Ee0rNjxLKze/DUqC7/5cX5J6TFklYcgRZnfVZZySvs97Fx9kkpdRIj/AEiuxQLe/Yx9k9PpzC53ry5Ju14aS9m9pS48sLGfpzVS9o+dfqPMcTnJqcUBosTj8v6lvyeU9Q3D02XvtuLdR1W8T/Fd9qOK77fbAs7rrGtuavv9/wDzbCw/zAdkGz7cYabfbYlMFPrLi5tu1kN2raeNrAvE/wCGw3Zecrj6sQL9jfDfVwoicRNn7nb1XCvT5yzXvFaiG2kdLX5PxibS46EY29SjLhuje29/25wOOZTJfpgIN7FO5ZzbXb9J62vn5+4edv8A0oF/a8DzH5cT/EmpoVL8jnZxCa3QKK/w2b8vxN7h5x2D6d9h2wDoWMZSzOYPg/6iv7U/fCvV5x0/Tx2U8Sh2JSb+wYD0edqg+Io8XvXL9tXfBjG9jFDMzyOUxVWV2h301tcitx39Xyw5PNqp/M2GpaooSvUIxLBuml7uJJMa1HKJ72beu2rDnzESG7J3Srqj6pen98NafZk6CZkZG+WxR4lqFN97Lt4j71g+vUOmcYy0+XFq6qX9K+tF4Szc7TGhtOX1b3/84wvHMVkC3fg47tJv5qbnazvgJKSb8hNR6eUZS+Yb1v22e9+rz33wX4f1h86MnYbPNIvHvYy/Dxj7quvijCTdBpaQUq9zaXl9sL9TGOtAkRuxQS0K4qtlNO+KQfyZPjJMq9Z0/jDVfi7eJvvcYkQkW728cuGem+EaycxthGUoleHwxNpFHMbK8sKxm5uSTs2gyRZBUB0pEiAVtsu5vWKf8JdUT1Xw6X1qY7fYDFLPXlNOl8okdHu3EqmTeq9NppW6v6fW6Ma6qW+pmMt+Hcqm677x4OLwDp5pmTil6Zxg994htvs7Ds4N8XzpRIrGfyw8F7jtxt2rd8y7usI1ds8mqtCWVCMNAWKP1JZFkyvY2dK0PGOk79KS4IRU9zW/gHHKSj8w1Dc60icSsY71tZjqPiCPVxgO0Iyf/bUf7jiE25NIeG2S/iHWS8IL4M3NfQ8MI/3hL848zsl0Rl+mWw+tFbc3Sf64rZeSDdG5admxZfv/AGxH6+fj24iyjHuoIP8AZxSTUmmdnrIJJNBDqrSMdyz0Zb+2xwB64Z+D9NMzsrOXaDP76h/fVpfasTehtIpurqfFVEfCdx7MvvjqOm2y2D9UZvly7pz21J24xSMqsn6OKlPZGemcycpu0pZkpUi+GTGEbrc2gnt37LWR1ECOn6bWSO/cdV7DFl3LruC1gnxfMIUjQwFW0+qiw9Y3ZftiHCcp6rlc18Du6XlS3azz51N84V77I+ov6jLsOrHsrtwWg9208RW+3n5OFuozRX6ZNcHOnnY7i7332wv0mc5UiMFL3HY+Y8r/AIar6e9nqYBPP01G5EjsnhE07c+R9tWHfXtJpsYzBaky06pG2rcHe7I81at+W3dBDOAmqkKjOivEhBkDvVOlW7/mR9cLQzX03QlFDngqzff/AFw45LLKk5ZYRJTiUMYT1uxsMR7rZT2wE0inFsZ+I5n8yDRHxpQcEiRTdX23bcTevheZJviI77Xy43k9VrgW+IYX6sU/8/8ADAs6EteZxWlHzRtA/wCasST5ZlZNPyb6Mpjq4dqdkqt/IfTvg+RNlmaneomp5LQ29X0LfRxPz85jIK2rv3u3zquOcPdLnbybq/LZrjbsG3b8SxWXj+TN7Jss/wCZq3JaU2vffz7b08YB8Mm+O2w/G8tn71JvDfy2Oo3jKr02+HZ48i0rnCfQZn8ue/cr2Vrf3v8A7YVurQlAupZMqjs/LofJkSL+2zj34hn6s75cbCJEvehae3kH7Y2SrMtGtj/p0/3bMT+h6hzM0i8Myz12Ofz+cDjfuClZU+NppItXCJyHfZv05/OFOly9MdLwm3kdv7Avn4cE+IZmrNnxtIH/AJdz8tbejjGT1jdDxuJ3YpLzNkf+2NHSNQ7ldLIlonQkoxolunLx3K/fDr10bkuZvJ2gcxjvWpdoqe/tiN0vUPN3LxSeAWMWh/5pcvOE5zTxUl9xEdNcJfnT3w1cjJWXepy9CS3YVypvpSxTiXG6R9DAeo+IQYj8nKgyBNPzJNG87WVNpWxFfPAsr4gfLHSSNRq3XtuenJZ6dsL58jadko8pusETw1e3G33w+x6oYj11tlEnxRD9QI2XJ3993e93GTrgNFO8b7bNXv6gxXA45TM8MBlx4S/seSu3Hn22fuvzZDORH5a3s7WSrztuq37leWFaTBwt6Oyy+k0/D4HLplKPncpf53++F/4fi5Mv5poJQsLsiRQtr6Dfv3TfA8741GUelyhbllRXu3GHj7mxLuYYy+jlInvfhlAR8w1PBu3EH1wFqVM9Nx+7GPwid1mX/Nzuy5svFTXnF89uaP6XZ2HOUXLKlGJGQ6biTJRKdUVZPJ5GC9f8O+SReJSilm/0BH9Tbz3b9cD6WIyfDJf0sg35uglVVxb2xn+Lo8/LHjNpmsuDPqoRuvHCV1Vt3I8XIg4odRKUs7qGB4ioRd9my1Xbiy8B+GdKvUE5Iuq4xvYqL9TuGy7HO/GMfEuqlWZemN5kjYrUQhWp33Va3Wg98RhH3jYvge6TM/lwLujS15cH7P7Y5afVOpT9XiD1k7/nn7YrfBbnlbNs/mad+ZC17XZ+HEPpPrTmrut/pQ2eKxRR8nT6mfKKLvwDJJZkSW8YxbORjGMR1J9Ihz5PpjfT9bP5uYNXLfa01W3UqqXMrdr2ruRL0GVKEolavmQlSXfhjquqsiU27iPfCQ1mR00XPxb0ppkeI4Vu9qqsVSTQ3pZcFb+Rr4pnWQ1bXFp70I37bn5xLyJaBX6tvqa0kj/5FVW/OLHXEby5StY66DnfSvOxQL/k4jz6ySmmOlZeCXNy3WC3Y7SLKOL24TjapEvVR+46Gs3OWKBam+zq2/pL/lnlvs74Qyc76obW15U2j9nbf892ixzNNmqRK0nT9L5WPavPs+WDyypS3lb4dh38t7taJVsu9cd8UUaRzLsXjEJGrvd79vO/Io+2G8nq5w0yhUZw1ApdsXiVviHUxTycKGayYRa3lE4PZ4CrvHvxLKRGN+Mgc8yOQvhTTv2Ud6xK6kdFqLsPojpjnRNMJySjgtuMfMY6iO/IvlhjOKmrw0feXh/HN/fAPhkqjLLZeGVUqfVuDXZdQLyanyx71meaoSpRBTulO56/V+XCNfdTOaaXaE+oLSWw6Y15vhhYetr9sG6WT8tjQmxTw/8Alf3xjVYbi6LvnS0hT3va/IrC71Hy5NKU9q2ory9fvhv9yQiYL4f8YMyfy9JcSTq7u5s+h/lgeRlaYw9WQ+w2f54m/BoaOop76q9l3N+92fZ8sVupl4b/AKd/wr/YwcmpAnpmoMJyyx1lzlHMsEiWNx3LKDw82c71jX/p0MvPUkTkDLUWEyqjKneLquKdmN98TetjqJmqlltcTT4vvavFBx+MG6DppRhGUpjS2iokS36tzcCn8Ydv7Yy6BdbmaNdO7LxPlv29S6PRcC6ZC2twlXkFVx9jBc/Ky8/aCQzL3i/TPYpvepNLfDfbnCOROcZTsTQeI7lyrjj7lj2cZwaCMQlpi1yQu+ClHn7Y3k9S6NYKb6oVtOv1WfUxe9Ncvk/dN1MWyQIQjFuqb1Sip3rT+wd8e9YM29TGWrw9u2wJ5DsnZ9XBQT7P+Iyh8mWpZa22+3CJ5UaU87wxlyZRqO5o7BW2l0/kfu4VnlEvIrg83T293AfhU5xllwItruf0+La/S398N4G7KGVkmhldCxG9Oq1raLy7b7gc4BDoNYh22PQ1RPxz+DBs9i5kwdtJdd9XK9u5ij8I+IXmyglx0S7cJUqvniN9+MSuimBfcQTpfhrlZuXKXi+VCWmrDfMIh7Vmf+3Fb4b8Q8WbD0JR33bCMr35JQjdf1GPupiSJj9/UXj8mJnSZMYStbmxT2jertzvy+eJq5OzvyyS9QrKfxnqdWZHdAJfS73KRx+MSs3qNMaEiy3O9r3vvz3wL4pmU89h9q3378VWEczqjMzAGOmG6hVe6pR77cYeEHRw+oSeR14L/wAB8WdNeL0jztotry5/Bhf43LVlyAWSzkAW0zmNHkEcF+HZny83QiVF1HlOUa38jxEXybxjrOsYZ7TTEaf+K1PvqfxgR1kYqnW2N5WSQyAi18tWz/3J59/7eeCnRxyssnnFTrwZfH1HKGxzsehhToOu+TAlIvXOJCPkSSG/5du+JvQfE550ia6mURZKWqbh68Ud6wdtD5FcUdN8EzjLyszPk0Rjoi994xZf9JGv+dxzvT/EpTkSHS6hlTRUnv3e23nhjruplHJ+Ub6lK9RQC+d6274Q6HJDO0xaCpI77ynFjG+9bx25pXkxWgxfKkiz8VlcSO1MreLoNSb8GzvtWJgE4lsR1RiziA+PUGWSppWIWm9vHI18azaAON+9O9R297/bEyWZmEJJCs1aiSCq1ElI3V7xarxeHzw2JaK+rX3H/A4ZS0LFzY6RHYkdhiqsqDdqyPoYz1vWzN+G7lG9tuEOxzt6vGN52dDOIO1QfARVqtuxvparvv73mMrka6+rx1fCgu5yi3W11gza4nLNUwfzd4y40pL3bsP7YP1izzIEV8O4XV+G9vVNJXpjOUX9vE1242/cxrooSJ5ciMn6imqjKMiMZc+HfQX+ccd26Am2esK6kibRBiVbZvqKrcQ/ccYlK4xkboOz2Y7HubWfbB+p+GMAk38xLjpLBAaGnWsNV1Qf1YX6LL1RiEWV6qiPO0WthfLbFJ1HihZnnw/d5vtbzbMX+y/dwhn5dzk9pSX7snb/AM4xW6HL22hKNzdm18I7Bfb1N8TJ9S1Hwx24s3pq++BFXJsSqZK6bqFzISlpZRfF5ltKPrI9fq5xR6jcSkXb9gr3ePfEpgxzI9l5s5LN64dxw/1+Z4ROyqeumSfvWK5PyNMn9dK/C7gG/ZbFl+2K3VTcvp8uFsZ5lAhuL4v3dnEvojVIgbl1Tvsyi/nST39Mb+NdcOchodCATiaV5alyKHD5YXjclH+wpXoXvWhtGXFuw01T5b3df1GG/hXVzctMwFr9X1DzHxckXaW3hd8C6qJDqNZH/wDJV2V4z+XKZIlcZRYN8WS/px9kfFL8M4rGqKj4o2KO3J4pduKq6TFpxrQ7WhrJ6cmEYMSpDLVyx0x2KLraRXa/zjrcmUY6ZEIyjSsNjaLKKg2NB5O/bH2TcZyYm4XXAxZBFL7WoeYc4b6nqALlWwjtZtSWPvXfCJNJIVNrRG6uKsswqgp4o03f71+XnjFmWXPKFIyZWkp6XQaTSePzbbpra9+086zNJzIz0WpeX4dNVoUgG97O3N4yZbUtcrk0NyuQ3Ry8Jtv5GH0kVWkP9TkJNuvp08jTEC9lb733JY8+G5mnNjqNzmu5oSR7bleiYW/2gHMkA+JTaxuW8dneLVVt9se/C4Lm5QGzcVX2AHvJIX+eOMT42wwTUlXZ0ufOeiU6UD9NW32D/wCX/wBE74JcuoktqReStlNJ7VIfXDnX52itOyAPsqBVUu3HrgnwXpYDm5olz0iH07Xcg/pVONvD3xkqKxjJZ/e9iPX9RqzZw4oK3r9Ja3tT5/bhcD6HqJGdH/8AzyvE3UubArsEpbR9MKf7QTku9ykvBq0rqr1DyxSysr5cGLe/eq1O8pLt20kfa/PDWRnJOTkwnwnM/nOsUnZb+rX9X5uvthjK+HJmzlnrUTVKyUSUTijZSWnxPIeV4FkrHKdqQJTl+qrAL7fqdvXD2V8ViQ1AU1UWi7d2pezv3xzuo/2IqIZ1L1PjNoKMa4AXmird17b7bVix8I6U6TRnZkX5VpH/AI9Kxlp8r1x95YN0nQ5fhYxatlINPK8EKuJxuNb9sG+M9X84YN02FbkdJdrwb+H7SMVi69q6R6UnF41+iN/tGqLLje/a9yvUv7Y8z4D1GXmQdpSiJGqim678WjtXa++A9NOLcezsnmd387Y30OYuZaEWLfle0tk79qffFV0cWH/IM/GOp06dlptN9w5K81TEv4t08cklIiSyJE5Tjd/zNXii1vqsEexV2LHD/UZ2rPiG1Ufdku3klGPY9FKZPxCPjlsav12qcrcX/kq98bHqJ05pJzYjkZ8DxmaIWyInijsU2tSp8K961crdWeYAEYnb6rVL4rih+Z9O3i+6lnRzMvSLqhqq9SaVrw2txU3S91ceOVpkiAaaK/wh9KdqQ/OFnRzydeDWV1F78aSudjdWjyd8H6XP1RjpLhdSicjKUWNO4wUOStqaeV82bGLSSorZKXlqjgoPzhHpet0yECRVIuzrsB8j17UvJtJLZu1YdjOAA3bRNU7X4t1jLwx2eVlyGzvTDGWXAuLGSc9izn1DH0aUSpRnY3syurhmMaNe9kk30dr2x8RdMxt+krzL+ZR/bAzU3RzS7of6vrdASK2O/ksTfz2f3xHzPihmfoqQCy87qRQ/SAxj9zG/jXUfMyoBZqjArlrSu1bskDY74++G9IGZG63kPNnij8yr8yND2OOdwwi42xo6i0SpdVlMokbOWSupaOL2jW+xHzO27jqvFEV4p++0R/ZcJdJ0kxdmQPilTpu7rWhFbR5e+2GIAZU46juO915fSP8AbFcifI00kM/Ack1M08Rz6fp/dZ1iX8UzrmsXbVa+/l6XV+2LvRdYRyeoyyVyzIQLB7T3dw3BXerxIyOjjI1Qhm5hAOJRjzvaBK3c2tHyxscPfyYyS0zPSfE5fy9tcJZfy5xTa4NO79L9L7yNsU+r+FRma8q23Votv1D2Xtx2x908yRKNbytqUgWwN6yzfjer2wbJgzkyJMQIlErqo7U6TTzVYrJ2ac76Euh6mUZSjI2mgHhWKRb0ajSWsDyXSbcjmblEonDFF2Lixf1RHxeYj9Kc7On3qJRnRnBGV1CW3ikh+gd/bjBJZcsuNTdiVkuZK8oG0VNt3fSb7VhV+IE9EiGfU6ywut65mUc1VDzcfM71il02VMjGSVpNTH9Ud3VdN7eJSrEltFVSdV00qJQ05Y0Nc+Jraf6Y3JUKHvvtj1ygjXHhpo4u41E5a8Ke2FbsZyFsrNlHMHQxYlVqfN1GmrJGlLt/yHvhkISzYS0+IVGqY1FEkH339cLZvRs5ayROTctw1MbmygFtMGSWu8QPDVB+gy/5pKJUSNCJugW+pbftPE8n5aHSf1Ew3xnq9Mgd4vbhutqTcbqnteCxlojzL+ZDs/1VTb+nS7eq+Tj3pfhxn9T460xgqDustMI1+79nCnxeEo5urUMCJFDa9yg9Ltr1MZUtHTkx8nKdnuVkwy5Vlw1tqulXflsNgu/vgnT9QyaSo9vX2fWpfnEvr8vWEt6q0B0t95EfpK4a99qx502dRu0EC3lvVTt7eWDJPjo8+i902ZqlnWbVEV4pjNfxpecLyzD5UQ5N2WxtFAN/Pd/OGuqhEyZaA1SrVMVZqNLewXJjXo4lZsBitAEbpfqfvu29sTUEqsy7K8Oo0bxopG7OO3AbI8e+Cwz5MiEQ0nMKNN7vf9LO9uxfpiX1PWo3tqlbpfN3T0taqtrwRzv1NyfIRTlFtDSVvs8++LcVejqyxUaowITarf8AVVhXiY2cD/VhHq8hJFG+q9jtTu/nn2xTciUfDGJxEvnxVfhNh28/LAyRZaXvx+/O43WDzqNmwV9TYjGOqTJ2LGgVaOxEv9Lv6+mKnRBFCM7bE1G6f00oEXxFvHCbthyT+YS02DGPFvijOTxufRum4SwTrpuXPRzSVqkyuIFS4q3+r898FWPKm2zWf8R0yY1q4Vnp2jbKiN3d7bxuvFttHHk+ndOqr1N78UykU3V3XNVQcVuPqM4a8MQadjljUdhl38N7vBt3wPpszYp01a6TfxCrdbcPvXrhJ7eiMpJ6N52Q/St9u4+XkXX4xn4Xl3Gdg3Kjixoi3Ed40W+XPdsfUySRYlxtspsCrve+2PemzJENlGHJyAqatLt3b/8AuhGroCkkqKPQ5WZG4T3pu/a4+I9q39DCnxYFrsaO/a5+eH+k6jVcpKvGp2mVtv53eJ/xLnM3s29ShlxiL3Ns5mwXU9PcmF0xy4mkaslKMHfkrf8AJe2HOji6jU3oy14ot2uu3/fASRrZ/rkJfcObvtdv3I4x0U/FnStvTETatV716XiyZZr2HPdR8RJzq2bVLLdN62lIvve3N4W6PN1SY8k2/Kk2T7YGZmqMZEaqVL5tL/pg3wvpyV1dSu9+3cHteLTaVsZJSdDGR8VYFxiK3r1FjGX6E7ibJ6YL0fXEDl8VU78m/n+ob+zhQyedNVFunvV72+ZJ/bB83Jhuy+kLd3ddzjfbyN/thE6DkcbSXgNKUpbwl60ySI9m36N+/wCLxTysgn4sqWrMlWuH0mYhX8l2DusavjSU0c9LPWQERjSxjGqRL1bLud19m9sbzc5Iy8TV8LKVtt0XxZt9nm7olSFrRa6jNZQedxigsHyp+nftv+ObQ+F9VONxlvlndL2ut42afRsryTDvRfFTMjWdLVOqMyJLXTsa+HMNjfafO7xjOX8PcrMCOiYqkbkarOAlere+bXjZxq+Qca7HelIqkHttBdr/AMPmOG8rJjmwaAaP07xlHh2itXfnxw4F02cDsyyoSl4uE1PkX34WvLbHr8TC2R4Yqbcm/HG/v6OOXfgnseh8Phv4NK27bUyqMkoBs8oxDywtm9DKBJy0a3ctKbuNkZLTGJro2WzzcZzurYZcvlRjKK2S31QePLf/AD2wWfUplBdOyzdkDtfdf2weVMMcjjJMD8Fzt+plKxJwjF4TTFV9K+biB/EPWuY0b6d5Bvu2RvvVWnqOOvnmxYXe7vUqKWnwn6uOVoo5xzOb0Ny28MdhKfprTKLv4r33bDbuWvpO2dc/UqaoCZktCatM4RKfJAkiee6PtxinmyiZHzJeIZUpFq6sPDpdjVz5+mJWZkyGTs6lUv8AUqvPZlJb/bFfr3RkZWXtcZOpO7cw9z/ec+vmYpaaZzmIxWDIbiWcpyeXpeBJLaLzOjyqOtl276dr7/bC6MYQhbEZFpu+Ljn1q/Rw7Ho9yVrexH0vZ9V3NvfviUYvYdR7AGf8zNlD9Mdx53Ktv7h9sHjJ3Ddryt32Kb7b43GWW1piD9PfVS3S7XTZxg+QHDsO2+2/b97LwJzcdoXJPlK0bzIu9C/yxq3enjYdS8cVvif1BpFlFixvwoWLXk13exxsYfnPxaZXfnZG/a9g9ML52iMUkatm997vtsbewGHTuAcbqSE59QfKgUpCQS2CTOb9Qu1aISieWn/FihHMhaSb8Roqyh1R9j2bI+WAZfw6dQI+Nlc9PDdbAvDGK2vOorzwXNzMvIaNM87nf6YXX/VLjb3xpXRbL3aCZfSUsppl5aUUW7G0YxO1q364ZzPi0X/cfy9MIx1AMxRL71xfh7svvL634gyW7kyhKq8VLGmr+ktMe5PVVzqrUkdQXcfOvLfb1wlk9IVz+oZPKtu7zLsu6vFuPspNcZN6H6pFhUu1nFKpgfUHypgN1Qnuvn3d2m74wwZWqm0rsj28vL2MB6dgaLHXdPphp2uzksrs2cGE86FCoPh2POrtfQwzmfENWTE8olPKx7j7c36+hgBlvy7Yp4Xv5lBhVGraElpEzPth4aLq7aDjc8652/pwx0syMGxfmU1sFajY3tKrgx8dLpy3MEJw8V77FVwcu/oYx08jQvdNXfbcO9vZavvh0P3E5HItg0XvfH+Gv7uKpIy4UbtW+odvRXAIzi+DLlqI7sqrU+Yf0Hb7PfGuljcl4GRE865/L+2LZI7HUqt0b+Fy1Ze+xGK7uxvQe/b7YaRomXUbfDHcNrZKmztt3LMAzmGVcIrcp6m3fe9IbPHO5579wLnMoxdLpbqrRqiixUuzn8843HfIRY/I3n6YSSpeJ/VvpeEHlb797KvE2PQznJN4huybK3QVrmr2L3TncKXwOMnXlkCEOOfEy4ea2Y2J5ndHFXO+BxlHRGQIrW2lunvy7FvpjSlGD2PKUYdnOZOWjcGOg3Z0rpOCrJXfBUVvejiz8N6gzNJQxr6Q1CpW49/XZ9uMYzPhs50ac0ldGnUK1QjH6ttvQvzbr5XwBjXzpwyzYY2s3zPBvfvIwXJUJzVk3ropWkTiw7xur29d/uYcj8Gvme7HxG+zL3+0vzhyfSZOqNSnLVdIRic1pougx9Ocd5Ry1jq0qVd83dblVjnmpN+wnN/An0vRyhVO9eK+Pqp99t/xg/U5Zmxo8Mi7OB+/bD/TdPKU9LtI9NncfP1NvXH2d0QkUkL7SD11CfTd33wOMntkndk2Pw6ynMhlvnJXxVbtXHtiZmfGo0QmQjqlIjLxCp3ldbK0Srglipn58Zao5gSi2UPijw6RO1lidqwn8S+GxdM95aU02Xtd+JrVpvd2t9cWTXkupLyIx6/XR9d2B3NkfbvfsmHI9Vq2l2ts4O2wcxSnz/fC/SZLHL1dyXCRHbTKV6eQNPivxM5HbBIOXAtmEhJPrFATbirfWwwXHxEpONdB8jppZUT5siTLyVDV9TSXf+mHs3PL4fSqprZ9adsJf+pRnIy4jEkxjzS6nk77bXfng+f1s4RvtmeLURPDtzITZcNvtE5XLs9zgiwbIhSEVui75WnB+t6Ylo0klblpeT+m31acJZubqjKSxuirDd9D/LBI9Rn/AFQIBpKl6fSq9qxNJvsVIN1WSxlAzAutwlW98SEov7Ptjf8As0s2BIy6jG9U2W4di5PbfavLfCmXKglmQAt+mHimhSlqtvfnA/iPxSQ6DLjCJ4jL08Pdad5VyuGKwjxdlbr+q1ScrKkZUKjCWZI5SMSBNNyDcD02V5ccznZmqUrtaitni+qWzS+LwnDtuYp5fXySLDRGWlNTG6TeN32pqvfC8nN3DTvQMYxtvaIf87W6USMCRVy5RBShGVyiyZXojqjpN5VY3u8uGc2VeK9VHgFAUGWqT6D+2FOj6iU7dqLDbiufauNvPB8/MlKVhBjtbOPhBLff198ZJXRJxt0zXSZ9i7urlPq4Qrat7du/pgukLR27eh5G/bjHmT1GoPp8/pAf2+n0x9nZ97h6bAH4xCTE5eD7ps2UdUijSMdLWw/3fbjzxR+KRjDKuCsZBXo0WebxiczsjweHRwUhvGq47Xj7rusXI+Xe2qz8F/lX8YZOhm7WhbIzpMdtUQlTzxs7KF+2GHq5abFJTlRuUl7yT2EPNxiebawQiRarSRquXbzwTP6MlWcyI+VxalshGJYqCvFYZK9IK8n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6" name="Picture 10" descr="http://nd01.jxs.cz/660/117/5780895013_555725_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1670"/>
            <a:ext cx="1752535" cy="131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botanika.wendys.cz/kytky/prew.php?../foto/O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59782"/>
            <a:ext cx="15121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biolib.cz/IMG/GAL/69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13111"/>
            <a:ext cx="1735004" cy="130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naturfoto.cz/fotografie/ostatni/raselinik-335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4881" r="4284" b="10904"/>
          <a:stretch/>
        </p:blipFill>
        <p:spPr bwMode="auto">
          <a:xfrm>
            <a:off x="1271803" y="3545948"/>
            <a:ext cx="2073424" cy="133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4.bp.blogspot.com/_4IwHTsRufBg/Sxcr42J3gSI/AAAAAAAAAgY/rt2Lc-28z90/s320/HEPATICA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410021"/>
            <a:ext cx="1800200" cy="146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619503" y="2989819"/>
            <a:ext cx="1304600" cy="3525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řeslička rolní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1656215" y="4699754"/>
            <a:ext cx="1304600" cy="3525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rašeliník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2960815" y="2965966"/>
            <a:ext cx="1304600" cy="3525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ploník obecný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5724128" y="2287484"/>
            <a:ext cx="1304600" cy="3525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kapraď samec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6732240" y="4659982"/>
            <a:ext cx="1728192" cy="3525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plavuň vidlačka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3919700" y="4561472"/>
            <a:ext cx="1304600" cy="4835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porostnice mnohotvárná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11.7 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lačítko akce: Video 2">
            <a:hlinkClick r:id="rId4" highlightClick="1"/>
          </p:cNvPr>
          <p:cNvSpPr/>
          <p:nvPr/>
        </p:nvSpPr>
        <p:spPr>
          <a:xfrm>
            <a:off x="8232205" y="4187577"/>
            <a:ext cx="521208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1907704" y="634033"/>
            <a:ext cx="2232248" cy="313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Moss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reproduction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eara.govt.nz/files/di10639enz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4589" r="1608" b="4502"/>
          <a:stretch/>
        </p:blipFill>
        <p:spPr bwMode="auto">
          <a:xfrm>
            <a:off x="395536" y="1151030"/>
            <a:ext cx="3966568" cy="3797778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krivankova.UNBCHEM\Local Settings\Temporary Internet Files\Content.IE5\Y7SRUDI5\MP90043402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41" y="1055324"/>
            <a:ext cx="1206158" cy="181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krivankova.UNBCHEM\Local Settings\Temporary Internet Files\Content.IE5\HXNJMBL0\MP90040695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56" y="3363838"/>
            <a:ext cx="2023120" cy="134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thumb/7/7c/Equisetopsida.jpg/240px-Equisetopsid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66004"/>
            <a:ext cx="1359024" cy="20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4716016" y="702819"/>
            <a:ext cx="1304600" cy="3525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quisetum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7501758" y="2692842"/>
            <a:ext cx="991051" cy="3525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fern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5352209" y="3291830"/>
            <a:ext cx="938855" cy="3525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moss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927340"/>
              </p:ext>
            </p:extLst>
          </p:nvPr>
        </p:nvGraphicFramePr>
        <p:xfrm>
          <a:off x="179510" y="1131590"/>
          <a:ext cx="7185180" cy="381828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 jakých částí je tvořena mechová rostlinka?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oddenek, lodyžka, štět s tobolkou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oddenek, tobolka s víčkem, stonek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lodyžka, štět, tobolka s víčkem</a:t>
                      </a:r>
                      <a:endParaRPr lang="cs-CZ" sz="1800" b="0" dirty="0">
                        <a:solidFill>
                          <a:schemeClr val="l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lodyžka, stonek, tobolka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Které rostliny jsou zákonem chráněné?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přesličky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plavuně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kapraďorosty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játrovky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Co je rodozměna?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střídání pohlavního a nepohlavního rozmnožování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jarní a letní lodyha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pohlavní rozmnožování mechů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nepohlavní rozmnožování mechů</a:t>
                      </a:r>
                    </a:p>
                    <a:p>
                      <a:pPr marL="0" indent="0" algn="l">
                        <a:buNone/>
                      </a:pPr>
                      <a:endParaRPr lang="cs-CZ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Co je oddenek?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stonek v půdě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kořen ve vodě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kořen nad zemí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vzdušný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kořen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4119801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203598"/>
            <a:ext cx="8640960" cy="3384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www.mineralfit.cz/images/domaci-lekar/obrazek/seaweed.jpg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http://www.garten.cz/images_data/2568-kapradiny.jpg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http://upload.wikimedia.org/wikipedia/commons/thumb/1/1d/Lycopodium_clavatum_151207.jpg/258px-Lycopodium_clavatum_151207.jpg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5"/>
              </a:rPr>
              <a:t>http://upload.wikimedia.org/wikipedia/commons/thumb/6/60/Equisetum-arvense-vegetative.JPG/258px-Equisetum-arvense-vegetative.JPG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http://upload.wikimedia.org/wikipedia/commons/thumb/4/4d/Dryopteris_filix-mas_001.jpg/270px-Dryopteris_filix-mas_001.jpg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http://upload.wikimedia.org/wikipedia/commons/thumb/2/2f/Equisetum.sylvaticum.jpg/220px-Equisetum.sylvaticum.jpg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8"/>
              </a:rPr>
              <a:t>http://upload.wikimedia.org/wikipedia/commons/thumb/1/13/LycopodiellaInundata.jpg/220px-LycopodiellaInundata.jpg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9"/>
              </a:rPr>
              <a:t>http://upload.wikimedia.org/wikipedia/commons/thumb/7/7c/Equisetopsida.jpg/240px-Equisetopsida.jpg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http://botanika.wendys.cz/kytky/</a:t>
            </a:r>
            <a:r>
              <a:rPr lang="cs-CZ" sz="1400" u="sng" dirty="0" err="1">
                <a:latin typeface="Times New Roman" pitchFamily="18" charset="0"/>
                <a:cs typeface="Times New Roman" pitchFamily="18" charset="0"/>
                <a:hlinkClick r:id="rId10"/>
              </a:rPr>
              <a:t>prew.php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0"/>
              </a:rPr>
              <a:t>?../foto/O621.jpg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Obrázky z databáze klipart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587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700</Words>
  <Application>Microsoft Office PowerPoint</Application>
  <PresentationFormat>Předvádění na obrazovce (16:9)</PresentationFormat>
  <Paragraphs>155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11.1  Výtrusné rostliny </vt:lpstr>
      <vt:lpstr>11.2  Co už víš? </vt:lpstr>
      <vt:lpstr>11.3  Jaké si řekneme nové termíny a názvy?</vt:lpstr>
      <vt:lpstr>11.4  Co si řekneme nového?</vt:lpstr>
      <vt:lpstr>11.5  Procvičení a příklady</vt:lpstr>
      <vt:lpstr>11.6  Něco navíc pro šikovné</vt:lpstr>
      <vt:lpstr>11.7  CLIL</vt:lpstr>
      <vt:lpstr>11.8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191</cp:revision>
  <dcterms:created xsi:type="dcterms:W3CDTF">2010-10-18T18:21:56Z</dcterms:created>
  <dcterms:modified xsi:type="dcterms:W3CDTF">2012-01-30T17:29:39Z</dcterms:modified>
</cp:coreProperties>
</file>