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cat>
            <c:strRef>
              <c:f>List1!$A$2:$A$5</c:f>
              <c:strCache>
                <c:ptCount val="3"/>
                <c:pt idx="0">
                  <c:v>Dusík</c:v>
                </c:pt>
                <c:pt idx="1">
                  <c:v>kyslík</c:v>
                </c:pt>
                <c:pt idx="2">
                  <c:v>ní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78</c:v>
                </c:pt>
                <c:pt idx="1">
                  <c:v>21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E047F-4173-420A-9609-32D2D5D14E1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672C4F-FDB9-4E42-A0DB-F52513B53E31}">
      <dgm:prSet phldrT="[Text]" custT="1"/>
      <dgm:spPr/>
      <dgm:t>
        <a:bodyPr/>
        <a:lstStyle/>
        <a:p>
          <a:endParaRPr lang="cs-CZ" sz="1600" dirty="0">
            <a:latin typeface="Times New Roman" pitchFamily="18" charset="0"/>
            <a:cs typeface="Times New Roman" pitchFamily="18" charset="0"/>
          </a:endParaRPr>
        </a:p>
      </dgm:t>
    </dgm:pt>
    <dgm:pt modelId="{696AAF0C-7C68-4F0E-8F1B-9926D9F67E12}" type="parTrans" cxnId="{52975139-23DE-456D-945E-BC3C5717E2F9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019598A6-52E0-4C87-92FD-1E991E11ABCD}" type="sibTrans" cxnId="{52975139-23DE-456D-945E-BC3C5717E2F9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95437475-BD99-4530-911D-58CEAF961CD7}">
      <dgm:prSet phldrT="[Text]" custT="1"/>
      <dgm:spPr/>
      <dgm:t>
        <a:bodyPr/>
        <a:lstStyle/>
        <a:p>
          <a:r>
            <a:rPr lang="cs-CZ" sz="1600" dirty="0" smtClean="0">
              <a:latin typeface="Times New Roman" pitchFamily="18" charset="0"/>
              <a:cs typeface="Times New Roman" pitchFamily="18" charset="0"/>
            </a:rPr>
            <a:t>sloučeniny uhlíku</a:t>
          </a:r>
          <a:endParaRPr lang="cs-CZ" sz="1600" dirty="0">
            <a:latin typeface="Times New Roman" pitchFamily="18" charset="0"/>
            <a:cs typeface="Times New Roman" pitchFamily="18" charset="0"/>
          </a:endParaRPr>
        </a:p>
      </dgm:t>
    </dgm:pt>
    <dgm:pt modelId="{C3537D5B-BCC0-4A10-BDC6-3E2D9C5219D6}" type="parTrans" cxnId="{1D5ADA62-1C42-44D3-B078-9FCA8FAC29BE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7BC7DC59-AB02-45D7-92E4-5321F8E74DC2}" type="sibTrans" cxnId="{1D5ADA62-1C42-44D3-B078-9FCA8FAC29BE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9FFFFB58-CEFB-46AC-87E4-8C059AED8A74}">
      <dgm:prSet phldrT="[Text]" custT="1"/>
      <dgm:spPr/>
      <dgm:t>
        <a:bodyPr/>
        <a:lstStyle/>
        <a:p>
          <a:endParaRPr lang="cs-CZ" sz="1600" dirty="0">
            <a:latin typeface="Times New Roman" pitchFamily="18" charset="0"/>
            <a:cs typeface="Times New Roman" pitchFamily="18" charset="0"/>
          </a:endParaRPr>
        </a:p>
      </dgm:t>
    </dgm:pt>
    <dgm:pt modelId="{3CD87214-014A-4D74-84FE-656B52C65CDC}" type="parTrans" cxnId="{71253EFD-FF49-412A-A8CB-ADA510CE8465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5A1CE912-7F1B-45B3-9A0D-987367BA3EA6}" type="sibTrans" cxnId="{71253EFD-FF49-412A-A8CB-ADA510CE8465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8C23519E-FF40-479E-A164-CE922BD85C80}">
      <dgm:prSet phldrT="[Text]" custT="1"/>
      <dgm:spPr/>
      <dgm:t>
        <a:bodyPr/>
        <a:lstStyle/>
        <a:p>
          <a:r>
            <a:rPr lang="cs-CZ" sz="1600" dirty="0" smtClean="0">
              <a:latin typeface="Times New Roman" pitchFamily="18" charset="0"/>
              <a:cs typeface="Times New Roman" pitchFamily="18" charset="0"/>
            </a:rPr>
            <a:t>vznikly shlukováním bílkovin</a:t>
          </a:r>
          <a:endParaRPr lang="cs-CZ" sz="1600" dirty="0">
            <a:latin typeface="Times New Roman" pitchFamily="18" charset="0"/>
            <a:cs typeface="Times New Roman" pitchFamily="18" charset="0"/>
          </a:endParaRPr>
        </a:p>
      </dgm:t>
    </dgm:pt>
    <dgm:pt modelId="{953C95C1-D92E-42F5-BE6C-8A8E3D87D8D3}" type="parTrans" cxnId="{631F81D7-3647-4E2E-8F6B-694364209625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BAC4549D-A320-44B0-9320-B367950A97C2}" type="sibTrans" cxnId="{631F81D7-3647-4E2E-8F6B-694364209625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E1E92CB4-E8F9-4E97-8AD3-F98803BB4E7C}">
      <dgm:prSet phldrT="[Text]" custT="1"/>
      <dgm:spPr/>
      <dgm:t>
        <a:bodyPr/>
        <a:lstStyle/>
        <a:p>
          <a:endParaRPr lang="cs-CZ" sz="1600" dirty="0">
            <a:latin typeface="Times New Roman" pitchFamily="18" charset="0"/>
            <a:cs typeface="Times New Roman" pitchFamily="18" charset="0"/>
          </a:endParaRPr>
        </a:p>
      </dgm:t>
    </dgm:pt>
    <dgm:pt modelId="{416C42E1-F31C-41B7-8FAD-4FFACFDF2B70}" type="parTrans" cxnId="{4D53F784-87BB-4EC5-9A1F-72E4BEB79F11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FBCBAB01-2F25-48B4-9449-57AD20329EE0}" type="sibTrans" cxnId="{4D53F784-87BB-4EC5-9A1F-72E4BEB79F11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933D4003-0BAC-4BC9-8106-5DEEE4486EA9}">
      <dgm:prSet phldrT="[Text]" custT="1"/>
      <dgm:spPr/>
      <dgm:t>
        <a:bodyPr/>
        <a:lstStyle/>
        <a:p>
          <a:r>
            <a:rPr lang="cs-CZ" sz="1600" dirty="0" smtClean="0">
              <a:latin typeface="Times New Roman" pitchFamily="18" charset="0"/>
              <a:cs typeface="Times New Roman" pitchFamily="18" charset="0"/>
            </a:rPr>
            <a:t>vznikly zvětšováním a rozpadem koacervátů </a:t>
          </a:r>
          <a:endParaRPr lang="cs-CZ" sz="1600" dirty="0">
            <a:latin typeface="Times New Roman" pitchFamily="18" charset="0"/>
            <a:cs typeface="Times New Roman" pitchFamily="18" charset="0"/>
          </a:endParaRPr>
        </a:p>
      </dgm:t>
    </dgm:pt>
    <dgm:pt modelId="{955C70B1-8994-4194-BA46-50843D45B529}" type="parTrans" cxnId="{450554CF-25FF-42F2-B169-47B8DC068969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06DB1621-AB7D-48BF-A338-C9A42FCE9FBA}" type="sibTrans" cxnId="{450554CF-25FF-42F2-B169-47B8DC068969}">
      <dgm:prSet/>
      <dgm:spPr/>
      <dgm:t>
        <a:bodyPr/>
        <a:lstStyle/>
        <a:p>
          <a:endParaRPr lang="cs-CZ" sz="1600">
            <a:latin typeface="Times New Roman" pitchFamily="18" charset="0"/>
            <a:cs typeface="Times New Roman" pitchFamily="18" charset="0"/>
          </a:endParaRPr>
        </a:p>
      </dgm:t>
    </dgm:pt>
    <dgm:pt modelId="{5A9C5874-3BEB-4101-BC74-3C6E25370CB3}" type="pres">
      <dgm:prSet presAssocID="{9EAE047F-4173-420A-9609-32D2D5D14E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0F7EF78-DF58-4BCB-9DC1-21F648175C70}" type="pres">
      <dgm:prSet presAssocID="{28672C4F-FDB9-4E42-A0DB-F52513B53E31}" presName="composite" presStyleCnt="0"/>
      <dgm:spPr/>
    </dgm:pt>
    <dgm:pt modelId="{90562114-9E84-48EF-8ACA-45B0BA60DBA8}" type="pres">
      <dgm:prSet presAssocID="{28672C4F-FDB9-4E42-A0DB-F52513B53E3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75F6F5-37B1-4128-9029-D6079DB873DA}" type="pres">
      <dgm:prSet presAssocID="{28672C4F-FDB9-4E42-A0DB-F52513B53E3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3EA4E4-8FB6-4A69-8B14-06DD191DEF90}" type="pres">
      <dgm:prSet presAssocID="{019598A6-52E0-4C87-92FD-1E991E11ABCD}" presName="sp" presStyleCnt="0"/>
      <dgm:spPr/>
    </dgm:pt>
    <dgm:pt modelId="{DD8C4A28-C1C6-407C-8778-0511C0BBB064}" type="pres">
      <dgm:prSet presAssocID="{9FFFFB58-CEFB-46AC-87E4-8C059AED8A74}" presName="composite" presStyleCnt="0"/>
      <dgm:spPr/>
    </dgm:pt>
    <dgm:pt modelId="{85DF3EC3-4EA9-408D-A6FE-C65FF7782FD8}" type="pres">
      <dgm:prSet presAssocID="{9FFFFB58-CEFB-46AC-87E4-8C059AED8A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8C28B1-590A-4DA3-A80C-40688472B022}" type="pres">
      <dgm:prSet presAssocID="{9FFFFB58-CEFB-46AC-87E4-8C059AED8A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B12E69-D229-45F8-A586-2E02251EC576}" type="pres">
      <dgm:prSet presAssocID="{5A1CE912-7F1B-45B3-9A0D-987367BA3EA6}" presName="sp" presStyleCnt="0"/>
      <dgm:spPr/>
    </dgm:pt>
    <dgm:pt modelId="{DADF75BA-AF74-47E3-A9B5-412773B7BB97}" type="pres">
      <dgm:prSet presAssocID="{E1E92CB4-E8F9-4E97-8AD3-F98803BB4E7C}" presName="composite" presStyleCnt="0"/>
      <dgm:spPr/>
    </dgm:pt>
    <dgm:pt modelId="{88341EDC-F6D7-4F8C-99CA-0AB14E612912}" type="pres">
      <dgm:prSet presAssocID="{E1E92CB4-E8F9-4E97-8AD3-F98803BB4E7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D1A31C-1617-4F1A-9EBA-25834C1E06A4}" type="pres">
      <dgm:prSet presAssocID="{E1E92CB4-E8F9-4E97-8AD3-F98803BB4E7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AD39F8-DD1B-4D5E-A0E4-C0C91AEEC863}" type="presOf" srcId="{28672C4F-FDB9-4E42-A0DB-F52513B53E31}" destId="{90562114-9E84-48EF-8ACA-45B0BA60DBA8}" srcOrd="0" destOrd="0" presId="urn:microsoft.com/office/officeart/2005/8/layout/chevron2"/>
    <dgm:cxn modelId="{48EEDFCB-61C6-46D4-A246-7FC9FE5E2861}" type="presOf" srcId="{9EAE047F-4173-420A-9609-32D2D5D14E10}" destId="{5A9C5874-3BEB-4101-BC74-3C6E25370CB3}" srcOrd="0" destOrd="0" presId="urn:microsoft.com/office/officeart/2005/8/layout/chevron2"/>
    <dgm:cxn modelId="{1D5ADA62-1C42-44D3-B078-9FCA8FAC29BE}" srcId="{28672C4F-FDB9-4E42-A0DB-F52513B53E31}" destId="{95437475-BD99-4530-911D-58CEAF961CD7}" srcOrd="0" destOrd="0" parTransId="{C3537D5B-BCC0-4A10-BDC6-3E2D9C5219D6}" sibTransId="{7BC7DC59-AB02-45D7-92E4-5321F8E74DC2}"/>
    <dgm:cxn modelId="{60228FC1-F431-493E-B612-8B0BFF729B2A}" type="presOf" srcId="{E1E92CB4-E8F9-4E97-8AD3-F98803BB4E7C}" destId="{88341EDC-F6D7-4F8C-99CA-0AB14E612912}" srcOrd="0" destOrd="0" presId="urn:microsoft.com/office/officeart/2005/8/layout/chevron2"/>
    <dgm:cxn modelId="{585806F5-4EF9-4DDA-AC49-AD2E4ECC51D8}" type="presOf" srcId="{95437475-BD99-4530-911D-58CEAF961CD7}" destId="{A675F6F5-37B1-4128-9029-D6079DB873DA}" srcOrd="0" destOrd="0" presId="urn:microsoft.com/office/officeart/2005/8/layout/chevron2"/>
    <dgm:cxn modelId="{52975139-23DE-456D-945E-BC3C5717E2F9}" srcId="{9EAE047F-4173-420A-9609-32D2D5D14E10}" destId="{28672C4F-FDB9-4E42-A0DB-F52513B53E31}" srcOrd="0" destOrd="0" parTransId="{696AAF0C-7C68-4F0E-8F1B-9926D9F67E12}" sibTransId="{019598A6-52E0-4C87-92FD-1E991E11ABCD}"/>
    <dgm:cxn modelId="{9316E463-C346-4DE1-B54D-8F011A60EF79}" type="presOf" srcId="{8C23519E-FF40-479E-A164-CE922BD85C80}" destId="{378C28B1-590A-4DA3-A80C-40688472B022}" srcOrd="0" destOrd="0" presId="urn:microsoft.com/office/officeart/2005/8/layout/chevron2"/>
    <dgm:cxn modelId="{71253EFD-FF49-412A-A8CB-ADA510CE8465}" srcId="{9EAE047F-4173-420A-9609-32D2D5D14E10}" destId="{9FFFFB58-CEFB-46AC-87E4-8C059AED8A74}" srcOrd="1" destOrd="0" parTransId="{3CD87214-014A-4D74-84FE-656B52C65CDC}" sibTransId="{5A1CE912-7F1B-45B3-9A0D-987367BA3EA6}"/>
    <dgm:cxn modelId="{631F81D7-3647-4E2E-8F6B-694364209625}" srcId="{9FFFFB58-CEFB-46AC-87E4-8C059AED8A74}" destId="{8C23519E-FF40-479E-A164-CE922BD85C80}" srcOrd="0" destOrd="0" parTransId="{953C95C1-D92E-42F5-BE6C-8A8E3D87D8D3}" sibTransId="{BAC4549D-A320-44B0-9320-B367950A97C2}"/>
    <dgm:cxn modelId="{450554CF-25FF-42F2-B169-47B8DC068969}" srcId="{E1E92CB4-E8F9-4E97-8AD3-F98803BB4E7C}" destId="{933D4003-0BAC-4BC9-8106-5DEEE4486EA9}" srcOrd="0" destOrd="0" parTransId="{955C70B1-8994-4194-BA46-50843D45B529}" sibTransId="{06DB1621-AB7D-48BF-A338-C9A42FCE9FBA}"/>
    <dgm:cxn modelId="{678EC344-82E6-4D72-9542-16F0AFD548B7}" type="presOf" srcId="{9FFFFB58-CEFB-46AC-87E4-8C059AED8A74}" destId="{85DF3EC3-4EA9-408D-A6FE-C65FF7782FD8}" srcOrd="0" destOrd="0" presId="urn:microsoft.com/office/officeart/2005/8/layout/chevron2"/>
    <dgm:cxn modelId="{C4294A2D-6C75-4C4D-A4FB-15F53A2F629B}" type="presOf" srcId="{933D4003-0BAC-4BC9-8106-5DEEE4486EA9}" destId="{75D1A31C-1617-4F1A-9EBA-25834C1E06A4}" srcOrd="0" destOrd="0" presId="urn:microsoft.com/office/officeart/2005/8/layout/chevron2"/>
    <dgm:cxn modelId="{4D53F784-87BB-4EC5-9A1F-72E4BEB79F11}" srcId="{9EAE047F-4173-420A-9609-32D2D5D14E10}" destId="{E1E92CB4-E8F9-4E97-8AD3-F98803BB4E7C}" srcOrd="2" destOrd="0" parTransId="{416C42E1-F31C-41B7-8FAD-4FFACFDF2B70}" sibTransId="{FBCBAB01-2F25-48B4-9449-57AD20329EE0}"/>
    <dgm:cxn modelId="{0792988D-3E9A-47D4-9F40-4FA2559AB34D}" type="presParOf" srcId="{5A9C5874-3BEB-4101-BC74-3C6E25370CB3}" destId="{D0F7EF78-DF58-4BCB-9DC1-21F648175C70}" srcOrd="0" destOrd="0" presId="urn:microsoft.com/office/officeart/2005/8/layout/chevron2"/>
    <dgm:cxn modelId="{292A4C57-C158-418E-BCF0-36CB924C5CD2}" type="presParOf" srcId="{D0F7EF78-DF58-4BCB-9DC1-21F648175C70}" destId="{90562114-9E84-48EF-8ACA-45B0BA60DBA8}" srcOrd="0" destOrd="0" presId="urn:microsoft.com/office/officeart/2005/8/layout/chevron2"/>
    <dgm:cxn modelId="{64FD21FB-8E12-4B69-A42B-BC3C41F88BE7}" type="presParOf" srcId="{D0F7EF78-DF58-4BCB-9DC1-21F648175C70}" destId="{A675F6F5-37B1-4128-9029-D6079DB873DA}" srcOrd="1" destOrd="0" presId="urn:microsoft.com/office/officeart/2005/8/layout/chevron2"/>
    <dgm:cxn modelId="{D7EB797E-13BC-45EC-A200-6992E164AD30}" type="presParOf" srcId="{5A9C5874-3BEB-4101-BC74-3C6E25370CB3}" destId="{B93EA4E4-8FB6-4A69-8B14-06DD191DEF90}" srcOrd="1" destOrd="0" presId="urn:microsoft.com/office/officeart/2005/8/layout/chevron2"/>
    <dgm:cxn modelId="{800D69B4-71C7-47FC-B917-BE0147C346FA}" type="presParOf" srcId="{5A9C5874-3BEB-4101-BC74-3C6E25370CB3}" destId="{DD8C4A28-C1C6-407C-8778-0511C0BBB064}" srcOrd="2" destOrd="0" presId="urn:microsoft.com/office/officeart/2005/8/layout/chevron2"/>
    <dgm:cxn modelId="{C23D192B-07ED-4CDA-A552-0E60F58BCD47}" type="presParOf" srcId="{DD8C4A28-C1C6-407C-8778-0511C0BBB064}" destId="{85DF3EC3-4EA9-408D-A6FE-C65FF7782FD8}" srcOrd="0" destOrd="0" presId="urn:microsoft.com/office/officeart/2005/8/layout/chevron2"/>
    <dgm:cxn modelId="{8C55FDC2-4E60-420F-ACDB-9F2B553B557F}" type="presParOf" srcId="{DD8C4A28-C1C6-407C-8778-0511C0BBB064}" destId="{378C28B1-590A-4DA3-A80C-40688472B022}" srcOrd="1" destOrd="0" presId="urn:microsoft.com/office/officeart/2005/8/layout/chevron2"/>
    <dgm:cxn modelId="{E1C8F3A9-1924-469C-B5A0-E6FFB77FFF5E}" type="presParOf" srcId="{5A9C5874-3BEB-4101-BC74-3C6E25370CB3}" destId="{EFB12E69-D229-45F8-A586-2E02251EC576}" srcOrd="3" destOrd="0" presId="urn:microsoft.com/office/officeart/2005/8/layout/chevron2"/>
    <dgm:cxn modelId="{80659A93-C5A2-4AD4-A459-031FDFF806F4}" type="presParOf" srcId="{5A9C5874-3BEB-4101-BC74-3C6E25370CB3}" destId="{DADF75BA-AF74-47E3-A9B5-412773B7BB97}" srcOrd="4" destOrd="0" presId="urn:microsoft.com/office/officeart/2005/8/layout/chevron2"/>
    <dgm:cxn modelId="{39B8C5AD-69EB-437B-B490-963BE12312CD}" type="presParOf" srcId="{DADF75BA-AF74-47E3-A9B5-412773B7BB97}" destId="{88341EDC-F6D7-4F8C-99CA-0AB14E612912}" srcOrd="0" destOrd="0" presId="urn:microsoft.com/office/officeart/2005/8/layout/chevron2"/>
    <dgm:cxn modelId="{5D56CB15-81F2-40E0-9B4D-E1B8323B33D6}" type="presParOf" srcId="{DADF75BA-AF74-47E3-A9B5-412773B7BB97}" destId="{75D1A31C-1617-4F1A-9EBA-25834C1E06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C75F3-E53D-4695-9EE6-4A97436786D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62C21D7A-A278-4761-B41B-C6CA1881551C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cs-CZ" sz="1600" dirty="0" err="1" smtClean="0">
              <a:latin typeface="Times New Roman" pitchFamily="18" charset="0"/>
              <a:cs typeface="Times New Roman" pitchFamily="18" charset="0"/>
            </a:rPr>
            <a:t>Earth’s</a:t>
          </a:r>
          <a:r>
            <a:rPr lang="cs-CZ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cs-CZ" sz="1600" dirty="0" err="1" smtClean="0">
              <a:latin typeface="Times New Roman" pitchFamily="18" charset="0"/>
              <a:cs typeface="Times New Roman" pitchFamily="18" charset="0"/>
            </a:rPr>
            <a:t>crust</a:t>
          </a:r>
          <a:endParaRPr lang="cs-CZ" sz="1600" dirty="0">
            <a:latin typeface="Times New Roman" pitchFamily="18" charset="0"/>
            <a:cs typeface="Times New Roman" pitchFamily="18" charset="0"/>
          </a:endParaRPr>
        </a:p>
      </dgm:t>
    </dgm:pt>
    <dgm:pt modelId="{9ACB8FD9-9BC9-46EA-9B8C-C2F6C12CE7A0}" type="parTrans" cxnId="{91F97877-1C93-4E15-9E99-22D4DB1C00CB}">
      <dgm:prSet/>
      <dgm:spPr/>
      <dgm:t>
        <a:bodyPr/>
        <a:lstStyle/>
        <a:p>
          <a:endParaRPr lang="cs-CZ"/>
        </a:p>
      </dgm:t>
    </dgm:pt>
    <dgm:pt modelId="{B6974907-4C84-4023-A73A-8BEB0859964E}" type="sibTrans" cxnId="{91F97877-1C93-4E15-9E99-22D4DB1C00CB}">
      <dgm:prSet/>
      <dgm:spPr/>
      <dgm:t>
        <a:bodyPr/>
        <a:lstStyle/>
        <a:p>
          <a:endParaRPr lang="cs-CZ"/>
        </a:p>
      </dgm:t>
    </dgm:pt>
    <dgm:pt modelId="{145F14E5-5E91-4821-9DF2-B242B0A136A9}">
      <dgm:prSet phldrT="[Text]" custT="1"/>
      <dgm:spPr>
        <a:solidFill>
          <a:srgbClr val="FFFF00"/>
        </a:solidFill>
      </dgm:spPr>
      <dgm:t>
        <a:bodyPr/>
        <a:lstStyle/>
        <a:p>
          <a:r>
            <a:rPr lang="cs-CZ" sz="1600" dirty="0" smtClean="0">
              <a:latin typeface="Times New Roman" pitchFamily="18" charset="0"/>
              <a:cs typeface="Times New Roman" pitchFamily="18" charset="0"/>
            </a:rPr>
            <a:t>mantle</a:t>
          </a:r>
          <a:endParaRPr lang="cs-CZ" sz="1600" dirty="0">
            <a:latin typeface="Times New Roman" pitchFamily="18" charset="0"/>
            <a:cs typeface="Times New Roman" pitchFamily="18" charset="0"/>
          </a:endParaRPr>
        </a:p>
      </dgm:t>
    </dgm:pt>
    <dgm:pt modelId="{5B1A1B46-152E-48BC-A7E8-9165FBD979E2}" type="parTrans" cxnId="{B31B301A-D264-461A-9922-7CE3A36B8FB2}">
      <dgm:prSet/>
      <dgm:spPr/>
      <dgm:t>
        <a:bodyPr/>
        <a:lstStyle/>
        <a:p>
          <a:endParaRPr lang="cs-CZ"/>
        </a:p>
      </dgm:t>
    </dgm:pt>
    <dgm:pt modelId="{5101D10F-6B71-4DBF-A5E2-B0B679FA707E}" type="sibTrans" cxnId="{B31B301A-D264-461A-9922-7CE3A36B8FB2}">
      <dgm:prSet/>
      <dgm:spPr/>
      <dgm:t>
        <a:bodyPr/>
        <a:lstStyle/>
        <a:p>
          <a:endParaRPr lang="cs-CZ"/>
        </a:p>
      </dgm:t>
    </dgm:pt>
    <dgm:pt modelId="{1B69CD85-2970-46FE-BA3C-62CF9DB969B2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 err="1" smtClean="0">
              <a:latin typeface="Times New Roman" pitchFamily="18" charset="0"/>
              <a:cs typeface="Times New Roman" pitchFamily="18" charset="0"/>
            </a:rPr>
            <a:t>core</a:t>
          </a:r>
          <a:endParaRPr lang="cs-CZ" sz="1400" dirty="0">
            <a:latin typeface="Times New Roman" pitchFamily="18" charset="0"/>
            <a:cs typeface="Times New Roman" pitchFamily="18" charset="0"/>
          </a:endParaRPr>
        </a:p>
      </dgm:t>
    </dgm:pt>
    <dgm:pt modelId="{CD0FBE50-81DC-4BAC-B1F5-0937C0E5364F}" type="parTrans" cxnId="{DC5915F6-EDFC-4A9F-AE4E-CFFACEC791C2}">
      <dgm:prSet/>
      <dgm:spPr/>
      <dgm:t>
        <a:bodyPr/>
        <a:lstStyle/>
        <a:p>
          <a:endParaRPr lang="cs-CZ"/>
        </a:p>
      </dgm:t>
    </dgm:pt>
    <dgm:pt modelId="{7E5C9DB9-039B-4F06-9046-5614E7046146}" type="sibTrans" cxnId="{DC5915F6-EDFC-4A9F-AE4E-CFFACEC791C2}">
      <dgm:prSet/>
      <dgm:spPr/>
      <dgm:t>
        <a:bodyPr/>
        <a:lstStyle/>
        <a:p>
          <a:endParaRPr lang="cs-CZ"/>
        </a:p>
      </dgm:t>
    </dgm:pt>
    <dgm:pt modelId="{70A9E0D6-4A88-4F1F-90FD-9C4C2F7DD4DB}" type="pres">
      <dgm:prSet presAssocID="{80CC75F3-E53D-4695-9EE6-4A97436786D7}" presName="Name0" presStyleCnt="0">
        <dgm:presLayoutVars>
          <dgm:dir/>
          <dgm:animLvl val="lvl"/>
          <dgm:resizeHandles val="exact"/>
        </dgm:presLayoutVars>
      </dgm:prSet>
      <dgm:spPr/>
    </dgm:pt>
    <dgm:pt modelId="{7FBCAD91-7051-457A-B87A-AE69DE6CA093}" type="pres">
      <dgm:prSet presAssocID="{62C21D7A-A278-4761-B41B-C6CA1881551C}" presName="Name8" presStyleCnt="0"/>
      <dgm:spPr/>
    </dgm:pt>
    <dgm:pt modelId="{8D7ED0A4-C532-4A48-B646-A21623F644B9}" type="pres">
      <dgm:prSet presAssocID="{62C21D7A-A278-4761-B41B-C6CA1881551C}" presName="level" presStyleLbl="node1" presStyleIdx="0" presStyleCnt="3" custLinFactNeighborX="1970" custLinFactNeighborY="-10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42F2CF-76F4-4EA3-89CE-D8E06F4D70E5}" type="pres">
      <dgm:prSet presAssocID="{62C21D7A-A278-4761-B41B-C6CA188155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C51A18-2E70-4072-9703-77943D6A99E8}" type="pres">
      <dgm:prSet presAssocID="{145F14E5-5E91-4821-9DF2-B242B0A136A9}" presName="Name8" presStyleCnt="0"/>
      <dgm:spPr/>
    </dgm:pt>
    <dgm:pt modelId="{95F4791D-0877-44D0-BF58-8F69BFE5D5CF}" type="pres">
      <dgm:prSet presAssocID="{145F14E5-5E91-4821-9DF2-B242B0A136A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4B3732-AD2C-4636-850D-615ED9FC8C99}" type="pres">
      <dgm:prSet presAssocID="{145F14E5-5E91-4821-9DF2-B242B0A136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F50EA9-F0E2-4245-BCC7-E099343BA587}" type="pres">
      <dgm:prSet presAssocID="{1B69CD85-2970-46FE-BA3C-62CF9DB969B2}" presName="Name8" presStyleCnt="0"/>
      <dgm:spPr/>
    </dgm:pt>
    <dgm:pt modelId="{F496A535-9CD5-45BD-98B6-E191FDF08441}" type="pres">
      <dgm:prSet presAssocID="{1B69CD85-2970-46FE-BA3C-62CF9DB969B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D82E74-53B3-44BD-812E-391BB447912C}" type="pres">
      <dgm:prSet presAssocID="{1B69CD85-2970-46FE-BA3C-62CF9DB969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73638EB-17C9-49EB-9E49-BFD33D58BF5A}" type="presOf" srcId="{145F14E5-5E91-4821-9DF2-B242B0A136A9}" destId="{95F4791D-0877-44D0-BF58-8F69BFE5D5CF}" srcOrd="0" destOrd="0" presId="urn:microsoft.com/office/officeart/2005/8/layout/pyramid3"/>
    <dgm:cxn modelId="{91F97877-1C93-4E15-9E99-22D4DB1C00CB}" srcId="{80CC75F3-E53D-4695-9EE6-4A97436786D7}" destId="{62C21D7A-A278-4761-B41B-C6CA1881551C}" srcOrd="0" destOrd="0" parTransId="{9ACB8FD9-9BC9-46EA-9B8C-C2F6C12CE7A0}" sibTransId="{B6974907-4C84-4023-A73A-8BEB0859964E}"/>
    <dgm:cxn modelId="{DC5915F6-EDFC-4A9F-AE4E-CFFACEC791C2}" srcId="{80CC75F3-E53D-4695-9EE6-4A97436786D7}" destId="{1B69CD85-2970-46FE-BA3C-62CF9DB969B2}" srcOrd="2" destOrd="0" parTransId="{CD0FBE50-81DC-4BAC-B1F5-0937C0E5364F}" sibTransId="{7E5C9DB9-039B-4F06-9046-5614E7046146}"/>
    <dgm:cxn modelId="{85F1966C-83CC-4616-A519-85A8FB3A244A}" type="presOf" srcId="{62C21D7A-A278-4761-B41B-C6CA1881551C}" destId="{B042F2CF-76F4-4EA3-89CE-D8E06F4D70E5}" srcOrd="1" destOrd="0" presId="urn:microsoft.com/office/officeart/2005/8/layout/pyramid3"/>
    <dgm:cxn modelId="{B31B301A-D264-461A-9922-7CE3A36B8FB2}" srcId="{80CC75F3-E53D-4695-9EE6-4A97436786D7}" destId="{145F14E5-5E91-4821-9DF2-B242B0A136A9}" srcOrd="1" destOrd="0" parTransId="{5B1A1B46-152E-48BC-A7E8-9165FBD979E2}" sibTransId="{5101D10F-6B71-4DBF-A5E2-B0B679FA707E}"/>
    <dgm:cxn modelId="{A9CC1AC5-FEEF-4634-80E7-0C734D108E40}" type="presOf" srcId="{1B69CD85-2970-46FE-BA3C-62CF9DB969B2}" destId="{F496A535-9CD5-45BD-98B6-E191FDF08441}" srcOrd="0" destOrd="0" presId="urn:microsoft.com/office/officeart/2005/8/layout/pyramid3"/>
    <dgm:cxn modelId="{DEE8761D-AE23-47D7-9613-F0A163F25876}" type="presOf" srcId="{1B69CD85-2970-46FE-BA3C-62CF9DB969B2}" destId="{DAD82E74-53B3-44BD-812E-391BB447912C}" srcOrd="1" destOrd="0" presId="urn:microsoft.com/office/officeart/2005/8/layout/pyramid3"/>
    <dgm:cxn modelId="{35ABAB44-BCC6-4F86-9FBF-321B4398951F}" type="presOf" srcId="{80CC75F3-E53D-4695-9EE6-4A97436786D7}" destId="{70A9E0D6-4A88-4F1F-90FD-9C4C2F7DD4DB}" srcOrd="0" destOrd="0" presId="urn:microsoft.com/office/officeart/2005/8/layout/pyramid3"/>
    <dgm:cxn modelId="{461CB774-9ECF-4B78-9246-198B777E796F}" type="presOf" srcId="{145F14E5-5E91-4821-9DF2-B242B0A136A9}" destId="{CF4B3732-AD2C-4636-850D-615ED9FC8C99}" srcOrd="1" destOrd="0" presId="urn:microsoft.com/office/officeart/2005/8/layout/pyramid3"/>
    <dgm:cxn modelId="{30F2E23D-3805-4F8E-B5E9-A5D03A42BD47}" type="presOf" srcId="{62C21D7A-A278-4761-B41B-C6CA1881551C}" destId="{8D7ED0A4-C532-4A48-B646-A21623F644B9}" srcOrd="0" destOrd="0" presId="urn:microsoft.com/office/officeart/2005/8/layout/pyramid3"/>
    <dgm:cxn modelId="{20E91C6F-3F1D-4978-9320-E8267F6C70FD}" type="presParOf" srcId="{70A9E0D6-4A88-4F1F-90FD-9C4C2F7DD4DB}" destId="{7FBCAD91-7051-457A-B87A-AE69DE6CA093}" srcOrd="0" destOrd="0" presId="urn:microsoft.com/office/officeart/2005/8/layout/pyramid3"/>
    <dgm:cxn modelId="{A4DA6750-6CA7-4568-9A02-5A1794A47C8B}" type="presParOf" srcId="{7FBCAD91-7051-457A-B87A-AE69DE6CA093}" destId="{8D7ED0A4-C532-4A48-B646-A21623F644B9}" srcOrd="0" destOrd="0" presId="urn:microsoft.com/office/officeart/2005/8/layout/pyramid3"/>
    <dgm:cxn modelId="{229024B1-B273-4382-BF38-69E30C1712FD}" type="presParOf" srcId="{7FBCAD91-7051-457A-B87A-AE69DE6CA093}" destId="{B042F2CF-76F4-4EA3-89CE-D8E06F4D70E5}" srcOrd="1" destOrd="0" presId="urn:microsoft.com/office/officeart/2005/8/layout/pyramid3"/>
    <dgm:cxn modelId="{7AFF3F71-D505-4FB9-9485-5B7B5AED78C0}" type="presParOf" srcId="{70A9E0D6-4A88-4F1F-90FD-9C4C2F7DD4DB}" destId="{5CC51A18-2E70-4072-9703-77943D6A99E8}" srcOrd="1" destOrd="0" presId="urn:microsoft.com/office/officeart/2005/8/layout/pyramid3"/>
    <dgm:cxn modelId="{4E881BEC-59D7-48AE-9FE3-751D4BA8CF3C}" type="presParOf" srcId="{5CC51A18-2E70-4072-9703-77943D6A99E8}" destId="{95F4791D-0877-44D0-BF58-8F69BFE5D5CF}" srcOrd="0" destOrd="0" presId="urn:microsoft.com/office/officeart/2005/8/layout/pyramid3"/>
    <dgm:cxn modelId="{ABE3387E-D286-4F31-AA5A-190DDC552988}" type="presParOf" srcId="{5CC51A18-2E70-4072-9703-77943D6A99E8}" destId="{CF4B3732-AD2C-4636-850D-615ED9FC8C99}" srcOrd="1" destOrd="0" presId="urn:microsoft.com/office/officeart/2005/8/layout/pyramid3"/>
    <dgm:cxn modelId="{B3C0F81E-B4A8-4067-878A-F5E951B0F59B}" type="presParOf" srcId="{70A9E0D6-4A88-4F1F-90FD-9C4C2F7DD4DB}" destId="{DAF50EA9-F0E2-4245-BCC7-E099343BA587}" srcOrd="2" destOrd="0" presId="urn:microsoft.com/office/officeart/2005/8/layout/pyramid3"/>
    <dgm:cxn modelId="{C23E21D3-AC94-4417-B121-3FC63873C16F}" type="presParOf" srcId="{DAF50EA9-F0E2-4245-BCC7-E099343BA587}" destId="{F496A535-9CD5-45BD-98B6-E191FDF08441}" srcOrd="0" destOrd="0" presId="urn:microsoft.com/office/officeart/2005/8/layout/pyramid3"/>
    <dgm:cxn modelId="{E0D71218-7584-4B75-82FF-25A42CFC2F0B}" type="presParOf" srcId="{DAF50EA9-F0E2-4245-BCC7-E099343BA587}" destId="{DAD82E74-53B3-44BD-812E-391BB447912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91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6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24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5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128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33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92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91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19.11.2015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hyperlink" Target="http://www.youtube.com/watch?v=AQ3KnmbBJc0&amp;feature=related" TargetMode="Externa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hyperlink" Target="http://www.youtube.com/watch?v=C2v4ElJWzyU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Relationship Id="rId9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gif"/><Relationship Id="rId4" Type="http://schemas.microsoft.com/office/2007/relationships/hdphoto" Target="../media/hdphoto1.wdp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7.jpeg"/><Relationship Id="rId4" Type="http://schemas.openxmlformats.org/officeDocument/2006/relationships/chart" Target="../charts/chart1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5Gyza4hiM5E&amp;feature=related" TargetMode="External"/><Relationship Id="rId3" Type="http://schemas.openxmlformats.org/officeDocument/2006/relationships/hyperlink" Target="http://www.youtube.com/watch?v=P8qkJXxGVLw" TargetMode="External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11" Type="http://schemas.openxmlformats.org/officeDocument/2006/relationships/image" Target="../media/image34.jpeg"/><Relationship Id="rId5" Type="http://schemas.openxmlformats.org/officeDocument/2006/relationships/image" Target="../media/image29.gif"/><Relationship Id="rId10" Type="http://schemas.openxmlformats.org/officeDocument/2006/relationships/image" Target="../media/image33.png"/><Relationship Id="rId4" Type="http://schemas.openxmlformats.org/officeDocument/2006/relationships/image" Target="../media/image28.gif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hubblesite.org/" TargetMode="External"/><Relationship Id="rId7" Type="http://schemas.openxmlformats.org/officeDocument/2006/relationships/diagramColors" Target="../diagrams/colors2.xml"/><Relationship Id="rId12" Type="http://schemas.openxmlformats.org/officeDocument/2006/relationships/image" Target="../media/image3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7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6.wmf"/><Relationship Id="rId4" Type="http://schemas.openxmlformats.org/officeDocument/2006/relationships/diagramData" Target="../diagrams/data2.xml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9/90/NovaSlunecniSoustava.jpg/400px-NovaSlunecniSoustava.jpg" TargetMode="External"/><Relationship Id="rId2" Type="http://schemas.openxmlformats.org/officeDocument/2006/relationships/hyperlink" Target="http://revprirody.cz/picture/0509/jadr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kole.trondheim.kommune.no/rosten/fag/naturfag/utvikling/prekambrium_files/prekamfig02.jpg" TargetMode="External"/><Relationship Id="rId5" Type="http://schemas.openxmlformats.org/officeDocument/2006/relationships/hyperlink" Target="http://upload.wikimedia.org/wikipedia/commons/thumb/b/be/Top_of_Atmosphere.jpg/220px-Top_of_Atmosphere.jpg" TargetMode="External"/><Relationship Id="rId4" Type="http://schemas.openxmlformats.org/officeDocument/2006/relationships/hyperlink" Target="http://upload.wikimedia.org/wikipedia/commons/thumb/2/2a/Sorakuen03s3200.jpg/300px-Sorakuen03s32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1.1  Vznik a vývoj života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aoblený obdélník 2"/>
          <p:cNvSpPr/>
          <p:nvPr/>
        </p:nvSpPr>
        <p:spPr>
          <a:xfrm>
            <a:off x="539552" y="1131590"/>
            <a:ext cx="2448272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Co je to život?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krivankova.UNBCHEM\Local Settings\Temporary Internet Files\Content.IE5\Y7SRUDI5\MM900300492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62" y="1024930"/>
            <a:ext cx="9525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HXNJMBL0\MM900309718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7386"/>
            <a:ext cx="14287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CC1YRX92\MM900282881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44" y="2095499"/>
            <a:ext cx="1219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J6EZ5ATM\MM900296921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83" y="3534741"/>
            <a:ext cx="7620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0HOFINEP\MM900336883[1]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34742"/>
            <a:ext cx="11049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krivankova.UNBCHEM\Local Settings\Temporary Internet Files\Content.IE5\KTMJIXSP\MC90015001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06" y="2120820"/>
            <a:ext cx="2879002" cy="21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krivankova.UNBCHEM\Local Settings\Temporary Internet Files\Content.IE5\4L8V0563\MC900437294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58280"/>
            <a:ext cx="1530814" cy="17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krivankova.UNBCHEM\Local Settings\Temporary Internet Files\Content.IE5\IQN2YZC3\MM900296987[1]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26777"/>
            <a:ext cx="9429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39111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Atmosféra, hydrosféra, koacerváty, fotosyntéza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vznik Země, význam vody a Slunce pro život, názory na vznik Země.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83568" y="1197546"/>
            <a:ext cx="3024336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Sluneční soustava - planety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436096" y="987574"/>
            <a:ext cx="2448272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Stavba Země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pload.wikimedia.org/wikipedia/commons/thumb/9/90/NovaSlunecniSoustava.jpg/400px-NovaSlunecniSoust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6" y="1804615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vprirody.cz/picture/0509/jad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367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8028384" y="2139702"/>
            <a:ext cx="914400" cy="3851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jádro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8028384" y="3681611"/>
            <a:ext cx="914400" cy="3851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plášť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136568" y="4158952"/>
            <a:ext cx="1224136" cy="3851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emská kůra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se šipkou 6"/>
          <p:cNvCxnSpPr>
            <a:stCxn id="3" idx="1"/>
          </p:cNvCxnSpPr>
          <p:nvPr/>
        </p:nvCxnSpPr>
        <p:spPr>
          <a:xfrm flipH="1">
            <a:off x="6876256" y="2332298"/>
            <a:ext cx="1152128" cy="543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9" idx="1"/>
          </p:cNvCxnSpPr>
          <p:nvPr/>
        </p:nvCxnSpPr>
        <p:spPr>
          <a:xfrm flipH="1" flipV="1">
            <a:off x="7258447" y="3271689"/>
            <a:ext cx="769937" cy="602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10" idx="0"/>
          </p:cNvCxnSpPr>
          <p:nvPr/>
        </p:nvCxnSpPr>
        <p:spPr>
          <a:xfrm flipH="1" flipV="1">
            <a:off x="6372200" y="3291830"/>
            <a:ext cx="376436" cy="867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lačítko akce: Video 5">
            <a:hlinkClick r:id="rId5" highlightClick="1"/>
          </p:cNvPr>
          <p:cNvSpPr/>
          <p:nvPr/>
        </p:nvSpPr>
        <p:spPr>
          <a:xfrm>
            <a:off x="1815176" y="4371950"/>
            <a:ext cx="521208" cy="2880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C:\Documents and Settings\krivankova.UNBCHEM\Local Settings\Temporary Internet Files\Content.IE5\CC1YRX92\MM900282861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45" y="3948459"/>
            <a:ext cx="13716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lačítko akce: Video 2">
            <a:hlinkClick r:id="rId3" highlightClick="1"/>
          </p:cNvPr>
          <p:cNvSpPr/>
          <p:nvPr/>
        </p:nvSpPr>
        <p:spPr>
          <a:xfrm>
            <a:off x="8075413" y="2104677"/>
            <a:ext cx="576064" cy="39434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Documents and Settings\krivankova.UNBCHEM\Local Settings\Temporary Internet Files\Content.IE5\4L8V0563\MM900163100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20" y="878979"/>
            <a:ext cx="8096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KTMJIXSP\MC90043737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88865"/>
            <a:ext cx="2355475" cy="196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0HOFINEP\MP90020169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83" y="1064480"/>
            <a:ext cx="2260848" cy="148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0HOFINEP\MP90018519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3598"/>
            <a:ext cx="2448272" cy="16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339502" y="1030680"/>
            <a:ext cx="3312368" cy="3507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Pevná zemská kůra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z hornin a nerostů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572372" y="2397345"/>
            <a:ext cx="2680270" cy="3507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Hydrosféra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vodní obal Země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20388" y="4694277"/>
            <a:ext cx="2825850" cy="3507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Atmosféra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vzdušný obal Země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7020174" y="3178894"/>
            <a:ext cx="1343271" cy="3507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Fotosyntéza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krivankova.UNBCHEM\Local Settings\Temporary Internet Files\Content.IE5\IQN2YZC3\MC90031111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53" y="3778686"/>
            <a:ext cx="544525" cy="9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krivankova.UNBCHEM\Local Settings\Temporary Internet Files\Content.IE5\J6EZ5ATM\MC90033179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90" y="3178894"/>
            <a:ext cx="893275" cy="8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4427984" y="3075805"/>
            <a:ext cx="4176464" cy="1793857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Zakřivená spojnice 6"/>
          <p:cNvCxnSpPr/>
          <p:nvPr/>
        </p:nvCxnSpPr>
        <p:spPr>
          <a:xfrm>
            <a:off x="5504965" y="3761589"/>
            <a:ext cx="407542" cy="21114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Zakřivená spojnice 19"/>
          <p:cNvCxnSpPr/>
          <p:nvPr/>
        </p:nvCxnSpPr>
        <p:spPr>
          <a:xfrm>
            <a:off x="5580112" y="3587466"/>
            <a:ext cx="407542" cy="19122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Zakřivená spojnice 20"/>
          <p:cNvCxnSpPr/>
          <p:nvPr/>
        </p:nvCxnSpPr>
        <p:spPr>
          <a:xfrm>
            <a:off x="5580112" y="3390461"/>
            <a:ext cx="504056" cy="19700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252937" y="4460844"/>
            <a:ext cx="50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voda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4716015" y="4171493"/>
            <a:ext cx="99272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xid uhličitý</a:t>
            </a:r>
          </a:p>
        </p:txBody>
      </p:sp>
      <p:cxnSp>
        <p:nvCxnSpPr>
          <p:cNvPr id="25" name="Přímá spojnice se šipkou 24"/>
          <p:cNvCxnSpPr>
            <a:stCxn id="32" idx="3"/>
          </p:cNvCxnSpPr>
          <p:nvPr/>
        </p:nvCxnSpPr>
        <p:spPr>
          <a:xfrm flipV="1">
            <a:off x="5708736" y="4309992"/>
            <a:ext cx="53521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V="1">
            <a:off x="5792575" y="4599343"/>
            <a:ext cx="53521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6788478" y="4216874"/>
            <a:ext cx="5352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6985033" y="4597655"/>
            <a:ext cx="53521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7479108" y="4078374"/>
            <a:ext cx="7178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kyslík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7668344" y="4464305"/>
            <a:ext cx="50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cukr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924872" y="3209500"/>
            <a:ext cx="6633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energie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6588224" y="376158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hlorofyl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zelené barvivo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79749" y="3538598"/>
            <a:ext cx="1728192" cy="15121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Země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žhavé těleso</a:t>
            </a:r>
          </a:p>
          <a:p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rivankova.UNBCHEM\Local Settings\Temporary Internet Files\Content.IE5\4L8V0563\MC900438714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67" b="63067" l="20667" r="62400">
                        <a14:foregroundMark x1="50400" y1="38533" x2="50400" y2="38533"/>
                        <a14:foregroundMark x1="50667" y1="37467" x2="45467" y2="31733"/>
                        <a14:foregroundMark x1="53333" y1="38933" x2="48800" y2="32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47" t="29259" r="44520" b="40325"/>
          <a:stretch/>
        </p:blipFill>
        <p:spPr bwMode="auto">
          <a:xfrm>
            <a:off x="813148" y="4299942"/>
            <a:ext cx="7048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265326" y="1059582"/>
            <a:ext cx="2080468" cy="15121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Zemská kůra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vznik hornin a nerostů</a:t>
            </a:r>
          </a:p>
          <a:p>
            <a:pPr marL="285750" indent="-285750">
              <a:buFontTx/>
              <a:buChar char="-"/>
            </a:pP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krivankova.UNBCHEM\Local Settings\Temporary Internet Files\Content.IE5\KTMJIXSP\MC9004316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617012"/>
            <a:ext cx="741760" cy="7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2555776" y="2067694"/>
            <a:ext cx="2664296" cy="15121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Atmosféra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znikla unikáním plynů  z nitra Země</a:t>
            </a:r>
          </a:p>
          <a:p>
            <a:pPr marL="285750" indent="-285750">
              <a:buFontTx/>
              <a:buChar char="-"/>
            </a:pP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1957848" y="3725168"/>
            <a:ext cx="2570608" cy="9224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Prvotní atmosféra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ložení: amoniak, sulfan, dusík, vodík, oxid uhličitý</a:t>
            </a:r>
          </a:p>
        </p:txBody>
      </p:sp>
      <p:pic>
        <p:nvPicPr>
          <p:cNvPr id="1029" name="Picture 5" descr="C:\Documents and Settings\krivankova.UNBCHEM\Local Settings\Temporary Internet Files\Content.IE5\J6EZ5ATM\MP90043084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66" y="2992814"/>
            <a:ext cx="834716" cy="61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IQN2YZC3\MP900431186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87" y="2052910"/>
            <a:ext cx="940566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ál 13"/>
          <p:cNvSpPr/>
          <p:nvPr/>
        </p:nvSpPr>
        <p:spPr>
          <a:xfrm>
            <a:off x="4305282" y="636632"/>
            <a:ext cx="2559893" cy="15121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Hydrosféra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rvní deště, potoky, moře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praoceán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5938236" y="2896431"/>
            <a:ext cx="2740136" cy="15121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Život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shluky bílkovin – koacerváty – živé organismy</a:t>
            </a:r>
          </a:p>
        </p:txBody>
      </p:sp>
      <p:sp>
        <p:nvSpPr>
          <p:cNvPr id="17" name="Ovál 16"/>
          <p:cNvSpPr/>
          <p:nvPr/>
        </p:nvSpPr>
        <p:spPr>
          <a:xfrm>
            <a:off x="3887924" y="4186386"/>
            <a:ext cx="2570608" cy="9224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Současná atmosféra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ložení: dusík, kyslík, oxid uhličitý</a:t>
            </a:r>
          </a:p>
        </p:txBody>
      </p:sp>
      <p:pic>
        <p:nvPicPr>
          <p:cNvPr id="4" name="Picture 2" descr="C:\Documents and Settings\krivankova.UNBCHEM\Local Settings\Temporary Internet Files\Content.IE5\KTMJIXSP\MP90018283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665" y="4094355"/>
            <a:ext cx="1181797" cy="7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Zakřivená spojnice 5"/>
          <p:cNvCxnSpPr>
            <a:stCxn id="3" idx="0"/>
          </p:cNvCxnSpPr>
          <p:nvPr/>
        </p:nvCxnSpPr>
        <p:spPr>
          <a:xfrm rot="5400000" flipH="1" flipV="1">
            <a:off x="690980" y="2933309"/>
            <a:ext cx="858155" cy="35242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Zakřivená spojnice 10"/>
          <p:cNvCxnSpPr/>
          <p:nvPr/>
        </p:nvCxnSpPr>
        <p:spPr>
          <a:xfrm>
            <a:off x="2345794" y="1735008"/>
            <a:ext cx="668187" cy="49896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Zakřivená spojnice 18"/>
          <p:cNvCxnSpPr>
            <a:stCxn id="9" idx="0"/>
            <a:endCxn id="14" idx="2"/>
          </p:cNvCxnSpPr>
          <p:nvPr/>
        </p:nvCxnSpPr>
        <p:spPr>
          <a:xfrm rot="5400000" flipH="1" flipV="1">
            <a:off x="3759114" y="1521526"/>
            <a:ext cx="674978" cy="41735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Zakřivená spojnice 25"/>
          <p:cNvCxnSpPr>
            <a:stCxn id="14" idx="5"/>
            <a:endCxn id="16" idx="0"/>
          </p:cNvCxnSpPr>
          <p:nvPr/>
        </p:nvCxnSpPr>
        <p:spPr>
          <a:xfrm rot="16200000" flipH="1">
            <a:off x="6414754" y="2002880"/>
            <a:ext cx="969083" cy="81801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9" idx="4"/>
            <a:endCxn id="10" idx="0"/>
          </p:cNvCxnSpPr>
          <p:nvPr/>
        </p:nvCxnSpPr>
        <p:spPr>
          <a:xfrm flipH="1">
            <a:off x="3243152" y="3579862"/>
            <a:ext cx="644772" cy="145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3890206" y="3579862"/>
            <a:ext cx="1143037" cy="5878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ál 30"/>
          <p:cNvSpPr/>
          <p:nvPr/>
        </p:nvSpPr>
        <p:spPr>
          <a:xfrm>
            <a:off x="6899295" y="1523273"/>
            <a:ext cx="2209209" cy="9224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Život na souši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vznik ozonosféry</a:t>
            </a:r>
          </a:p>
        </p:txBody>
      </p:sp>
      <p:cxnSp>
        <p:nvCxnSpPr>
          <p:cNvPr id="32" name="Přímá spojnice se šipkou 31"/>
          <p:cNvCxnSpPr>
            <a:stCxn id="16" idx="0"/>
            <a:endCxn id="31" idx="4"/>
          </p:cNvCxnSpPr>
          <p:nvPr/>
        </p:nvCxnSpPr>
        <p:spPr>
          <a:xfrm flipV="1">
            <a:off x="7308304" y="2445709"/>
            <a:ext cx="695596" cy="450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" descr="C:\Documents and Settings\krivankova.UNBCHEM\Local Settings\Temporary Internet Files\Content.IE5\CC1YRX92\MM900356726[1]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56" y="1187280"/>
            <a:ext cx="10287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pload.wikimedia.org/wikipedia/commons/thumb/b/be/Top_of_Atmosphere.jpg/220px-Top_of_Atmosph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1" y="1491630"/>
            <a:ext cx="20955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3297708976"/>
              </p:ext>
            </p:extLst>
          </p:nvPr>
        </p:nvGraphicFramePr>
        <p:xfrm>
          <a:off x="2388096" y="1566999"/>
          <a:ext cx="1751856" cy="12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339502" y="1030680"/>
            <a:ext cx="3800450" cy="3507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Atmosféra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jaké je její složení? Doplň do grafu.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27784" y="1759365"/>
            <a:ext cx="577402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kyslík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95607" y="2061056"/>
            <a:ext cx="542136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dusík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537743" y="1486321"/>
            <a:ext cx="1034257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statní plyny</a:t>
            </a:r>
          </a:p>
        </p:txBody>
      </p:sp>
      <p:cxnSp>
        <p:nvCxnSpPr>
          <p:cNvPr id="7" name="Přímá spojnice se šipkou 6"/>
          <p:cNvCxnSpPr>
            <a:stCxn id="9" idx="1"/>
          </p:cNvCxnSpPr>
          <p:nvPr/>
        </p:nvCxnSpPr>
        <p:spPr>
          <a:xfrm flipH="1">
            <a:off x="3205186" y="1624821"/>
            <a:ext cx="332557" cy="134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aoblený obdélník 11"/>
          <p:cNvSpPr/>
          <p:nvPr/>
        </p:nvSpPr>
        <p:spPr>
          <a:xfrm>
            <a:off x="5220072" y="627534"/>
            <a:ext cx="3800450" cy="3507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Doplň schéma vývoje živých organismů.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9524605"/>
              </p:ext>
            </p:extLst>
          </p:nvPr>
        </p:nvGraphicFramePr>
        <p:xfrm>
          <a:off x="5580112" y="1206066"/>
          <a:ext cx="3192016" cy="375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5508104" y="1722502"/>
            <a:ext cx="1080745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Bílkoviny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422343" y="2882281"/>
            <a:ext cx="125226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Koacerváty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508103" y="4011910"/>
            <a:ext cx="110959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Živé </a:t>
            </a: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organismy</a:t>
            </a:r>
          </a:p>
        </p:txBody>
      </p:sp>
      <p:pic>
        <p:nvPicPr>
          <p:cNvPr id="10" name="Picture 2" descr="http://skole.trondheim.kommune.no/rosten/fag/naturfag/utvikling/prekambrium_files/prekamfig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30490"/>
            <a:ext cx="1964765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192671" y="3147814"/>
            <a:ext cx="4883385" cy="3507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Prohlédni si obrázek. Charakterizuj, co se dělo v tomto období?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787761" y="3858021"/>
            <a:ext cx="2371162" cy="738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opečná činnost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znik pevné zemské kůry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ytvoření prvotní atmosféry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4" grpId="0"/>
      <p:bldP spid="15" grpId="0"/>
      <p:bldP spid="17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282104" y="2720330"/>
            <a:ext cx="2448272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Názory na vznik Země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ový popisek 2"/>
          <p:cNvSpPr/>
          <p:nvPr/>
        </p:nvSpPr>
        <p:spPr>
          <a:xfrm>
            <a:off x="2051719" y="1080644"/>
            <a:ext cx="1127323" cy="612648"/>
          </a:xfrm>
          <a:prstGeom prst="wedgeRoundRectCallout">
            <a:avLst>
              <a:gd name="adj1" fmla="val -12988"/>
              <a:gd name="adj2" fmla="val 20864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Stvoření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3538339" y="1073109"/>
            <a:ext cx="1440160" cy="612648"/>
          </a:xfrm>
          <a:prstGeom prst="wedgeRoundRectCallout">
            <a:avLst>
              <a:gd name="adj1" fmla="val -114393"/>
              <a:gd name="adj2" fmla="val 2133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Dlouhodobý vývoj hmoty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lačítko akce: Video 4">
            <a:hlinkClick r:id="rId3" highlightClick="1"/>
          </p:cNvPr>
          <p:cNvSpPr/>
          <p:nvPr/>
        </p:nvSpPr>
        <p:spPr>
          <a:xfrm>
            <a:off x="395536" y="2628529"/>
            <a:ext cx="563661" cy="32040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ový popisek 7"/>
          <p:cNvSpPr/>
          <p:nvPr/>
        </p:nvSpPr>
        <p:spPr>
          <a:xfrm>
            <a:off x="1575322" y="4381450"/>
            <a:ext cx="1456530" cy="612648"/>
          </a:xfrm>
          <a:prstGeom prst="wedgeRoundRectCallout">
            <a:avLst>
              <a:gd name="adj1" fmla="val 15708"/>
              <a:gd name="adj2" fmla="val -24222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Mimozemská civilizace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rivankova.UNBCHEM\Local Settings\Temporary Internet Files\Content.IE5\J6EZ5ATM\MM900283735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1441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KTMJIXSP\MM900043794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45" y="3177530"/>
            <a:ext cx="7334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4L8V0563\MM900283736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82" y="3456196"/>
            <a:ext cx="1143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HXNJMBL0\MC90041536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8315"/>
            <a:ext cx="1868254" cy="12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lačítko akce: Video 6">
            <a:hlinkClick r:id="rId8" highlightClick="1"/>
          </p:cNvPr>
          <p:cNvSpPr/>
          <p:nvPr/>
        </p:nvSpPr>
        <p:spPr>
          <a:xfrm>
            <a:off x="4140978" y="2066351"/>
            <a:ext cx="521208" cy="32040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1" name="Picture 7" descr="C:\Documents and Settings\krivankova.UNBCHEM\Local Settings\Temporary Internet Files\Content.IE5\CC1YRX92\MP90043861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014" y="2620557"/>
            <a:ext cx="807136" cy="53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5508104" y="929768"/>
            <a:ext cx="3384376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Význam vody a Slunce pro život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rivankova.UNBCHEM\Local Settings\Temporary Internet Files\Content.IE5\J6EZ5ATM\MC900441357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7733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rivankova.UNBCHEM\Local Settings\Temporary Internet Files\Content.IE5\Y7SRUDI5\MP900400957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60897"/>
            <a:ext cx="913981" cy="11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ný popisek 8"/>
          <p:cNvSpPr/>
          <p:nvPr/>
        </p:nvSpPr>
        <p:spPr>
          <a:xfrm>
            <a:off x="3941222" y="4022740"/>
            <a:ext cx="2074553" cy="995366"/>
          </a:xfrm>
          <a:prstGeom prst="wedgeEllipseCallout">
            <a:avLst>
              <a:gd name="adj1" fmla="val 56150"/>
              <a:gd name="adj2" fmla="val -1771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zdroj energie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 tepla</a:t>
            </a:r>
          </a:p>
        </p:txBody>
      </p:sp>
      <p:sp>
        <p:nvSpPr>
          <p:cNvPr id="19" name="Oválný popisek 18"/>
          <p:cNvSpPr/>
          <p:nvPr/>
        </p:nvSpPr>
        <p:spPr>
          <a:xfrm>
            <a:off x="5826707" y="4041043"/>
            <a:ext cx="3131840" cy="958760"/>
          </a:xfrm>
          <a:prstGeom prst="wedgeEllipseCallout">
            <a:avLst>
              <a:gd name="adj1" fmla="val 22729"/>
              <a:gd name="adj2" fmla="val -1776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v živých organismech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rozpouští živiny, kyslík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2015187"/>
              </p:ext>
            </p:extLst>
          </p:nvPr>
        </p:nvGraphicFramePr>
        <p:xfrm>
          <a:off x="5796136" y="558560"/>
          <a:ext cx="2607134" cy="307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2249988" y="672505"/>
            <a:ext cx="2448272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Earth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krivankova.UNBCHEM\Local Settings\Temporary Internet Files\Content.IE5\HXNJMBL0\MP900399628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5646"/>
            <a:ext cx="3901440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1050112" y="1443050"/>
            <a:ext cx="1224136" cy="3851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atmosphere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242597" y="4550196"/>
            <a:ext cx="1224136" cy="3851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hydrosphere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612900" y="2715766"/>
            <a:ext cx="1679180" cy="3851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ontinental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crust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rivankova.UNBCHEM\Local Settings\Temporary Internet Files\Content.IE5\Y7SRUDI5\MC90038309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28" y="3196222"/>
            <a:ext cx="1842516" cy="137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aoblený obdélník 13"/>
          <p:cNvSpPr/>
          <p:nvPr/>
        </p:nvSpPr>
        <p:spPr>
          <a:xfrm>
            <a:off x="5652120" y="4643189"/>
            <a:ext cx="1055614" cy="3851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life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ykas japonský (Cycas revoluta) se samičí pseudošišticí je jediným cykasem běžně dostupným v obchodec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45173"/>
            <a:ext cx="2064481" cy="11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krivankova.UNBCHEM\Local Settings\Temporary Internet Files\Content.IE5\4L8V0563\MM900323737[1]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2" y="1290079"/>
            <a:ext cx="10477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06016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Jaké je složení vzduchu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nyní?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sulfan, amoniak, oxid uhličitý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oxid uhličitý, voda, oxid siřičitý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kyslík, dusík, oxid siřičitý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kyslík, dusík, oxid uhličitý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Co je paleontologie?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věda o zvířatech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věda o rostlinách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věda o zkamenělinách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věda o koacervátech 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Jak se nazývá vzdušný obal Země?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hydrosféra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atmosféra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ozonosféra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troposféra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  Z čeho vznikly živé organismy?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 kyslíku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 bílkovin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 tuků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 cukrů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695865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1.9 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779662"/>
            <a:ext cx="8136904" cy="2232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revprirody.cz/picture/0509/jadro.jpg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http://upload.wikimedia.org/wikipedia/commons/thumb/9/90/NovaSlunecniSoustava.jpg/400px-NovaSlunecniSoustava.jpg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http://upload.wikimedia.org/wikipedia/commons/thumb/2/2a/Sorakuen03s3200.jpg/300px-Sorakuen03s3200.jpg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http://upload.wikimedia.org/wikipedia/commons/thumb/b/be/Top_of_Atmosphere.jpg/220px-Top_of_Atmosphere.jpg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skole.trondheim.kommune.no/rosten/fag/naturfag/utvikling/prekambrium_files/prekamfig02.jpg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718</Words>
  <Application>Microsoft Office PowerPoint</Application>
  <PresentationFormat>Předvádění na obrazovce (16:9)</PresentationFormat>
  <Paragraphs>152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Motiv sady Office</vt:lpstr>
      <vt:lpstr>1.1  Vznik a vývoj života </vt:lpstr>
      <vt:lpstr>1.2  Co už víš? </vt:lpstr>
      <vt:lpstr>1.3  Jaké si řekneme nové termíny a názvy?</vt:lpstr>
      <vt:lpstr>1.4  Co si řekneme nového?</vt:lpstr>
      <vt:lpstr>1.5  Procvičení a příklady</vt:lpstr>
      <vt:lpstr>1.6  Něco navíc pro šikovné</vt:lpstr>
      <vt:lpstr>1.7  CLIL</vt:lpstr>
      <vt:lpstr>1.8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prusa</cp:lastModifiedBy>
  <cp:revision>209</cp:revision>
  <dcterms:created xsi:type="dcterms:W3CDTF">2010-10-18T18:21:56Z</dcterms:created>
  <dcterms:modified xsi:type="dcterms:W3CDTF">2015-11-19T14:23:50Z</dcterms:modified>
</cp:coreProperties>
</file>