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2" r:id="rId3"/>
    <p:sldId id="278" r:id="rId4"/>
    <p:sldId id="281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FC016"/>
    <a:srgbClr val="FFCCFF"/>
    <a:srgbClr val="FFCC99"/>
    <a:srgbClr val="FF9966"/>
    <a:srgbClr val="F59383"/>
    <a:srgbClr val="00B050"/>
    <a:srgbClr val="CC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zine.cz/wp-content/uploads/2012/05/ruka-chnapajici-po-penezich.jpg" TargetMode="External"/><Relationship Id="rId2" Type="http://schemas.openxmlformats.org/officeDocument/2006/relationships/hyperlink" Target="http://g.denik.cz/45/e9/pejchal_hamlet_vcd_pce_denik-38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menyklimatu.estranky.cz/img/picture/1378/uklid.gif" TargetMode="External"/><Relationship Id="rId5" Type="http://schemas.openxmlformats.org/officeDocument/2006/relationships/hyperlink" Target="http://www.visualphotos.com/photo/2x3264313/kids_coming_home_from_school_42-17840064.jpg" TargetMode="External"/><Relationship Id="rId4" Type="http://schemas.openxmlformats.org/officeDocument/2006/relationships/hyperlink" Target="http://i.idnes.cz/09/073/cl6/JB2c935e_kalenda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57542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Unregelmäßige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Verben +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Hilfsverben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1491630"/>
            <a:ext cx="1584000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2843808" y="2499742"/>
            <a:ext cx="7841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</a:p>
        </p:txBody>
      </p:sp>
      <p:pic>
        <p:nvPicPr>
          <p:cNvPr id="1026" name="Picture 2" descr="C:\Users\horova\AppData\Local\Microsoft\Windows\Temporary Internet Files\Content.IE5\GKQQFWVH\MP90041012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3598"/>
            <a:ext cx="1908000" cy="1356463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rova\AppData\Local\Microsoft\Windows\Temporary Internet Files\Content.IE5\A3VQ1A32\MP90040933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129" y="2859782"/>
            <a:ext cx="2104343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rova\AppData\Local\Microsoft\Windows\Temporary Internet Files\Content.IE5\BQSYMGH1\MP90043061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9582"/>
            <a:ext cx="2005826" cy="133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orova\AppData\Local\Microsoft\Windows\Temporary Internet Files\Content.IE5\G242K3DL\MP90041005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79942"/>
            <a:ext cx="1620000" cy="162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orova\AppData\Local\Microsoft\Windows\Temporary Internet Files\Content.IE5\A3VQ1A32\MP900399954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71550"/>
            <a:ext cx="2124000" cy="141544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107504" y="3971840"/>
            <a:ext cx="99899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ESSEN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452320" y="1995686"/>
            <a:ext cx="15840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SCHLAFEN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427734"/>
            <a:ext cx="10278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979712" y="987574"/>
            <a:ext cx="125085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766470" y="2643758"/>
            <a:ext cx="134203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3075806"/>
            <a:ext cx="2104343" cy="118289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2195736" y="4043848"/>
            <a:ext cx="10983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3261063"/>
            <a:ext cx="1842093" cy="118289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5361733" y="2963728"/>
            <a:ext cx="115448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HEIßEN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662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Nepravidelné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sloveso, pomocné sloveso, časování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nepravidelných </a:t>
                      </a:r>
                    </a:p>
                    <a:p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pomocných sloves.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003798"/>
            <a:ext cx="1427807" cy="198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766" y="483518"/>
            <a:ext cx="353712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7.2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1520" y="1131590"/>
            <a:ext cx="4392488" cy="172819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regelmäßige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Verben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   pravidelná slovesa časujeme v přítomném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čase podle ustáleného vzoru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loveso přijímá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kořeni výše uvedené koncovky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kořen vzniká odtržením koncovky –en / -n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POZOR!!! Pokud kořen končí na –d, -t, -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chn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vkládáme před koncovku -e-.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43720"/>
              </p:ext>
            </p:extLst>
          </p:nvPr>
        </p:nvGraphicFramePr>
        <p:xfrm>
          <a:off x="4788024" y="1419622"/>
          <a:ext cx="4014886" cy="135964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přijít, přicházet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238056"/>
              </p:ext>
            </p:extLst>
          </p:nvPr>
        </p:nvGraphicFramePr>
        <p:xfrm>
          <a:off x="4788024" y="3003798"/>
          <a:ext cx="4014886" cy="135964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pracovat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3075806"/>
            <a:ext cx="1494600" cy="19442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3779912" y="4659982"/>
            <a:ext cx="136815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ARBEITEN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4587974"/>
            <a:ext cx="128776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</a:p>
        </p:txBody>
      </p:sp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1196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1520" y="1203598"/>
            <a:ext cx="4392488" cy="172819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Unregelmäßige</a:t>
            </a:r>
            <a:r>
              <a:rPr lang="cs-CZ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Verben 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Hilfsverben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pomocná slovesa se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velmi často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podílí na tvoření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některých slovesných tvarů 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(např. budoucí a minulý čas)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musíme je velmi dobře ovládat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atří mezi tzv. nepravidelná slovesa → mají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nepravidelné časování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(třeba se je naučit zpaměti).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90820"/>
              </p:ext>
            </p:extLst>
          </p:nvPr>
        </p:nvGraphicFramePr>
        <p:xfrm>
          <a:off x="4788024" y="62753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být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26723"/>
              </p:ext>
            </p:extLst>
          </p:nvPr>
        </p:nvGraphicFramePr>
        <p:xfrm>
          <a:off x="4788024" y="213970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mít, vlastnit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habt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hat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7869"/>
              </p:ext>
            </p:extLst>
          </p:nvPr>
        </p:nvGraphicFramePr>
        <p:xfrm>
          <a:off x="4805586" y="366037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stát 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wirst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wird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3075806"/>
            <a:ext cx="2544000" cy="190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1259632" y="3075806"/>
            <a:ext cx="1008112" cy="338554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</a:p>
        </p:txBody>
      </p: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1520" y="987574"/>
            <a:ext cx="4464496" cy="108012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bIns="72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Další často užívaná nepravidelná slovesa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nepravidelná slovesa tvoří přítomný čas stejně jako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prav. slovesa pomocí koncovek →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 některých dochází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ke změně kmenové souhlásky ve 2. a 3. osobě j. čís. 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37282"/>
              </p:ext>
            </p:extLst>
          </p:nvPr>
        </p:nvGraphicFramePr>
        <p:xfrm>
          <a:off x="5076056" y="83428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 = spát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schläfst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schläft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97898"/>
              </p:ext>
            </p:extLst>
          </p:nvPr>
        </p:nvGraphicFramePr>
        <p:xfrm>
          <a:off x="4805586" y="227444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EIßEN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jmenovat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eiße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eißen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eißt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eißt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eißt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heißen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03558"/>
              </p:ext>
            </p:extLst>
          </p:nvPr>
        </p:nvGraphicFramePr>
        <p:xfrm>
          <a:off x="4805586" y="371460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LESEN = číst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liest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liest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794269"/>
              </p:ext>
            </p:extLst>
          </p:nvPr>
        </p:nvGraphicFramePr>
        <p:xfrm>
          <a:off x="413098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jet, jezdit, vést, řídit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03710"/>
              </p:ext>
            </p:extLst>
          </p:nvPr>
        </p:nvGraphicFramePr>
        <p:xfrm>
          <a:off x="395536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 = jíst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54414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5329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23528" y="3075806"/>
            <a:ext cx="3373413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Jsem hezký a hodný.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Jeho tatínek je mladý.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Naše teta má psa a kočku.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Honza se stane učitelem.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Jíme chleba s máslem.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Jmenuji se Petra a ona se jmenuje Jana.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Čteme rádi.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dítě spí doma.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28541"/>
              </p:ext>
            </p:extLst>
          </p:nvPr>
        </p:nvGraphicFramePr>
        <p:xfrm>
          <a:off x="4788024" y="83428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být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487322"/>
              </p:ext>
            </p:extLst>
          </p:nvPr>
        </p:nvGraphicFramePr>
        <p:xfrm>
          <a:off x="4788024" y="227444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mít, vlastnit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9345"/>
              </p:ext>
            </p:extLst>
          </p:nvPr>
        </p:nvGraphicFramePr>
        <p:xfrm>
          <a:off x="4805586" y="371460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stát 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TextovéPole 29"/>
          <p:cNvSpPr txBox="1"/>
          <p:nvPr/>
        </p:nvSpPr>
        <p:spPr>
          <a:xfrm>
            <a:off x="4067944" y="699542"/>
            <a:ext cx="15121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Doplň: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255861"/>
            <a:ext cx="1944216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Přelož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1560" y="1779662"/>
            <a:ext cx="3373413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se jmenujete, my jsme, já mám, oni se stanou, vy jíte, oni jedou, já jím, my řídíme, ty se jmenuješ, on čte, vy máte, ona se stane, oni čtou, vy jedete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23528" y="3075806"/>
            <a:ext cx="3528392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schön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brav.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Sein Vater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Unsere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Katze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Honza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Butterbrot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Petra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Jana.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schläft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11560" y="1779662"/>
            <a:ext cx="3373413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fahrt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0619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673353" y="4088998"/>
            <a:ext cx="2890535" cy="9310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Präteritum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Čas souminulý: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jeden ze třech minulých časů v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označuje děj, který již proběhl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používáme ho především při vyprávění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148064" y="2859782"/>
            <a:ext cx="2446504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Přelož: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Stal se učitelem.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Měla tvojí kabelku.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Moje maminka byla v Praze.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Měli jsme dvě obyčejné tužky.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Byli tam s naší učitelkou.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 jsi štěstí.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Můj táta byl dnes večer doma.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Vaše babička byla velmi stará.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031032"/>
              </p:ext>
            </p:extLst>
          </p:nvPr>
        </p:nvGraphicFramePr>
        <p:xfrm>
          <a:off x="4644008" y="127560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mít, vlastnit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att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att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tte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tten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79898"/>
              </p:ext>
            </p:extLst>
          </p:nvPr>
        </p:nvGraphicFramePr>
        <p:xfrm>
          <a:off x="251520" y="1050308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být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82659"/>
              </p:ext>
            </p:extLst>
          </p:nvPr>
        </p:nvGraphicFramePr>
        <p:xfrm>
          <a:off x="269082" y="257175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stát 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urdest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urde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5148064" y="2859782"/>
            <a:ext cx="304827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Kontrolier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Kontroluj si: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Handtasche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Prag.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Bleistifte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dort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unserer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Glück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 Vater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Euere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alt.</a:t>
            </a:r>
          </a:p>
        </p:txBody>
      </p: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44783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5730"/>
              </p:ext>
            </p:extLst>
          </p:nvPr>
        </p:nvGraphicFramePr>
        <p:xfrm>
          <a:off x="4644008" y="1563638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843558"/>
            <a:ext cx="2664000" cy="199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475656" y="843558"/>
            <a:ext cx="1584176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90973"/>
              </p:ext>
            </p:extLst>
          </p:nvPr>
        </p:nvGraphicFramePr>
        <p:xfrm>
          <a:off x="4644008" y="321982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HAVE GOT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endParaRPr lang="de-DE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has 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3003798"/>
            <a:ext cx="3458328" cy="194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95536" y="3003798"/>
            <a:ext cx="2448272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TO HAVE GOT</a:t>
            </a:r>
          </a:p>
        </p:txBody>
      </p:sp>
      <p:sp>
        <p:nvSpPr>
          <p:cNvPr id="1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32416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my jsme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bist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 jíte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ihr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isst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esse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ihr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esst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heißt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 se stane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werden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 Najdi správný infinitiv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heißt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werden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heißen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381601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g.denik.cz/45/e9/pejchal_hamlet_vcd_pce_denik-380.jpg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1,3,7)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www.topzine.cz/wp-content/uploads/2012/05/ruka-chnapajici-po-penezich.jpg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1,7)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i.idnes.cz/09/073/cl6/JB2c935e_kalendar.jpg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www.visualphotos.com/photo/2x3264313/kids_coming_home_from_school_42-17840064.jpg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www.zmenyklimatu.estranky.cz/img/picture/1378/uklid.gif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marL="342900"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1541</Words>
  <Application>Microsoft Office PowerPoint</Application>
  <PresentationFormat>Předvádění na obrazovce (16:9)</PresentationFormat>
  <Paragraphs>475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7.1 Unregelmäßige Verben + Hilfsverben</vt:lpstr>
      <vt:lpstr>7.2 Was weißt du schon?</vt:lpstr>
      <vt:lpstr>7.3 Was Neues erfahren wir?</vt:lpstr>
      <vt:lpstr>7.4 Welche neue Termine erlernen wir?</vt:lpstr>
      <vt:lpstr>7.5 Was merkt ihr euch?</vt:lpstr>
      <vt:lpstr>7.6 Etwas zusätzlich für geschickte Schüler</vt:lpstr>
      <vt:lpstr>Prezentace aplikace PowerPoint</vt:lpstr>
      <vt:lpstr>7.8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433</cp:revision>
  <dcterms:created xsi:type="dcterms:W3CDTF">2010-10-18T18:21:56Z</dcterms:created>
  <dcterms:modified xsi:type="dcterms:W3CDTF">2013-06-23T20:28:27Z</dcterms:modified>
</cp:coreProperties>
</file>