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7" r:id="rId2"/>
    <p:sldId id="275" r:id="rId3"/>
    <p:sldId id="278" r:id="rId4"/>
    <p:sldId id="276" r:id="rId5"/>
    <p:sldId id="270" r:id="rId6"/>
    <p:sldId id="274" r:id="rId7"/>
    <p:sldId id="279" r:id="rId8"/>
    <p:sldId id="268" r:id="rId9"/>
    <p:sldId id="265" r:id="rId10"/>
    <p:sldId id="266" r:id="rId11"/>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59383"/>
    <a:srgbClr val="00B050"/>
    <a:srgbClr val="CCFFCC"/>
    <a:srgbClr val="FFFF99"/>
    <a:srgbClr val="FFFF00"/>
    <a:srgbClr val="81376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250" autoAdjust="0"/>
  </p:normalViewPr>
  <p:slideViewPr>
    <p:cSldViewPr>
      <p:cViewPr>
        <p:scale>
          <a:sx n="90" d="100"/>
          <a:sy n="90" d="100"/>
        </p:scale>
        <p:origin x="-810" y="-108"/>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cs-CZ" smtClean="0"/>
              <a:t>Elektronická učebnice - Základní škola Děčín VI, Na Stráni 879/2, příspěvková organizace</a:t>
            </a:r>
            <a:endParaRPr lang="cs-CZ"/>
          </a:p>
        </p:txBody>
      </p:sp>
      <p:sp>
        <p:nvSpPr>
          <p:cNvPr id="3" name="Zástupný symbol pro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033583E-89BF-4ECB-AA3F-75DD3E829E63}" type="datetimeFigureOut">
              <a:rPr lang="cs-CZ" smtClean="0"/>
              <a:pPr/>
              <a:t>23.6.2013</a:t>
            </a:fld>
            <a:endParaRPr lang="cs-CZ"/>
          </a:p>
        </p:txBody>
      </p:sp>
      <p:sp>
        <p:nvSpPr>
          <p:cNvPr id="4" name="Zástupný symbol pro zápatí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D771979-99DB-4828-878C-66DC5CF305D5}" type="slidenum">
              <a:rPr lang="cs-CZ" smtClean="0"/>
              <a:pPr/>
              <a:t>‹#›</a:t>
            </a:fld>
            <a:endParaRPr lang="cs-CZ"/>
          </a:p>
        </p:txBody>
      </p:sp>
    </p:spTree>
    <p:extLst>
      <p:ext uri="{BB962C8B-B14F-4D97-AF65-F5344CB8AC3E}">
        <p14:creationId xmlns:p14="http://schemas.microsoft.com/office/powerpoint/2010/main" val="3767630280"/>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cs-CZ" smtClean="0"/>
              <a:t>Elektronická učebnice - Základní škola Děčín VI, Na Stráni 879/2, příspěvková organizace</a:t>
            </a:r>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527786-DE88-4C02-A0B7-082242F2B663}" type="datetimeFigureOut">
              <a:rPr lang="cs-CZ" smtClean="0"/>
              <a:pPr/>
              <a:t>23.6.2013</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C757F8-8F25-4CF1-88DC-C9C420F53004}" type="slidenum">
              <a:rPr lang="cs-CZ" smtClean="0"/>
              <a:pPr/>
              <a:t>‹#›</a:t>
            </a:fld>
            <a:endParaRPr lang="cs-CZ"/>
          </a:p>
        </p:txBody>
      </p:sp>
    </p:spTree>
    <p:extLst>
      <p:ext uri="{BB962C8B-B14F-4D97-AF65-F5344CB8AC3E}">
        <p14:creationId xmlns:p14="http://schemas.microsoft.com/office/powerpoint/2010/main" val="736212113"/>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endParaRPr lang="cs-CZ" baseline="0" dirty="0" smtClean="0"/>
          </a:p>
          <a:p>
            <a:endParaRPr lang="cs-CZ" dirty="0"/>
          </a:p>
        </p:txBody>
      </p:sp>
      <p:sp>
        <p:nvSpPr>
          <p:cNvPr id="4" name="Zástupný symbol pro číslo snímku 3"/>
          <p:cNvSpPr>
            <a:spLocks noGrp="1"/>
          </p:cNvSpPr>
          <p:nvPr>
            <p:ph type="sldNum" sz="quarter" idx="10"/>
          </p:nvPr>
        </p:nvSpPr>
        <p:spPr/>
        <p:txBody>
          <a:bodyPr/>
          <a:lstStyle/>
          <a:p>
            <a:fld id="{A7C757F8-8F25-4CF1-88DC-C9C420F53004}" type="slidenum">
              <a:rPr lang="cs-CZ" smtClean="0"/>
              <a:pPr/>
              <a:t>1</a:t>
            </a:fld>
            <a:endParaRPr lang="cs-CZ"/>
          </a:p>
        </p:txBody>
      </p:sp>
      <p:sp>
        <p:nvSpPr>
          <p:cNvPr id="5" name="Zástupný symbol pro záhlaví 4"/>
          <p:cNvSpPr>
            <a:spLocks noGrp="1"/>
          </p:cNvSpPr>
          <p:nvPr>
            <p:ph type="hdr" sz="quarter" idx="11"/>
          </p:nvPr>
        </p:nvSpPr>
        <p:spPr/>
        <p:txBody>
          <a:bodyPr/>
          <a:lstStyle/>
          <a:p>
            <a:r>
              <a:rPr lang="cs-CZ" smtClean="0"/>
              <a:t>Elektronická učebnice - Základní škola Děčín VI, Na Stráni 879/2, příspěvková organizace</a:t>
            </a:r>
            <a:endParaRPr lang="cs-C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A7C757F8-8F25-4CF1-88DC-C9C420F53004}" type="slidenum">
              <a:rPr lang="cs-CZ" smtClean="0"/>
              <a:pPr/>
              <a:t>2</a:t>
            </a:fld>
            <a:endParaRPr lang="cs-CZ"/>
          </a:p>
        </p:txBody>
      </p:sp>
      <p:sp>
        <p:nvSpPr>
          <p:cNvPr id="5" name="Zástupný symbol pro záhlaví 4"/>
          <p:cNvSpPr>
            <a:spLocks noGrp="1"/>
          </p:cNvSpPr>
          <p:nvPr>
            <p:ph type="hdr" sz="quarter" idx="11"/>
          </p:nvPr>
        </p:nvSpPr>
        <p:spPr/>
        <p:txBody>
          <a:bodyPr/>
          <a:lstStyle/>
          <a:p>
            <a:r>
              <a:rPr lang="cs-CZ" smtClean="0"/>
              <a:t>Elektronická učebnice - Základní škola Děčín VI, Na Stráni 879/2, příspěvková organizace</a:t>
            </a:r>
            <a:endParaRPr lang="cs-C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A7C757F8-8F25-4CF1-88DC-C9C420F53004}" type="slidenum">
              <a:rPr lang="cs-CZ" smtClean="0"/>
              <a:pPr/>
              <a:t>3</a:t>
            </a:fld>
            <a:endParaRPr lang="cs-CZ"/>
          </a:p>
        </p:txBody>
      </p:sp>
      <p:sp>
        <p:nvSpPr>
          <p:cNvPr id="5" name="Zástupný symbol pro záhlaví 4"/>
          <p:cNvSpPr>
            <a:spLocks noGrp="1"/>
          </p:cNvSpPr>
          <p:nvPr>
            <p:ph type="hdr" sz="quarter" idx="11"/>
          </p:nvPr>
        </p:nvSpPr>
        <p:spPr/>
        <p:txBody>
          <a:bodyPr/>
          <a:lstStyle/>
          <a:p>
            <a:r>
              <a:rPr lang="cs-CZ" smtClean="0"/>
              <a:t>Elektronická učebnice - Základní škola Děčín VI, Na Stráni 879/2, příspěvková organizace</a:t>
            </a:r>
            <a:endParaRPr lang="cs-CZ"/>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A7C757F8-8F25-4CF1-88DC-C9C420F53004}" type="slidenum">
              <a:rPr lang="cs-CZ" smtClean="0"/>
              <a:pPr/>
              <a:t>4</a:t>
            </a:fld>
            <a:endParaRPr lang="cs-CZ"/>
          </a:p>
        </p:txBody>
      </p:sp>
      <p:sp>
        <p:nvSpPr>
          <p:cNvPr id="5" name="Zástupný symbol pro záhlaví 4"/>
          <p:cNvSpPr>
            <a:spLocks noGrp="1"/>
          </p:cNvSpPr>
          <p:nvPr>
            <p:ph type="hdr" sz="quarter" idx="11"/>
          </p:nvPr>
        </p:nvSpPr>
        <p:spPr/>
        <p:txBody>
          <a:bodyPr/>
          <a:lstStyle/>
          <a:p>
            <a:r>
              <a:rPr lang="cs-CZ" smtClean="0"/>
              <a:t>Elektronická učebnice - Základní škola Děčín VI, Na Stráni 879/2, příspěvková organizace</a:t>
            </a:r>
            <a:endParaRPr lang="cs-CZ"/>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A7C757F8-8F25-4CF1-88DC-C9C420F53004}" type="slidenum">
              <a:rPr lang="cs-CZ" smtClean="0"/>
              <a:pPr/>
              <a:t>5</a:t>
            </a:fld>
            <a:endParaRPr lang="cs-CZ"/>
          </a:p>
        </p:txBody>
      </p:sp>
      <p:sp>
        <p:nvSpPr>
          <p:cNvPr id="5" name="Zástupný symbol pro záhlaví 4"/>
          <p:cNvSpPr>
            <a:spLocks noGrp="1"/>
          </p:cNvSpPr>
          <p:nvPr>
            <p:ph type="hdr" sz="quarter" idx="11"/>
          </p:nvPr>
        </p:nvSpPr>
        <p:spPr/>
        <p:txBody>
          <a:bodyPr/>
          <a:lstStyle/>
          <a:p>
            <a:r>
              <a:rPr lang="cs-CZ" smtClean="0"/>
              <a:t>Elektronická učebnice - Základní škola Děčín VI, Na Stráni 879/2, příspěvková organizace</a:t>
            </a:r>
            <a:endParaRPr lang="cs-CZ"/>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A7C757F8-8F25-4CF1-88DC-C9C420F53004}" type="slidenum">
              <a:rPr lang="cs-CZ" smtClean="0"/>
              <a:pPr/>
              <a:t>6</a:t>
            </a:fld>
            <a:endParaRPr lang="cs-CZ"/>
          </a:p>
        </p:txBody>
      </p:sp>
      <p:sp>
        <p:nvSpPr>
          <p:cNvPr id="5" name="Zástupný symbol pro záhlaví 4"/>
          <p:cNvSpPr>
            <a:spLocks noGrp="1"/>
          </p:cNvSpPr>
          <p:nvPr>
            <p:ph type="hdr" sz="quarter" idx="11"/>
          </p:nvPr>
        </p:nvSpPr>
        <p:spPr/>
        <p:txBody>
          <a:bodyPr/>
          <a:lstStyle/>
          <a:p>
            <a:r>
              <a:rPr lang="cs-CZ" smtClean="0"/>
              <a:t>Elektronická učebnice - Základní škola Děčín VI, Na Stráni 879/2, příspěvková organizace</a:t>
            </a:r>
            <a:endParaRPr lang="cs-CZ"/>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A7C757F8-8F25-4CF1-88DC-C9C420F53004}" type="slidenum">
              <a:rPr lang="cs-CZ" smtClean="0"/>
              <a:pPr/>
              <a:t>7</a:t>
            </a:fld>
            <a:endParaRPr lang="cs-CZ"/>
          </a:p>
        </p:txBody>
      </p:sp>
      <p:sp>
        <p:nvSpPr>
          <p:cNvPr id="5" name="Zástupný symbol pro záhlaví 4"/>
          <p:cNvSpPr>
            <a:spLocks noGrp="1"/>
          </p:cNvSpPr>
          <p:nvPr>
            <p:ph type="hdr" sz="quarter" idx="11"/>
          </p:nvPr>
        </p:nvSpPr>
        <p:spPr/>
        <p:txBody>
          <a:bodyPr/>
          <a:lstStyle/>
          <a:p>
            <a:r>
              <a:rPr lang="cs-CZ" smtClean="0"/>
              <a:t>Elektronická učebnice - Základní škola Děčín VI, Na Stráni 879/2, příspěvková organizace</a:t>
            </a:r>
            <a:endParaRPr lang="cs-CZ"/>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A7C757F8-8F25-4CF1-88DC-C9C420F53004}" type="slidenum">
              <a:rPr lang="cs-CZ" smtClean="0"/>
              <a:pPr/>
              <a:t>8</a:t>
            </a:fld>
            <a:endParaRPr lang="cs-CZ"/>
          </a:p>
        </p:txBody>
      </p:sp>
      <p:sp>
        <p:nvSpPr>
          <p:cNvPr id="5" name="Zástupný symbol pro záhlaví 4"/>
          <p:cNvSpPr>
            <a:spLocks noGrp="1"/>
          </p:cNvSpPr>
          <p:nvPr>
            <p:ph type="hdr" sz="quarter" idx="11"/>
          </p:nvPr>
        </p:nvSpPr>
        <p:spPr/>
        <p:txBody>
          <a:bodyPr/>
          <a:lstStyle/>
          <a:p>
            <a:r>
              <a:rPr lang="cs-CZ" smtClean="0"/>
              <a:t>Elektronická učebnice - Základní škola Děčín VI, Na Stráni 879/2, příspěvková organizace</a:t>
            </a:r>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1597819"/>
            <a:ext cx="7772400" cy="1102519"/>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1F946E6A-BCBB-4397-B238-D9666C12CA33}" type="datetime1">
              <a:rPr lang="cs-CZ" smtClean="0"/>
              <a:pPr/>
              <a:t>23.6.2013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984DB5B-C4F9-421B-B915-96C77EBC177D}" type="datetime1">
              <a:rPr lang="cs-CZ" smtClean="0"/>
              <a:pPr/>
              <a:t>23.6.2013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05979"/>
            <a:ext cx="2057400" cy="4388644"/>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05979"/>
            <a:ext cx="6019800" cy="4388644"/>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1027F35-795A-4B52-AF4B-8AF9D6F591C2}" type="datetime1">
              <a:rPr lang="cs-CZ" smtClean="0"/>
              <a:pPr/>
              <a:t>23.6.2013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B4B4C2E-6E06-4E9C-9D85-8F31E0E288E6}" type="datetime1">
              <a:rPr lang="cs-CZ" smtClean="0"/>
              <a:pPr/>
              <a:t>23.6.2013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3305176"/>
            <a:ext cx="7772400" cy="1021556"/>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1F4ABC8E-B95F-4149-9A9A-D11A584EB29D}" type="datetime1">
              <a:rPr lang="cs-CZ" smtClean="0"/>
              <a:pPr/>
              <a:t>23.6.2013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29A0DED4-D2BA-48CB-B2B6-1875E7FDB29C}" type="datetime1">
              <a:rPr lang="cs-CZ" smtClean="0"/>
              <a:pPr/>
              <a:t>23.6.2013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E829A91E-1CCF-40B7-8986-DCBC22B998A1}" type="datetime1">
              <a:rPr lang="cs-CZ" smtClean="0"/>
              <a:pPr/>
              <a:t>23.6.2013</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59ECEE0F-07E8-4FA4-BC5E-B1097BC39F9A}" type="datetime1">
              <a:rPr lang="cs-CZ" smtClean="0"/>
              <a:pPr/>
              <a:t>23.6.2013</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40561AB1-11DE-4681-8765-EB93C13598AF}" type="datetime1">
              <a:rPr lang="cs-CZ" smtClean="0"/>
              <a:pPr/>
              <a:t>23.6.2013</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1" y="204787"/>
            <a:ext cx="3008313" cy="871538"/>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7F688AF0-EED2-4674-8E08-6CB36054DDEB}" type="datetime1">
              <a:rPr lang="cs-CZ" smtClean="0"/>
              <a:pPr/>
              <a:t>23.6.2013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3600450"/>
            <a:ext cx="5486400" cy="425054"/>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8ECB1AB8-A318-494C-B197-385F53BD80D4}" type="datetime1">
              <a:rPr lang="cs-CZ" smtClean="0"/>
              <a:pPr/>
              <a:t>23.6.2013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6600">
            <a:alpha val="60000"/>
          </a:srgbClr>
        </a:solidFill>
        <a:effectLst/>
      </p:bgPr>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63ACAF81-B0B1-45DF-898B-A867B8150E23}" type="datetime1">
              <a:rPr lang="cs-CZ" smtClean="0"/>
              <a:pPr/>
              <a:t>23.6.2013</a:t>
            </a:fld>
            <a:endParaRPr lang="cs-CZ"/>
          </a:p>
        </p:txBody>
      </p:sp>
      <p:sp>
        <p:nvSpPr>
          <p:cNvPr id="5" name="Zástupný symbol pro zápatí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FB5059B0-F0F3-4110-8E3E-B7F9093C10A3}"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gi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g"/><Relationship Id="rId5" Type="http://schemas.openxmlformats.org/officeDocument/2006/relationships/image" Target="../media/image3.jpg"/><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6.jp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5.gif"/><Relationship Id="rId5" Type="http://schemas.openxmlformats.org/officeDocument/2006/relationships/image" Target="../media/image4.jpg"/><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5.gif"/><Relationship Id="rId5" Type="http://schemas.openxmlformats.org/officeDocument/2006/relationships/image" Target="../media/image4.jpg"/><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hubblesite.org/"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8.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www.obec-brezina.cz/files/ckeditor/organizace/knihovna/nove-knihy-big.gif" TargetMode="External"/><Relationship Id="rId2" Type="http://schemas.openxmlformats.org/officeDocument/2006/relationships/hyperlink" Target="http://turretot-eco.spip.ac-rouen.fr/IMG/jpg/My_schoolbag.jpg" TargetMode="External"/><Relationship Id="rId1" Type="http://schemas.openxmlformats.org/officeDocument/2006/relationships/slideLayout" Target="../slideLayouts/slideLayout7.xml"/><Relationship Id="rId4" Type="http://schemas.openxmlformats.org/officeDocument/2006/relationships/hyperlink" Target="http://data.mojezoo.cz/ir/mojezoo/images/ContestModule-Contests/1-2000/279-image-File-chytry_pes--ifresize-200x--logo--server-haficicz.jp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0" y="504000"/>
            <a:ext cx="6767237" cy="477054"/>
          </a:xfrm>
        </p:spPr>
        <p:txBody>
          <a:bodyPr wrap="none">
            <a:spAutoFit/>
          </a:bodyPr>
          <a:lstStyle/>
          <a:p>
            <a:pPr algn="l"/>
            <a:r>
              <a:rPr lang="cs-CZ" sz="2500" b="1" dirty="0">
                <a:latin typeface="Times New Roman" pitchFamily="18" charset="0"/>
                <a:cs typeface="Times New Roman" pitchFamily="18" charset="0"/>
              </a:rPr>
              <a:t>4</a:t>
            </a:r>
            <a:r>
              <a:rPr lang="cs-CZ" sz="2500" b="1" dirty="0" smtClean="0">
                <a:latin typeface="Times New Roman" pitchFamily="18" charset="0"/>
                <a:cs typeface="Times New Roman" pitchFamily="18" charset="0"/>
              </a:rPr>
              <a:t>.1 </a:t>
            </a:r>
            <a:r>
              <a:rPr lang="cs-CZ" sz="2500" b="1" dirty="0" err="1" smtClean="0">
                <a:latin typeface="Times New Roman" pitchFamily="18" charset="0"/>
                <a:cs typeface="Times New Roman" pitchFamily="18" charset="0"/>
              </a:rPr>
              <a:t>Possessivpronomen</a:t>
            </a:r>
            <a:r>
              <a:rPr lang="cs-CZ" sz="2500" b="1" dirty="0" smtClean="0">
                <a:latin typeface="Times New Roman" pitchFamily="18" charset="0"/>
                <a:cs typeface="Times New Roman" pitchFamily="18" charset="0"/>
              </a:rPr>
              <a:t> / Přivlastňovací zájmena</a:t>
            </a:r>
            <a:endParaRPr lang="cs-CZ" sz="2500" b="1" dirty="0">
              <a:latin typeface="Times New Roman" pitchFamily="18" charset="0"/>
              <a:cs typeface="Times New Roman" pitchFamily="18" charset="0"/>
            </a:endParaRPr>
          </a:p>
        </p:txBody>
      </p:sp>
      <p:sp>
        <p:nvSpPr>
          <p:cNvPr id="5" name="TextovéPole 4"/>
          <p:cNvSpPr txBox="1"/>
          <p:nvPr/>
        </p:nvSpPr>
        <p:spPr>
          <a:xfrm>
            <a:off x="0" y="4527947"/>
            <a:ext cx="9144000" cy="615553"/>
          </a:xfrm>
          <a:prstGeom prst="rect">
            <a:avLst/>
          </a:prstGeom>
          <a:solidFill>
            <a:schemeClr val="accent6">
              <a:lumMod val="40000"/>
              <a:lumOff val="60000"/>
            </a:schemeClr>
          </a:solidFill>
        </p:spPr>
        <p:txBody>
          <a:bodyPr wrap="square" rtlCol="0">
            <a:spAutoFit/>
          </a:bodyPr>
          <a:lstStyle/>
          <a:p>
            <a:endParaRPr lang="cs-CZ" sz="1200" dirty="0" smtClean="0">
              <a:solidFill>
                <a:schemeClr val="accent3">
                  <a:lumMod val="50000"/>
                </a:schemeClr>
              </a:solidFill>
              <a:latin typeface="Times New Roman" pitchFamily="18" charset="0"/>
              <a:cs typeface="Times New Roman" pitchFamily="18" charset="0"/>
            </a:endParaRPr>
          </a:p>
          <a:p>
            <a:r>
              <a:rPr lang="cs-CZ" sz="1200" dirty="0" smtClean="0">
                <a:solidFill>
                  <a:schemeClr val="accent3">
                    <a:lumMod val="50000"/>
                  </a:schemeClr>
                </a:solidFill>
                <a:latin typeface="Times New Roman" pitchFamily="18" charset="0"/>
                <a:cs typeface="Times New Roman" pitchFamily="18" charset="0"/>
              </a:rPr>
              <a:t>Autor:</a:t>
            </a:r>
            <a:r>
              <a:rPr lang="cs-CZ" sz="1200" b="1" dirty="0" smtClean="0">
                <a:solidFill>
                  <a:schemeClr val="accent3">
                    <a:lumMod val="50000"/>
                  </a:schemeClr>
                </a:solidFill>
                <a:latin typeface="Times New Roman" pitchFamily="18" charset="0"/>
                <a:cs typeface="Times New Roman" pitchFamily="18" charset="0"/>
              </a:rPr>
              <a:t> Mgr. Alena Horová</a:t>
            </a:r>
          </a:p>
          <a:p>
            <a:endParaRPr lang="cs-CZ" sz="1000" dirty="0">
              <a:latin typeface="Times New Roman" pitchFamily="18" charset="0"/>
              <a:cs typeface="Times New Roman" pitchFamily="18" charset="0"/>
            </a:endParaRPr>
          </a:p>
        </p:txBody>
      </p:sp>
      <p:pic>
        <p:nvPicPr>
          <p:cNvPr id="6" name="obrázek 5" descr="Image"/>
          <p:cNvPicPr/>
          <p:nvPr/>
        </p:nvPicPr>
        <p:blipFill>
          <a:blip r:embed="rId3">
            <a:extLst>
              <a:ext uri="{28A0092B-C50C-407E-A947-70E740481C1C}">
                <a14:useLocalDpi xmlns:a14="http://schemas.microsoft.com/office/drawing/2010/main" val="0"/>
              </a:ext>
            </a:extLst>
          </a:blip>
          <a:srcRect/>
          <a:stretch>
            <a:fillRect/>
          </a:stretch>
        </p:blipFill>
        <p:spPr bwMode="auto">
          <a:xfrm>
            <a:off x="6121871" y="4515966"/>
            <a:ext cx="3029719" cy="612000"/>
          </a:xfrm>
          <a:prstGeom prst="rect">
            <a:avLst/>
          </a:prstGeom>
          <a:noFill/>
          <a:ln>
            <a:noFill/>
          </a:ln>
        </p:spPr>
      </p:pic>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719728" y="1302404"/>
            <a:ext cx="1404000" cy="1557378"/>
          </a:xfrm>
          <a:prstGeom prst="rect">
            <a:avLst/>
          </a:prstGeom>
          <a:noFill/>
          <a:ln w="31750">
            <a:solidFill>
              <a:srgbClr val="C00000"/>
            </a:solidFill>
          </a:ln>
          <a:extLst>
            <a:ext uri="{909E8E84-426E-40DD-AFC4-6F175D3DCCD1}">
              <a14:hiddenFill xmlns:a14="http://schemas.microsoft.com/office/drawing/2010/main">
                <a:solidFill>
                  <a:srgbClr val="FFFFFF"/>
                </a:solidFill>
              </a14:hiddenFill>
            </a:ext>
          </a:extLst>
        </p:spPr>
      </p:pic>
      <p:sp>
        <p:nvSpPr>
          <p:cNvPr id="27" name="TextovéPole 26"/>
          <p:cNvSpPr txBox="1"/>
          <p:nvPr/>
        </p:nvSpPr>
        <p:spPr>
          <a:xfrm>
            <a:off x="677402" y="2963728"/>
            <a:ext cx="1426994" cy="400110"/>
          </a:xfrm>
          <a:prstGeom prst="rect">
            <a:avLst/>
          </a:prstGeom>
          <a:solidFill>
            <a:schemeClr val="bg1">
              <a:lumMod val="95000"/>
            </a:schemeClr>
          </a:solidFill>
          <a:ln w="31750">
            <a:solidFill>
              <a:srgbClr val="C00000"/>
            </a:solidFill>
          </a:ln>
        </p:spPr>
        <p:txBody>
          <a:bodyPr wrap="none" rtlCol="0">
            <a:spAutoFit/>
          </a:bodyPr>
          <a:lstStyle/>
          <a:p>
            <a:pPr algn="ctr"/>
            <a:r>
              <a:rPr lang="cs-CZ" sz="2000" b="1" dirty="0" err="1" smtClean="0">
                <a:solidFill>
                  <a:schemeClr val="accent3">
                    <a:lumMod val="50000"/>
                  </a:schemeClr>
                </a:solidFill>
                <a:latin typeface="Times New Roman" pitchFamily="18" charset="0"/>
                <a:cs typeface="Times New Roman" pitchFamily="18" charset="0"/>
              </a:rPr>
              <a:t>ein</a:t>
            </a:r>
            <a:r>
              <a:rPr lang="cs-CZ" sz="2000" b="1" dirty="0" smtClean="0">
                <a:solidFill>
                  <a:schemeClr val="accent3">
                    <a:lumMod val="50000"/>
                  </a:schemeClr>
                </a:solidFill>
                <a:latin typeface="Times New Roman" pitchFamily="18" charset="0"/>
                <a:cs typeface="Times New Roman" pitchFamily="18" charset="0"/>
              </a:rPr>
              <a:t> </a:t>
            </a:r>
            <a:r>
              <a:rPr lang="cs-CZ" sz="2000" b="1" dirty="0" err="1" smtClean="0">
                <a:solidFill>
                  <a:schemeClr val="accent3">
                    <a:lumMod val="50000"/>
                  </a:schemeClr>
                </a:solidFill>
                <a:latin typeface="Times New Roman" pitchFamily="18" charset="0"/>
                <a:cs typeface="Times New Roman" pitchFamily="18" charset="0"/>
              </a:rPr>
              <a:t>Bleistift</a:t>
            </a:r>
            <a:endParaRPr lang="cs-CZ" sz="2000" b="1" dirty="0" smtClean="0">
              <a:solidFill>
                <a:schemeClr val="accent3">
                  <a:lumMod val="50000"/>
                </a:schemeClr>
              </a:solidFill>
              <a:latin typeface="Times New Roman" pitchFamily="18" charset="0"/>
              <a:cs typeface="Times New Roman" pitchFamily="18" charset="0"/>
            </a:endParaRPr>
          </a:p>
        </p:txBody>
      </p:sp>
      <p:sp>
        <p:nvSpPr>
          <p:cNvPr id="30" name="TextovéPole 29"/>
          <p:cNvSpPr txBox="1"/>
          <p:nvPr/>
        </p:nvSpPr>
        <p:spPr>
          <a:xfrm>
            <a:off x="2771800" y="2963728"/>
            <a:ext cx="1425583" cy="400110"/>
          </a:xfrm>
          <a:prstGeom prst="rect">
            <a:avLst/>
          </a:prstGeom>
          <a:solidFill>
            <a:schemeClr val="bg1">
              <a:lumMod val="95000"/>
            </a:schemeClr>
          </a:solidFill>
          <a:ln w="31750">
            <a:solidFill>
              <a:srgbClr val="C00000"/>
            </a:solidFill>
          </a:ln>
        </p:spPr>
        <p:txBody>
          <a:bodyPr wrap="none" rtlCol="0">
            <a:spAutoFit/>
          </a:bodyPr>
          <a:lstStyle/>
          <a:p>
            <a:pPr algn="ctr"/>
            <a:r>
              <a:rPr lang="cs-CZ" sz="2000" b="1" dirty="0" err="1" smtClean="0">
                <a:solidFill>
                  <a:schemeClr val="accent3">
                    <a:lumMod val="50000"/>
                  </a:schemeClr>
                </a:solidFill>
                <a:latin typeface="Times New Roman" pitchFamily="18" charset="0"/>
                <a:cs typeface="Times New Roman" pitchFamily="18" charset="0"/>
              </a:rPr>
              <a:t>eine</a:t>
            </a:r>
            <a:r>
              <a:rPr lang="cs-CZ" sz="2000" b="1" dirty="0" smtClean="0">
                <a:solidFill>
                  <a:schemeClr val="accent3">
                    <a:lumMod val="50000"/>
                  </a:schemeClr>
                </a:solidFill>
                <a:latin typeface="Times New Roman" pitchFamily="18" charset="0"/>
                <a:cs typeface="Times New Roman" pitchFamily="18" charset="0"/>
              </a:rPr>
              <a:t> </a:t>
            </a:r>
            <a:r>
              <a:rPr lang="cs-CZ" sz="2000" b="1" dirty="0" err="1" smtClean="0">
                <a:solidFill>
                  <a:schemeClr val="accent3">
                    <a:lumMod val="50000"/>
                  </a:schemeClr>
                </a:solidFill>
                <a:latin typeface="Times New Roman" pitchFamily="18" charset="0"/>
                <a:cs typeface="Times New Roman" pitchFamily="18" charset="0"/>
              </a:rPr>
              <a:t>Schere</a:t>
            </a:r>
            <a:endParaRPr lang="cs-CZ" sz="2000" b="1" dirty="0" smtClean="0">
              <a:solidFill>
                <a:schemeClr val="accent3">
                  <a:lumMod val="50000"/>
                </a:schemeClr>
              </a:solidFill>
              <a:latin typeface="Times New Roman" pitchFamily="18" charset="0"/>
              <a:cs typeface="Times New Roman" pitchFamily="18" charset="0"/>
            </a:endParaRPr>
          </a:p>
        </p:txBody>
      </p:sp>
      <p:sp>
        <p:nvSpPr>
          <p:cNvPr id="32" name="TextovéPole 31"/>
          <p:cNvSpPr txBox="1"/>
          <p:nvPr/>
        </p:nvSpPr>
        <p:spPr>
          <a:xfrm>
            <a:off x="6798306" y="2963728"/>
            <a:ext cx="1374094" cy="400110"/>
          </a:xfrm>
          <a:prstGeom prst="rect">
            <a:avLst/>
          </a:prstGeom>
          <a:solidFill>
            <a:schemeClr val="bg1">
              <a:lumMod val="95000"/>
            </a:schemeClr>
          </a:solidFill>
          <a:ln w="31750">
            <a:solidFill>
              <a:srgbClr val="C00000"/>
            </a:solidFill>
          </a:ln>
        </p:spPr>
        <p:txBody>
          <a:bodyPr wrap="none" rtlCol="0">
            <a:spAutoFit/>
          </a:bodyPr>
          <a:lstStyle/>
          <a:p>
            <a:pPr algn="ctr"/>
            <a:r>
              <a:rPr lang="cs-CZ" sz="2000" b="1" dirty="0" err="1" smtClean="0">
                <a:solidFill>
                  <a:schemeClr val="accent3">
                    <a:lumMod val="50000"/>
                  </a:schemeClr>
                </a:solidFill>
                <a:latin typeface="Times New Roman" pitchFamily="18" charset="0"/>
                <a:cs typeface="Times New Roman" pitchFamily="18" charset="0"/>
              </a:rPr>
              <a:t>die</a:t>
            </a:r>
            <a:r>
              <a:rPr lang="cs-CZ" sz="2000" b="1" dirty="0" smtClean="0">
                <a:solidFill>
                  <a:schemeClr val="accent3">
                    <a:lumMod val="50000"/>
                  </a:schemeClr>
                </a:solidFill>
                <a:latin typeface="Times New Roman" pitchFamily="18" charset="0"/>
                <a:cs typeface="Times New Roman" pitchFamily="18" charset="0"/>
              </a:rPr>
              <a:t> </a:t>
            </a:r>
            <a:r>
              <a:rPr lang="cs-CZ" sz="2000" b="1" dirty="0" err="1" smtClean="0">
                <a:solidFill>
                  <a:schemeClr val="accent3">
                    <a:lumMod val="50000"/>
                  </a:schemeClr>
                </a:solidFill>
                <a:latin typeface="Times New Roman" pitchFamily="18" charset="0"/>
                <a:cs typeface="Times New Roman" pitchFamily="18" charset="0"/>
              </a:rPr>
              <a:t>Bücher</a:t>
            </a:r>
            <a:endParaRPr lang="cs-CZ" sz="2000" b="1" dirty="0" smtClean="0">
              <a:solidFill>
                <a:schemeClr val="accent3">
                  <a:lumMod val="50000"/>
                </a:schemeClr>
              </a:solidFill>
              <a:latin typeface="Times New Roman" pitchFamily="18" charset="0"/>
              <a:cs typeface="Times New Roman" pitchFamily="18" charset="0"/>
            </a:endParaRPr>
          </a:p>
        </p:txBody>
      </p:sp>
      <p:pic>
        <p:nvPicPr>
          <p:cNvPr id="3" name="Picture 2"/>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2735960" y="1275606"/>
            <a:ext cx="1476000" cy="1584176"/>
          </a:xfrm>
          <a:prstGeom prst="rect">
            <a:avLst/>
          </a:prstGeom>
          <a:noFill/>
          <a:ln w="31750">
            <a:solidFill>
              <a:srgbClr val="C00000"/>
            </a:solidFill>
          </a:ln>
          <a:extLst>
            <a:ext uri="{909E8E84-426E-40DD-AFC4-6F175D3DCCD1}">
              <a14:hiddenFill xmlns:a14="http://schemas.microsoft.com/office/drawing/2010/main">
                <a:solidFill>
                  <a:srgbClr val="FFFFFF"/>
                </a:solidFill>
              </a14:hiddenFill>
            </a:ext>
          </a:extLst>
        </p:spPr>
      </p:pic>
      <p:pic>
        <p:nvPicPr>
          <p:cNvPr id="4" name="Picture 3"/>
          <p:cNvPicPr>
            <a:picLocks noChangeAspect="1" noChangeArrowheads="1"/>
          </p:cNvPicPr>
          <p:nvPr/>
        </p:nvPicPr>
        <p:blipFill>
          <a:blip r:embed="rId6">
            <a:extLst>
              <a:ext uri="{28A0092B-C50C-407E-A947-70E740481C1C}">
                <a14:useLocalDpi xmlns:a14="http://schemas.microsoft.com/office/drawing/2010/main" val="0"/>
              </a:ext>
            </a:extLst>
          </a:blip>
          <a:stretch>
            <a:fillRect/>
          </a:stretch>
        </p:blipFill>
        <p:spPr bwMode="auto">
          <a:xfrm>
            <a:off x="4788184" y="1275606"/>
            <a:ext cx="1440000" cy="1584176"/>
          </a:xfrm>
          <a:prstGeom prst="rect">
            <a:avLst/>
          </a:prstGeom>
          <a:noFill/>
          <a:ln w="31750">
            <a:solidFill>
              <a:srgbClr val="C00000"/>
            </a:solidFill>
          </a:ln>
          <a:extLst>
            <a:ext uri="{909E8E84-426E-40DD-AFC4-6F175D3DCCD1}">
              <a14:hiddenFill xmlns:a14="http://schemas.microsoft.com/office/drawing/2010/main">
                <a:solidFill>
                  <a:srgbClr val="FFFFFF"/>
                </a:solidFill>
              </a14:hiddenFill>
            </a:ext>
          </a:extLst>
        </p:spPr>
      </p:pic>
      <p:sp>
        <p:nvSpPr>
          <p:cNvPr id="18" name="TextovéPole 17"/>
          <p:cNvSpPr txBox="1"/>
          <p:nvPr/>
        </p:nvSpPr>
        <p:spPr>
          <a:xfrm>
            <a:off x="570803" y="3435846"/>
            <a:ext cx="1640193" cy="400110"/>
          </a:xfrm>
          <a:prstGeom prst="rect">
            <a:avLst/>
          </a:prstGeom>
          <a:solidFill>
            <a:schemeClr val="bg1">
              <a:lumMod val="95000"/>
            </a:schemeClr>
          </a:solidFill>
          <a:ln w="31750">
            <a:solidFill>
              <a:srgbClr val="C00000"/>
            </a:solidFill>
          </a:ln>
        </p:spPr>
        <p:txBody>
          <a:bodyPr wrap="none" rtlCol="0">
            <a:spAutoFit/>
          </a:bodyPr>
          <a:lstStyle/>
          <a:p>
            <a:pPr algn="ctr"/>
            <a:r>
              <a:rPr lang="cs-CZ" sz="2000" b="1" dirty="0" smtClean="0">
                <a:solidFill>
                  <a:srgbClr val="C00000"/>
                </a:solidFill>
                <a:latin typeface="Times New Roman" pitchFamily="18" charset="0"/>
                <a:cs typeface="Times New Roman" pitchFamily="18" charset="0"/>
              </a:rPr>
              <a:t>mein </a:t>
            </a:r>
            <a:r>
              <a:rPr lang="cs-CZ" sz="2000" b="1" dirty="0" err="1" smtClean="0">
                <a:solidFill>
                  <a:srgbClr val="C00000"/>
                </a:solidFill>
                <a:latin typeface="Times New Roman" pitchFamily="18" charset="0"/>
                <a:cs typeface="Times New Roman" pitchFamily="18" charset="0"/>
              </a:rPr>
              <a:t>Bleistift</a:t>
            </a:r>
            <a:endParaRPr lang="cs-CZ" sz="2000" b="1" dirty="0" smtClean="0">
              <a:solidFill>
                <a:srgbClr val="C00000"/>
              </a:solidFill>
              <a:latin typeface="Times New Roman" pitchFamily="18" charset="0"/>
              <a:cs typeface="Times New Roman" pitchFamily="18" charset="0"/>
            </a:endParaRPr>
          </a:p>
        </p:txBody>
      </p:sp>
      <p:sp>
        <p:nvSpPr>
          <p:cNvPr id="19" name="TextovéPole 18"/>
          <p:cNvSpPr txBox="1"/>
          <p:nvPr/>
        </p:nvSpPr>
        <p:spPr>
          <a:xfrm>
            <a:off x="2699792" y="3435846"/>
            <a:ext cx="1638782" cy="400110"/>
          </a:xfrm>
          <a:prstGeom prst="rect">
            <a:avLst/>
          </a:prstGeom>
          <a:solidFill>
            <a:schemeClr val="bg1">
              <a:lumMod val="95000"/>
            </a:schemeClr>
          </a:solidFill>
          <a:ln w="31750">
            <a:solidFill>
              <a:srgbClr val="C00000"/>
            </a:solidFill>
          </a:ln>
        </p:spPr>
        <p:txBody>
          <a:bodyPr wrap="none" rtlCol="0">
            <a:spAutoFit/>
          </a:bodyPr>
          <a:lstStyle/>
          <a:p>
            <a:pPr algn="ctr"/>
            <a:r>
              <a:rPr lang="cs-CZ" sz="2000" b="1" dirty="0" err="1" smtClean="0">
                <a:solidFill>
                  <a:srgbClr val="C00000"/>
                </a:solidFill>
                <a:latin typeface="Times New Roman" pitchFamily="18" charset="0"/>
                <a:cs typeface="Times New Roman" pitchFamily="18" charset="0"/>
              </a:rPr>
              <a:t>meine</a:t>
            </a:r>
            <a:r>
              <a:rPr lang="cs-CZ" sz="2000" b="1" dirty="0" smtClean="0">
                <a:solidFill>
                  <a:srgbClr val="C00000"/>
                </a:solidFill>
                <a:latin typeface="Times New Roman" pitchFamily="18" charset="0"/>
                <a:cs typeface="Times New Roman" pitchFamily="18" charset="0"/>
              </a:rPr>
              <a:t> </a:t>
            </a:r>
            <a:r>
              <a:rPr lang="cs-CZ" sz="2000" b="1" dirty="0" err="1" smtClean="0">
                <a:solidFill>
                  <a:srgbClr val="C00000"/>
                </a:solidFill>
                <a:latin typeface="Times New Roman" pitchFamily="18" charset="0"/>
                <a:cs typeface="Times New Roman" pitchFamily="18" charset="0"/>
              </a:rPr>
              <a:t>Schere</a:t>
            </a:r>
            <a:endParaRPr lang="cs-CZ" sz="2000" b="1" dirty="0" smtClean="0">
              <a:solidFill>
                <a:srgbClr val="C00000"/>
              </a:solidFill>
              <a:latin typeface="Times New Roman" pitchFamily="18" charset="0"/>
              <a:cs typeface="Times New Roman" pitchFamily="18" charset="0"/>
            </a:endParaRPr>
          </a:p>
        </p:txBody>
      </p:sp>
      <p:sp>
        <p:nvSpPr>
          <p:cNvPr id="20" name="TextovéPole 19"/>
          <p:cNvSpPr txBox="1"/>
          <p:nvPr/>
        </p:nvSpPr>
        <p:spPr>
          <a:xfrm>
            <a:off x="6687316" y="3435846"/>
            <a:ext cx="1701108" cy="400110"/>
          </a:xfrm>
          <a:prstGeom prst="rect">
            <a:avLst/>
          </a:prstGeom>
          <a:solidFill>
            <a:schemeClr val="bg1">
              <a:lumMod val="95000"/>
            </a:schemeClr>
          </a:solidFill>
          <a:ln w="31750">
            <a:solidFill>
              <a:srgbClr val="C00000"/>
            </a:solidFill>
          </a:ln>
        </p:spPr>
        <p:txBody>
          <a:bodyPr wrap="none" rtlCol="0">
            <a:spAutoFit/>
          </a:bodyPr>
          <a:lstStyle/>
          <a:p>
            <a:pPr algn="ctr"/>
            <a:r>
              <a:rPr lang="cs-CZ" sz="2000" b="1" dirty="0" err="1" smtClean="0">
                <a:solidFill>
                  <a:srgbClr val="C00000"/>
                </a:solidFill>
                <a:latin typeface="Times New Roman" pitchFamily="18" charset="0"/>
                <a:cs typeface="Times New Roman" pitchFamily="18" charset="0"/>
              </a:rPr>
              <a:t>meine</a:t>
            </a:r>
            <a:r>
              <a:rPr lang="cs-CZ" sz="2000" b="1" dirty="0" smtClean="0">
                <a:solidFill>
                  <a:srgbClr val="C00000"/>
                </a:solidFill>
                <a:latin typeface="Times New Roman" pitchFamily="18" charset="0"/>
                <a:cs typeface="Times New Roman" pitchFamily="18" charset="0"/>
              </a:rPr>
              <a:t> </a:t>
            </a:r>
            <a:r>
              <a:rPr lang="cs-CZ" sz="2000" b="1" dirty="0" err="1" smtClean="0">
                <a:solidFill>
                  <a:srgbClr val="C00000"/>
                </a:solidFill>
                <a:latin typeface="Times New Roman" pitchFamily="18" charset="0"/>
                <a:cs typeface="Times New Roman" pitchFamily="18" charset="0"/>
              </a:rPr>
              <a:t>Bücher</a:t>
            </a:r>
            <a:endParaRPr lang="cs-CZ" sz="2000" b="1" dirty="0" smtClean="0">
              <a:solidFill>
                <a:srgbClr val="C00000"/>
              </a:solidFill>
              <a:latin typeface="Times New Roman" pitchFamily="18" charset="0"/>
              <a:cs typeface="Times New Roman" pitchFamily="18" charset="0"/>
            </a:endParaRPr>
          </a:p>
        </p:txBody>
      </p:sp>
      <p:pic>
        <p:nvPicPr>
          <p:cNvPr id="21" name="Picture 3"/>
          <p:cNvPicPr>
            <a:picLocks noChangeAspect="1" noChangeArrowheads="1"/>
          </p:cNvPicPr>
          <p:nvPr/>
        </p:nvPicPr>
        <p:blipFill>
          <a:blip r:embed="rId7">
            <a:extLst>
              <a:ext uri="{28A0092B-C50C-407E-A947-70E740481C1C}">
                <a14:useLocalDpi xmlns:a14="http://schemas.microsoft.com/office/drawing/2010/main" val="0"/>
              </a:ext>
            </a:extLst>
          </a:blip>
          <a:stretch>
            <a:fillRect/>
          </a:stretch>
        </p:blipFill>
        <p:spPr bwMode="auto">
          <a:xfrm>
            <a:off x="6804408" y="1275606"/>
            <a:ext cx="1440000" cy="1584176"/>
          </a:xfrm>
          <a:prstGeom prst="rect">
            <a:avLst/>
          </a:prstGeom>
          <a:solidFill>
            <a:schemeClr val="bg1"/>
          </a:solidFill>
          <a:ln w="31750">
            <a:solidFill>
              <a:srgbClr val="C00000"/>
            </a:solidFill>
          </a:ln>
          <a:extLst/>
        </p:spPr>
      </p:pic>
      <p:sp>
        <p:nvSpPr>
          <p:cNvPr id="22" name="TextovéPole 21"/>
          <p:cNvSpPr txBox="1"/>
          <p:nvPr/>
        </p:nvSpPr>
        <p:spPr>
          <a:xfrm>
            <a:off x="4937699" y="2963728"/>
            <a:ext cx="1146469" cy="400110"/>
          </a:xfrm>
          <a:prstGeom prst="rect">
            <a:avLst/>
          </a:prstGeom>
          <a:solidFill>
            <a:schemeClr val="bg1">
              <a:lumMod val="95000"/>
            </a:schemeClr>
          </a:solidFill>
          <a:ln w="31750">
            <a:solidFill>
              <a:srgbClr val="C00000"/>
            </a:solidFill>
          </a:ln>
        </p:spPr>
        <p:txBody>
          <a:bodyPr wrap="none" rtlCol="0">
            <a:spAutoFit/>
          </a:bodyPr>
          <a:lstStyle/>
          <a:p>
            <a:pPr algn="ctr"/>
            <a:r>
              <a:rPr lang="cs-CZ" sz="2000" b="1" dirty="0" err="1" smtClean="0">
                <a:solidFill>
                  <a:schemeClr val="accent3">
                    <a:lumMod val="50000"/>
                  </a:schemeClr>
                </a:solidFill>
                <a:latin typeface="Times New Roman" pitchFamily="18" charset="0"/>
                <a:cs typeface="Times New Roman" pitchFamily="18" charset="0"/>
              </a:rPr>
              <a:t>ein</a:t>
            </a:r>
            <a:r>
              <a:rPr lang="cs-CZ" sz="2000" b="1" dirty="0" smtClean="0">
                <a:solidFill>
                  <a:schemeClr val="accent3">
                    <a:lumMod val="50000"/>
                  </a:schemeClr>
                </a:solidFill>
                <a:latin typeface="Times New Roman" pitchFamily="18" charset="0"/>
                <a:cs typeface="Times New Roman" pitchFamily="18" charset="0"/>
              </a:rPr>
              <a:t> Buch</a:t>
            </a:r>
          </a:p>
        </p:txBody>
      </p:sp>
      <p:sp>
        <p:nvSpPr>
          <p:cNvPr id="23" name="TextovéPole 22"/>
          <p:cNvSpPr txBox="1"/>
          <p:nvPr/>
        </p:nvSpPr>
        <p:spPr>
          <a:xfrm>
            <a:off x="4860032" y="3435846"/>
            <a:ext cx="1359668" cy="400110"/>
          </a:xfrm>
          <a:prstGeom prst="rect">
            <a:avLst/>
          </a:prstGeom>
          <a:solidFill>
            <a:schemeClr val="bg1">
              <a:lumMod val="95000"/>
            </a:schemeClr>
          </a:solidFill>
          <a:ln w="31750">
            <a:solidFill>
              <a:srgbClr val="C00000"/>
            </a:solidFill>
          </a:ln>
        </p:spPr>
        <p:txBody>
          <a:bodyPr wrap="none" rtlCol="0">
            <a:spAutoFit/>
          </a:bodyPr>
          <a:lstStyle/>
          <a:p>
            <a:pPr algn="ctr"/>
            <a:r>
              <a:rPr lang="cs-CZ" sz="2000" b="1" dirty="0" smtClean="0">
                <a:solidFill>
                  <a:srgbClr val="C00000"/>
                </a:solidFill>
                <a:latin typeface="Times New Roman" pitchFamily="18" charset="0"/>
                <a:cs typeface="Times New Roman" pitchFamily="18" charset="0"/>
              </a:rPr>
              <a:t>mein Buch</a:t>
            </a:r>
          </a:p>
        </p:txBody>
      </p:sp>
      <p:sp>
        <p:nvSpPr>
          <p:cNvPr id="25" name="TextovéPole 24"/>
          <p:cNvSpPr txBox="1"/>
          <p:nvPr/>
        </p:nvSpPr>
        <p:spPr>
          <a:xfrm>
            <a:off x="611560" y="3939902"/>
            <a:ext cx="1569660" cy="400110"/>
          </a:xfrm>
          <a:prstGeom prst="rect">
            <a:avLst/>
          </a:prstGeom>
          <a:solidFill>
            <a:schemeClr val="bg1">
              <a:lumMod val="95000"/>
            </a:schemeClr>
          </a:solidFill>
          <a:ln w="31750">
            <a:solidFill>
              <a:srgbClr val="C00000"/>
            </a:solidFill>
          </a:ln>
        </p:spPr>
        <p:txBody>
          <a:bodyPr wrap="none" rtlCol="0">
            <a:spAutoFit/>
          </a:bodyPr>
          <a:lstStyle/>
          <a:p>
            <a:pPr algn="ctr"/>
            <a:r>
              <a:rPr lang="cs-CZ" sz="2000" b="1" dirty="0" err="1" smtClean="0">
                <a:solidFill>
                  <a:srgbClr val="C00000"/>
                </a:solidFill>
                <a:latin typeface="Times New Roman" pitchFamily="18" charset="0"/>
                <a:cs typeface="Times New Roman" pitchFamily="18" charset="0"/>
              </a:rPr>
              <a:t>dein</a:t>
            </a:r>
            <a:r>
              <a:rPr lang="cs-CZ" sz="2000" b="1" dirty="0" smtClean="0">
                <a:solidFill>
                  <a:srgbClr val="C00000"/>
                </a:solidFill>
                <a:latin typeface="Times New Roman" pitchFamily="18" charset="0"/>
                <a:cs typeface="Times New Roman" pitchFamily="18" charset="0"/>
              </a:rPr>
              <a:t> </a:t>
            </a:r>
            <a:r>
              <a:rPr lang="cs-CZ" sz="2000" b="1" dirty="0" err="1" smtClean="0">
                <a:solidFill>
                  <a:srgbClr val="C00000"/>
                </a:solidFill>
                <a:latin typeface="Times New Roman" pitchFamily="18" charset="0"/>
                <a:cs typeface="Times New Roman" pitchFamily="18" charset="0"/>
              </a:rPr>
              <a:t>Bleistift</a:t>
            </a:r>
            <a:endParaRPr lang="cs-CZ" sz="2000" b="1" dirty="0" smtClean="0">
              <a:solidFill>
                <a:srgbClr val="C00000"/>
              </a:solidFill>
              <a:latin typeface="Times New Roman" pitchFamily="18" charset="0"/>
              <a:cs typeface="Times New Roman" pitchFamily="18" charset="0"/>
            </a:endParaRPr>
          </a:p>
        </p:txBody>
      </p:sp>
      <p:sp>
        <p:nvSpPr>
          <p:cNvPr id="33" name="TextovéPole 32"/>
          <p:cNvSpPr txBox="1"/>
          <p:nvPr/>
        </p:nvSpPr>
        <p:spPr>
          <a:xfrm>
            <a:off x="2715718" y="3939902"/>
            <a:ext cx="1568250" cy="400110"/>
          </a:xfrm>
          <a:prstGeom prst="rect">
            <a:avLst/>
          </a:prstGeom>
          <a:solidFill>
            <a:schemeClr val="bg1">
              <a:lumMod val="95000"/>
            </a:schemeClr>
          </a:solidFill>
          <a:ln w="31750">
            <a:solidFill>
              <a:srgbClr val="C00000"/>
            </a:solidFill>
          </a:ln>
        </p:spPr>
        <p:txBody>
          <a:bodyPr wrap="none" rtlCol="0">
            <a:spAutoFit/>
          </a:bodyPr>
          <a:lstStyle/>
          <a:p>
            <a:pPr algn="ctr"/>
            <a:r>
              <a:rPr lang="cs-CZ" sz="2000" b="1" dirty="0" err="1">
                <a:solidFill>
                  <a:srgbClr val="C00000"/>
                </a:solidFill>
                <a:latin typeface="Times New Roman" pitchFamily="18" charset="0"/>
                <a:cs typeface="Times New Roman" pitchFamily="18" charset="0"/>
              </a:rPr>
              <a:t>d</a:t>
            </a:r>
            <a:r>
              <a:rPr lang="cs-CZ" sz="2000" b="1" dirty="0" err="1" smtClean="0">
                <a:solidFill>
                  <a:srgbClr val="C00000"/>
                </a:solidFill>
                <a:latin typeface="Times New Roman" pitchFamily="18" charset="0"/>
                <a:cs typeface="Times New Roman" pitchFamily="18" charset="0"/>
              </a:rPr>
              <a:t>eine</a:t>
            </a:r>
            <a:r>
              <a:rPr lang="cs-CZ" sz="2000" b="1" dirty="0" smtClean="0">
                <a:solidFill>
                  <a:srgbClr val="C00000"/>
                </a:solidFill>
                <a:latin typeface="Times New Roman" pitchFamily="18" charset="0"/>
                <a:cs typeface="Times New Roman" pitchFamily="18" charset="0"/>
              </a:rPr>
              <a:t> </a:t>
            </a:r>
            <a:r>
              <a:rPr lang="cs-CZ" sz="2000" b="1" dirty="0" err="1" smtClean="0">
                <a:solidFill>
                  <a:srgbClr val="C00000"/>
                </a:solidFill>
                <a:latin typeface="Times New Roman" pitchFamily="18" charset="0"/>
                <a:cs typeface="Times New Roman" pitchFamily="18" charset="0"/>
              </a:rPr>
              <a:t>Schere</a:t>
            </a:r>
            <a:endParaRPr lang="cs-CZ" sz="2000" b="1" dirty="0" smtClean="0">
              <a:solidFill>
                <a:srgbClr val="C00000"/>
              </a:solidFill>
              <a:latin typeface="Times New Roman" pitchFamily="18" charset="0"/>
              <a:cs typeface="Times New Roman" pitchFamily="18" charset="0"/>
            </a:endParaRPr>
          </a:p>
        </p:txBody>
      </p:sp>
      <p:sp>
        <p:nvSpPr>
          <p:cNvPr id="34" name="TextovéPole 33"/>
          <p:cNvSpPr txBox="1"/>
          <p:nvPr/>
        </p:nvSpPr>
        <p:spPr>
          <a:xfrm>
            <a:off x="4895299" y="3939902"/>
            <a:ext cx="1289135" cy="400110"/>
          </a:xfrm>
          <a:prstGeom prst="rect">
            <a:avLst/>
          </a:prstGeom>
          <a:solidFill>
            <a:schemeClr val="bg1">
              <a:lumMod val="95000"/>
            </a:schemeClr>
          </a:solidFill>
          <a:ln w="31750">
            <a:solidFill>
              <a:srgbClr val="C00000"/>
            </a:solidFill>
          </a:ln>
        </p:spPr>
        <p:txBody>
          <a:bodyPr wrap="none" rtlCol="0">
            <a:spAutoFit/>
          </a:bodyPr>
          <a:lstStyle/>
          <a:p>
            <a:pPr algn="ctr"/>
            <a:r>
              <a:rPr lang="cs-CZ" sz="2000" b="1" dirty="0" err="1">
                <a:solidFill>
                  <a:srgbClr val="C00000"/>
                </a:solidFill>
                <a:latin typeface="Times New Roman" pitchFamily="18" charset="0"/>
                <a:cs typeface="Times New Roman" pitchFamily="18" charset="0"/>
              </a:rPr>
              <a:t>d</a:t>
            </a:r>
            <a:r>
              <a:rPr lang="cs-CZ" sz="2000" b="1" dirty="0" err="1" smtClean="0">
                <a:solidFill>
                  <a:srgbClr val="C00000"/>
                </a:solidFill>
                <a:latin typeface="Times New Roman" pitchFamily="18" charset="0"/>
                <a:cs typeface="Times New Roman" pitchFamily="18" charset="0"/>
              </a:rPr>
              <a:t>ein</a:t>
            </a:r>
            <a:r>
              <a:rPr lang="cs-CZ" sz="2000" b="1" dirty="0" smtClean="0">
                <a:solidFill>
                  <a:srgbClr val="C00000"/>
                </a:solidFill>
                <a:latin typeface="Times New Roman" pitchFamily="18" charset="0"/>
                <a:cs typeface="Times New Roman" pitchFamily="18" charset="0"/>
              </a:rPr>
              <a:t> Buch</a:t>
            </a:r>
          </a:p>
        </p:txBody>
      </p:sp>
      <p:sp>
        <p:nvSpPr>
          <p:cNvPr id="35" name="TextovéPole 34"/>
          <p:cNvSpPr txBox="1"/>
          <p:nvPr/>
        </p:nvSpPr>
        <p:spPr>
          <a:xfrm>
            <a:off x="6757849" y="3939902"/>
            <a:ext cx="1630575" cy="400110"/>
          </a:xfrm>
          <a:prstGeom prst="rect">
            <a:avLst/>
          </a:prstGeom>
          <a:solidFill>
            <a:schemeClr val="bg1">
              <a:lumMod val="95000"/>
            </a:schemeClr>
          </a:solidFill>
          <a:ln w="31750">
            <a:solidFill>
              <a:srgbClr val="C00000"/>
            </a:solidFill>
          </a:ln>
        </p:spPr>
        <p:txBody>
          <a:bodyPr wrap="none" rtlCol="0">
            <a:spAutoFit/>
          </a:bodyPr>
          <a:lstStyle/>
          <a:p>
            <a:pPr algn="ctr"/>
            <a:r>
              <a:rPr lang="cs-CZ" sz="2000" b="1" dirty="0" err="1">
                <a:solidFill>
                  <a:srgbClr val="C00000"/>
                </a:solidFill>
                <a:latin typeface="Times New Roman" pitchFamily="18" charset="0"/>
                <a:cs typeface="Times New Roman" pitchFamily="18" charset="0"/>
              </a:rPr>
              <a:t>d</a:t>
            </a:r>
            <a:r>
              <a:rPr lang="cs-CZ" sz="2000" b="1" dirty="0" err="1" smtClean="0">
                <a:solidFill>
                  <a:srgbClr val="C00000"/>
                </a:solidFill>
                <a:latin typeface="Times New Roman" pitchFamily="18" charset="0"/>
                <a:cs typeface="Times New Roman" pitchFamily="18" charset="0"/>
              </a:rPr>
              <a:t>eine</a:t>
            </a:r>
            <a:r>
              <a:rPr lang="cs-CZ" sz="2000" b="1" dirty="0" smtClean="0">
                <a:solidFill>
                  <a:srgbClr val="C00000"/>
                </a:solidFill>
                <a:latin typeface="Times New Roman" pitchFamily="18" charset="0"/>
                <a:cs typeface="Times New Roman" pitchFamily="18" charset="0"/>
              </a:rPr>
              <a:t> </a:t>
            </a:r>
            <a:r>
              <a:rPr lang="cs-CZ" sz="2000" b="1" dirty="0" err="1" smtClean="0">
                <a:solidFill>
                  <a:srgbClr val="C00000"/>
                </a:solidFill>
                <a:latin typeface="Times New Roman" pitchFamily="18" charset="0"/>
                <a:cs typeface="Times New Roman" pitchFamily="18" charset="0"/>
              </a:rPr>
              <a:t>Bücher</a:t>
            </a:r>
            <a:endParaRPr lang="cs-CZ" sz="2000" b="1" dirty="0" smtClean="0">
              <a:solidFill>
                <a:srgbClr val="C00000"/>
              </a:solidFill>
              <a:latin typeface="Times New Roman" pitchFamily="18" charset="0"/>
              <a:cs typeface="Times New Roman" pitchFamily="18" charset="0"/>
            </a:endParaRPr>
          </a:p>
        </p:txBody>
      </p:sp>
      <p:sp>
        <p:nvSpPr>
          <p:cNvPr id="26" name="TextovéPole 23"/>
          <p:cNvSpPr txBox="1"/>
          <p:nvPr/>
        </p:nvSpPr>
        <p:spPr>
          <a:xfrm>
            <a:off x="-15472" y="0"/>
            <a:ext cx="9144000" cy="492443"/>
          </a:xfrm>
          <a:prstGeom prst="rect">
            <a:avLst/>
          </a:prstGeom>
          <a:solidFill>
            <a:schemeClr val="accent6">
              <a:lumMod val="40000"/>
              <a:lumOff val="60000"/>
            </a:schemeClr>
          </a:solidFill>
        </p:spPr>
        <p:txBody>
          <a:bodyPr wrap="squar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000" dirty="0">
                <a:solidFill>
                  <a:schemeClr val="accent3">
                    <a:lumMod val="50000"/>
                  </a:schemeClr>
                </a:solidFill>
                <a:latin typeface="Times New Roman" pitchFamily="18" charset="0"/>
                <a:cs typeface="Times New Roman" pitchFamily="18" charset="0"/>
              </a:rPr>
              <a:t> </a:t>
            </a:r>
            <a:r>
              <a:rPr lang="cs-CZ" sz="1000" dirty="0" smtClean="0">
                <a:solidFill>
                  <a:schemeClr val="accent3">
                    <a:lumMod val="50000"/>
                  </a:schemeClr>
                </a:solidFill>
                <a:latin typeface="Times New Roman" pitchFamily="18" charset="0"/>
                <a:cs typeface="Times New Roman" pitchFamily="18" charset="0"/>
              </a:rPr>
              <a:t>        </a:t>
            </a:r>
            <a:r>
              <a:rPr lang="cs-CZ" sz="1600" b="1" dirty="0" smtClean="0">
                <a:solidFill>
                  <a:schemeClr val="accent3">
                    <a:lumMod val="50000"/>
                  </a:schemeClr>
                </a:solidFill>
                <a:latin typeface="Times New Roman" pitchFamily="18" charset="0"/>
                <a:cs typeface="Times New Roman" pitchFamily="18" charset="0"/>
              </a:rPr>
              <a:t>Německý jazyk</a:t>
            </a:r>
          </a:p>
          <a:p>
            <a:endParaRPr lang="cs-CZ" sz="1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1"/>
          <p:cNvSpPr txBox="1">
            <a:spLocks/>
          </p:cNvSpPr>
          <p:nvPr/>
        </p:nvSpPr>
        <p:spPr>
          <a:xfrm>
            <a:off x="20150" y="498603"/>
            <a:ext cx="3831769" cy="594066"/>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2500" b="1" dirty="0">
                <a:latin typeface="Times New Roman" pitchFamily="18" charset="0"/>
                <a:cs typeface="Times New Roman" pitchFamily="18" charset="0"/>
              </a:rPr>
              <a:t>4</a:t>
            </a:r>
            <a:r>
              <a:rPr lang="cs-CZ" sz="2500" b="1" dirty="0" smtClean="0">
                <a:latin typeface="Times New Roman" pitchFamily="18" charset="0"/>
                <a:cs typeface="Times New Roman" pitchFamily="18" charset="0"/>
              </a:rPr>
              <a:t>.10 </a:t>
            </a:r>
            <a:r>
              <a:rPr lang="cs-CZ" sz="2500" b="1" dirty="0" err="1" smtClean="0">
                <a:latin typeface="Times New Roman" pitchFamily="18" charset="0"/>
                <a:cs typeface="Times New Roman" pitchFamily="18" charset="0"/>
              </a:rPr>
              <a:t>Annotation</a:t>
            </a:r>
            <a:endParaRPr lang="cs-CZ" sz="2500" b="1" dirty="0">
              <a:latin typeface="Times New Roman" pitchFamily="18" charset="0"/>
              <a:cs typeface="Times New Roman" pitchFamily="18" charset="0"/>
            </a:endParaRPr>
          </a:p>
        </p:txBody>
      </p:sp>
      <p:graphicFrame>
        <p:nvGraphicFramePr>
          <p:cNvPr id="4" name="Tabulka 3"/>
          <p:cNvGraphicFramePr>
            <a:graphicFrameLocks noGrp="1"/>
          </p:cNvGraphicFramePr>
          <p:nvPr>
            <p:extLst>
              <p:ext uri="{D42A27DB-BD31-4B8C-83A1-F6EECF244321}">
                <p14:modId xmlns:p14="http://schemas.microsoft.com/office/powerpoint/2010/main" val="678451125"/>
              </p:ext>
            </p:extLst>
          </p:nvPr>
        </p:nvGraphicFramePr>
        <p:xfrm>
          <a:off x="1043608" y="1275606"/>
          <a:ext cx="7272808" cy="3163050"/>
        </p:xfrm>
        <a:graphic>
          <a:graphicData uri="http://schemas.openxmlformats.org/drawingml/2006/table">
            <a:tbl>
              <a:tblPr firstRow="1" bandRow="1">
                <a:tableStyleId>{10A1B5D5-9B99-4C35-A422-299274C87663}</a:tableStyleId>
              </a:tblPr>
              <a:tblGrid>
                <a:gridCol w="1907305"/>
                <a:gridCol w="5365503"/>
              </a:tblGrid>
              <a:tr h="545574">
                <a:tc>
                  <a:txBody>
                    <a:bodyPr/>
                    <a:lstStyle/>
                    <a:p>
                      <a:r>
                        <a:rPr lang="cs-CZ" dirty="0" smtClean="0">
                          <a:latin typeface="Times New Roman" pitchFamily="18" charset="0"/>
                          <a:cs typeface="Times New Roman" pitchFamily="18" charset="0"/>
                        </a:rPr>
                        <a:t>Autor</a:t>
                      </a:r>
                      <a:endParaRPr lang="cs-CZ"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dirty="0" smtClean="0">
                          <a:latin typeface="Times New Roman" pitchFamily="18" charset="0"/>
                          <a:cs typeface="Times New Roman" pitchFamily="18" charset="0"/>
                        </a:rPr>
                        <a:t>Mgr. </a:t>
                      </a:r>
                      <a:r>
                        <a:rPr lang="cs-CZ" smtClean="0">
                          <a:latin typeface="Times New Roman" pitchFamily="18" charset="0"/>
                          <a:cs typeface="Times New Roman" pitchFamily="18" charset="0"/>
                        </a:rPr>
                        <a:t>Alena</a:t>
                      </a:r>
                      <a:r>
                        <a:rPr lang="cs-CZ" baseline="0" smtClean="0">
                          <a:latin typeface="Times New Roman" pitchFamily="18" charset="0"/>
                          <a:cs typeface="Times New Roman" pitchFamily="18" charset="0"/>
                        </a:rPr>
                        <a:t> Horová</a:t>
                      </a:r>
                      <a:endParaRPr lang="cs-CZ" smtClean="0">
                        <a:latin typeface="Times New Roman" pitchFamily="18" charset="0"/>
                        <a:cs typeface="Times New Roman" pitchFamily="18" charset="0"/>
                      </a:endParaRPr>
                    </a:p>
                  </a:txBody>
                  <a:tcPr/>
                </a:tc>
              </a:tr>
              <a:tr h="553152">
                <a:tc>
                  <a:txBody>
                    <a:bodyPr/>
                    <a:lstStyle/>
                    <a:p>
                      <a:r>
                        <a:rPr lang="cs-CZ" dirty="0" smtClean="0">
                          <a:latin typeface="Times New Roman" pitchFamily="18" charset="0"/>
                          <a:cs typeface="Times New Roman" pitchFamily="18" charset="0"/>
                        </a:rPr>
                        <a:t>Období</a:t>
                      </a:r>
                      <a:endParaRPr lang="cs-CZ" dirty="0">
                        <a:latin typeface="Times New Roman" pitchFamily="18" charset="0"/>
                        <a:cs typeface="Times New Roman" pitchFamily="18" charset="0"/>
                      </a:endParaRPr>
                    </a:p>
                  </a:txBody>
                  <a:tcPr/>
                </a:tc>
                <a:tc>
                  <a:txBody>
                    <a:bodyPr/>
                    <a:lstStyle/>
                    <a:p>
                      <a:r>
                        <a:rPr lang="cs-CZ" dirty="0" smtClean="0">
                          <a:latin typeface="Times New Roman" pitchFamily="18" charset="0"/>
                          <a:cs typeface="Times New Roman" pitchFamily="18" charset="0"/>
                        </a:rPr>
                        <a:t>01</a:t>
                      </a:r>
                      <a:r>
                        <a:rPr lang="cs-CZ" baseline="0" dirty="0" smtClean="0">
                          <a:latin typeface="Times New Roman" pitchFamily="18" charset="0"/>
                          <a:cs typeface="Times New Roman" pitchFamily="18" charset="0"/>
                        </a:rPr>
                        <a:t> – 06/2013</a:t>
                      </a:r>
                      <a:endParaRPr lang="cs-CZ" dirty="0">
                        <a:latin typeface="Times New Roman" pitchFamily="18" charset="0"/>
                        <a:cs typeface="Times New Roman" pitchFamily="18" charset="0"/>
                      </a:endParaRPr>
                    </a:p>
                  </a:txBody>
                  <a:tcPr/>
                </a:tc>
              </a:tr>
              <a:tr h="553152">
                <a:tc>
                  <a:txBody>
                    <a:bodyPr/>
                    <a:lstStyle/>
                    <a:p>
                      <a:r>
                        <a:rPr lang="cs-CZ" dirty="0" smtClean="0">
                          <a:latin typeface="Times New Roman" pitchFamily="18" charset="0"/>
                          <a:cs typeface="Times New Roman" pitchFamily="18" charset="0"/>
                        </a:rPr>
                        <a:t>Ročník</a:t>
                      </a:r>
                      <a:endParaRPr lang="cs-CZ" dirty="0">
                        <a:latin typeface="Times New Roman" pitchFamily="18" charset="0"/>
                        <a:cs typeface="Times New Roman" pitchFamily="18" charset="0"/>
                      </a:endParaRPr>
                    </a:p>
                  </a:txBody>
                  <a:tcPr/>
                </a:tc>
                <a:tc>
                  <a:txBody>
                    <a:bodyPr/>
                    <a:lstStyle/>
                    <a:p>
                      <a:r>
                        <a:rPr lang="cs-CZ" dirty="0" smtClean="0">
                          <a:latin typeface="Times New Roman" pitchFamily="18" charset="0"/>
                          <a:cs typeface="Times New Roman" pitchFamily="18" charset="0"/>
                        </a:rPr>
                        <a:t>7</a:t>
                      </a:r>
                      <a:r>
                        <a:rPr lang="cs-CZ" smtClean="0">
                          <a:latin typeface="Times New Roman" pitchFamily="18" charset="0"/>
                          <a:cs typeface="Times New Roman" pitchFamily="18" charset="0"/>
                        </a:rPr>
                        <a:t>. </a:t>
                      </a:r>
                      <a:r>
                        <a:rPr lang="cs-CZ" dirty="0" smtClean="0">
                          <a:latin typeface="Times New Roman" pitchFamily="18" charset="0"/>
                          <a:cs typeface="Times New Roman" pitchFamily="18" charset="0"/>
                        </a:rPr>
                        <a:t>-</a:t>
                      </a:r>
                      <a:r>
                        <a:rPr lang="cs-CZ" baseline="0" dirty="0" smtClean="0">
                          <a:latin typeface="Times New Roman" pitchFamily="18" charset="0"/>
                          <a:cs typeface="Times New Roman" pitchFamily="18" charset="0"/>
                        </a:rPr>
                        <a:t> 9</a:t>
                      </a:r>
                      <a:r>
                        <a:rPr lang="cs-CZ" dirty="0" smtClean="0">
                          <a:latin typeface="Times New Roman" pitchFamily="18" charset="0"/>
                          <a:cs typeface="Times New Roman" pitchFamily="18" charset="0"/>
                        </a:rPr>
                        <a:t>. ročník</a:t>
                      </a:r>
                      <a:endParaRPr lang="cs-CZ" dirty="0">
                        <a:latin typeface="Times New Roman" pitchFamily="18" charset="0"/>
                        <a:cs typeface="Times New Roman" pitchFamily="18" charset="0"/>
                      </a:endParaRPr>
                    </a:p>
                  </a:txBody>
                  <a:tcPr/>
                </a:tc>
              </a:tr>
              <a:tr h="553152">
                <a:tc>
                  <a:txBody>
                    <a:bodyPr/>
                    <a:lstStyle/>
                    <a:p>
                      <a:r>
                        <a:rPr lang="cs-CZ" dirty="0" smtClean="0">
                          <a:latin typeface="Times New Roman" pitchFamily="18" charset="0"/>
                          <a:cs typeface="Times New Roman" pitchFamily="18" charset="0"/>
                        </a:rPr>
                        <a:t>Klíčová slova</a:t>
                      </a:r>
                      <a:endParaRPr lang="cs-CZ" dirty="0">
                        <a:latin typeface="Times New Roman" pitchFamily="18" charset="0"/>
                        <a:cs typeface="Times New Roman" pitchFamily="18" charset="0"/>
                      </a:endParaRPr>
                    </a:p>
                  </a:txBody>
                  <a:tcPr/>
                </a:tc>
                <a:tc>
                  <a:txBody>
                    <a:bodyPr/>
                    <a:lstStyle/>
                    <a:p>
                      <a:r>
                        <a:rPr lang="cs-CZ" dirty="0" smtClean="0">
                          <a:latin typeface="Times New Roman" pitchFamily="18" charset="0"/>
                          <a:cs typeface="Times New Roman" pitchFamily="18" charset="0"/>
                        </a:rPr>
                        <a:t>Přivlastňovací</a:t>
                      </a:r>
                      <a:r>
                        <a:rPr lang="cs-CZ" baseline="0" dirty="0" smtClean="0">
                          <a:latin typeface="Times New Roman" pitchFamily="18" charset="0"/>
                          <a:cs typeface="Times New Roman" pitchFamily="18" charset="0"/>
                        </a:rPr>
                        <a:t> zájmena, školní pomůcky, pády</a:t>
                      </a:r>
                      <a:endParaRPr lang="cs-CZ" dirty="0">
                        <a:latin typeface="Times New Roman" pitchFamily="18" charset="0"/>
                        <a:cs typeface="Times New Roman" pitchFamily="18" charset="0"/>
                      </a:endParaRPr>
                    </a:p>
                  </a:txBody>
                  <a:tcPr/>
                </a:tc>
              </a:tr>
              <a:tr h="958020">
                <a:tc>
                  <a:txBody>
                    <a:bodyPr/>
                    <a:lstStyle/>
                    <a:p>
                      <a:r>
                        <a:rPr lang="cs-CZ" dirty="0" smtClean="0">
                          <a:latin typeface="Times New Roman" pitchFamily="18" charset="0"/>
                          <a:cs typeface="Times New Roman" pitchFamily="18" charset="0"/>
                        </a:rPr>
                        <a:t>Anotace</a:t>
                      </a:r>
                      <a:endParaRPr lang="cs-CZ" dirty="0">
                        <a:latin typeface="Times New Roman" pitchFamily="18" charset="0"/>
                        <a:cs typeface="Times New Roman" pitchFamily="18" charset="0"/>
                      </a:endParaRPr>
                    </a:p>
                  </a:txBody>
                  <a:tcPr/>
                </a:tc>
                <a:tc>
                  <a:txBody>
                    <a:bodyPr/>
                    <a:lstStyle/>
                    <a:p>
                      <a:r>
                        <a:rPr lang="cs-CZ" dirty="0" smtClean="0">
                          <a:latin typeface="Times New Roman" pitchFamily="18" charset="0"/>
                          <a:cs typeface="Times New Roman" pitchFamily="18" charset="0"/>
                        </a:rPr>
                        <a:t>Prezentace</a:t>
                      </a:r>
                      <a:r>
                        <a:rPr lang="cs-CZ" baseline="0" dirty="0" smtClean="0">
                          <a:latin typeface="Times New Roman" pitchFamily="18" charset="0"/>
                          <a:cs typeface="Times New Roman" pitchFamily="18" charset="0"/>
                        </a:rPr>
                        <a:t> popisující problematiku přivlastňovacích zájmen a slovní zásobu k tématu škola.</a:t>
                      </a:r>
                      <a:endParaRPr lang="cs-CZ" dirty="0">
                        <a:latin typeface="Times New Roman" pitchFamily="18" charset="0"/>
                        <a:cs typeface="Times New Roman" pitchFamily="18" charset="0"/>
                      </a:endParaRPr>
                    </a:p>
                  </a:txBody>
                  <a:tcPr/>
                </a:tc>
              </a:tr>
            </a:tbl>
          </a:graphicData>
        </a:graphic>
      </p:graphicFrame>
      <p:sp>
        <p:nvSpPr>
          <p:cNvPr id="5" name="TextovéPole 23"/>
          <p:cNvSpPr txBox="1"/>
          <p:nvPr/>
        </p:nvSpPr>
        <p:spPr>
          <a:xfrm>
            <a:off x="-15472" y="0"/>
            <a:ext cx="9144000" cy="492443"/>
          </a:xfrm>
          <a:prstGeom prst="rect">
            <a:avLst/>
          </a:prstGeom>
          <a:solidFill>
            <a:schemeClr val="accent6">
              <a:lumMod val="40000"/>
              <a:lumOff val="60000"/>
            </a:schemeClr>
          </a:solidFill>
        </p:spPr>
        <p:txBody>
          <a:bodyPr wrap="squar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000" dirty="0">
                <a:solidFill>
                  <a:schemeClr val="accent3">
                    <a:lumMod val="50000"/>
                  </a:schemeClr>
                </a:solidFill>
                <a:latin typeface="Times New Roman" pitchFamily="18" charset="0"/>
                <a:cs typeface="Times New Roman" pitchFamily="18" charset="0"/>
              </a:rPr>
              <a:t> </a:t>
            </a:r>
            <a:r>
              <a:rPr lang="cs-CZ" sz="1000" dirty="0" smtClean="0">
                <a:solidFill>
                  <a:schemeClr val="accent3">
                    <a:lumMod val="50000"/>
                  </a:schemeClr>
                </a:solidFill>
                <a:latin typeface="Times New Roman" pitchFamily="18" charset="0"/>
                <a:cs typeface="Times New Roman" pitchFamily="18" charset="0"/>
              </a:rPr>
              <a:t>        </a:t>
            </a:r>
            <a:r>
              <a:rPr lang="cs-CZ" sz="1600" b="1" dirty="0" smtClean="0">
                <a:solidFill>
                  <a:schemeClr val="accent3">
                    <a:lumMod val="50000"/>
                  </a:schemeClr>
                </a:solidFill>
                <a:latin typeface="Times New Roman" pitchFamily="18" charset="0"/>
                <a:cs typeface="Times New Roman" pitchFamily="18" charset="0"/>
              </a:rPr>
              <a:t>Německý jazyk</a:t>
            </a:r>
          </a:p>
          <a:p>
            <a:endParaRPr lang="cs-CZ" sz="1000" dirty="0">
              <a:latin typeface="Times New Roman" pitchFamily="18" charset="0"/>
              <a:cs typeface="Times New Roman" pitchFamily="18" charset="0"/>
            </a:endParaRPr>
          </a:p>
        </p:txBody>
      </p:sp>
    </p:spTree>
    <p:extLst>
      <p:ext uri="{BB962C8B-B14F-4D97-AF65-F5344CB8AC3E}">
        <p14:creationId xmlns:p14="http://schemas.microsoft.com/office/powerpoint/2010/main" val="37754810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 name="Přímá spojnice 14"/>
          <p:cNvCxnSpPr/>
          <p:nvPr/>
        </p:nvCxnSpPr>
        <p:spPr>
          <a:xfrm>
            <a:off x="7308304" y="2067694"/>
            <a:ext cx="0" cy="0"/>
          </a:xfrm>
          <a:prstGeom prst="line">
            <a:avLst/>
          </a:prstGeom>
        </p:spPr>
        <p:style>
          <a:lnRef idx="1">
            <a:schemeClr val="accent1"/>
          </a:lnRef>
          <a:fillRef idx="0">
            <a:schemeClr val="accent1"/>
          </a:fillRef>
          <a:effectRef idx="0">
            <a:schemeClr val="accent1"/>
          </a:effectRef>
          <a:fontRef idx="minor">
            <a:schemeClr val="tx1"/>
          </a:fontRef>
        </p:style>
      </p:cxnSp>
      <p:pic>
        <p:nvPicPr>
          <p:cNvPr id="16"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3851920" y="1995686"/>
            <a:ext cx="1152128" cy="936104"/>
          </a:xfrm>
          <a:prstGeom prst="rect">
            <a:avLst/>
          </a:prstGeom>
          <a:noFill/>
          <a:ln w="31750">
            <a:solidFill>
              <a:srgbClr val="C00000"/>
            </a:solidFill>
          </a:ln>
          <a:extLst>
            <a:ext uri="{909E8E84-426E-40DD-AFC4-6F175D3DCCD1}">
              <a14:hiddenFill xmlns:a14="http://schemas.microsoft.com/office/drawing/2010/main">
                <a:solidFill>
                  <a:srgbClr val="FFFFFF"/>
                </a:solidFill>
              </a14:hiddenFill>
            </a:ext>
          </a:extLst>
        </p:spPr>
      </p:pic>
      <p:pic>
        <p:nvPicPr>
          <p:cNvPr id="17" name="Picture 2"/>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5220072" y="1988059"/>
            <a:ext cx="1116000" cy="943731"/>
          </a:xfrm>
          <a:prstGeom prst="rect">
            <a:avLst/>
          </a:prstGeom>
          <a:noFill/>
          <a:ln w="31750">
            <a:solidFill>
              <a:srgbClr val="C00000"/>
            </a:solidFill>
          </a:ln>
          <a:extLst>
            <a:ext uri="{909E8E84-426E-40DD-AFC4-6F175D3DCCD1}">
              <a14:hiddenFill xmlns:a14="http://schemas.microsoft.com/office/drawing/2010/main">
                <a:solidFill>
                  <a:srgbClr val="FFFFFF"/>
                </a:solidFill>
              </a14:hiddenFill>
            </a:ext>
          </a:extLst>
        </p:spPr>
      </p:pic>
      <p:pic>
        <p:nvPicPr>
          <p:cNvPr id="19" name="Picture 3"/>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6588344" y="1993896"/>
            <a:ext cx="1080000" cy="937894"/>
          </a:xfrm>
          <a:prstGeom prst="rect">
            <a:avLst/>
          </a:prstGeom>
          <a:noFill/>
          <a:ln w="31750">
            <a:solidFill>
              <a:srgbClr val="C00000"/>
            </a:solidFill>
          </a:ln>
          <a:extLst>
            <a:ext uri="{909E8E84-426E-40DD-AFC4-6F175D3DCCD1}">
              <a14:hiddenFill xmlns:a14="http://schemas.microsoft.com/office/drawing/2010/main">
                <a:solidFill>
                  <a:srgbClr val="FFFFFF"/>
                </a:solidFill>
              </a14:hiddenFill>
            </a:ext>
          </a:extLst>
        </p:spPr>
      </p:pic>
      <p:sp>
        <p:nvSpPr>
          <p:cNvPr id="20" name="TextovéPole 19"/>
          <p:cNvSpPr txBox="1"/>
          <p:nvPr/>
        </p:nvSpPr>
        <p:spPr>
          <a:xfrm>
            <a:off x="3915669" y="3097292"/>
            <a:ext cx="872355" cy="338554"/>
          </a:xfrm>
          <a:prstGeom prst="rect">
            <a:avLst/>
          </a:prstGeom>
          <a:solidFill>
            <a:schemeClr val="bg1">
              <a:lumMod val="95000"/>
            </a:schemeClr>
          </a:solidFill>
          <a:ln w="31750">
            <a:solidFill>
              <a:srgbClr val="C00000"/>
            </a:solidFill>
          </a:ln>
        </p:spPr>
        <p:txBody>
          <a:bodyPr wrap="none" rtlCol="0">
            <a:spAutoFit/>
          </a:bodyPr>
          <a:lstStyle/>
          <a:p>
            <a:pPr algn="ctr"/>
            <a:r>
              <a:rPr lang="cs-CZ" sz="1600" b="1" dirty="0" err="1" smtClean="0">
                <a:solidFill>
                  <a:srgbClr val="C00000"/>
                </a:solidFill>
                <a:latin typeface="Times New Roman" pitchFamily="18" charset="0"/>
                <a:cs typeface="Times New Roman" pitchFamily="18" charset="0"/>
              </a:rPr>
              <a:t>Bleistift</a:t>
            </a:r>
            <a:endParaRPr lang="cs-CZ" sz="1600" b="1" dirty="0" smtClean="0">
              <a:solidFill>
                <a:srgbClr val="C00000"/>
              </a:solidFill>
              <a:latin typeface="Times New Roman" pitchFamily="18" charset="0"/>
              <a:cs typeface="Times New Roman" pitchFamily="18" charset="0"/>
            </a:endParaRPr>
          </a:p>
        </p:txBody>
      </p:sp>
      <p:sp>
        <p:nvSpPr>
          <p:cNvPr id="23" name="TextovéPole 22"/>
          <p:cNvSpPr txBox="1"/>
          <p:nvPr/>
        </p:nvSpPr>
        <p:spPr>
          <a:xfrm>
            <a:off x="5382117" y="3097292"/>
            <a:ext cx="774059" cy="338554"/>
          </a:xfrm>
          <a:prstGeom prst="rect">
            <a:avLst/>
          </a:prstGeom>
          <a:solidFill>
            <a:schemeClr val="bg1">
              <a:lumMod val="95000"/>
            </a:schemeClr>
          </a:solidFill>
          <a:ln w="31750">
            <a:solidFill>
              <a:srgbClr val="C00000"/>
            </a:solidFill>
          </a:ln>
        </p:spPr>
        <p:txBody>
          <a:bodyPr wrap="none" rtlCol="0">
            <a:spAutoFit/>
          </a:bodyPr>
          <a:lstStyle/>
          <a:p>
            <a:pPr algn="ctr"/>
            <a:r>
              <a:rPr lang="cs-CZ" sz="1600" b="1" dirty="0" err="1" smtClean="0">
                <a:solidFill>
                  <a:srgbClr val="C00000"/>
                </a:solidFill>
                <a:latin typeface="Times New Roman" pitchFamily="18" charset="0"/>
                <a:cs typeface="Times New Roman" pitchFamily="18" charset="0"/>
              </a:rPr>
              <a:t>Schere</a:t>
            </a:r>
            <a:endParaRPr lang="cs-CZ" sz="1600" b="1" dirty="0" smtClean="0">
              <a:solidFill>
                <a:srgbClr val="C00000"/>
              </a:solidFill>
              <a:latin typeface="Times New Roman" pitchFamily="18" charset="0"/>
              <a:cs typeface="Times New Roman" pitchFamily="18" charset="0"/>
            </a:endParaRPr>
          </a:p>
        </p:txBody>
      </p:sp>
      <p:sp>
        <p:nvSpPr>
          <p:cNvPr id="26" name="TextovéPole 25"/>
          <p:cNvSpPr txBox="1"/>
          <p:nvPr/>
        </p:nvSpPr>
        <p:spPr>
          <a:xfrm>
            <a:off x="6817211" y="3097292"/>
            <a:ext cx="639919" cy="338554"/>
          </a:xfrm>
          <a:prstGeom prst="rect">
            <a:avLst/>
          </a:prstGeom>
          <a:solidFill>
            <a:schemeClr val="bg1">
              <a:lumMod val="95000"/>
            </a:schemeClr>
          </a:solidFill>
          <a:ln w="31750">
            <a:solidFill>
              <a:srgbClr val="C00000"/>
            </a:solidFill>
          </a:ln>
        </p:spPr>
        <p:txBody>
          <a:bodyPr wrap="none" rtlCol="0">
            <a:spAutoFit/>
          </a:bodyPr>
          <a:lstStyle/>
          <a:p>
            <a:pPr algn="ctr"/>
            <a:r>
              <a:rPr lang="cs-CZ" sz="1600" b="1" dirty="0" smtClean="0">
                <a:solidFill>
                  <a:srgbClr val="C00000"/>
                </a:solidFill>
                <a:latin typeface="Times New Roman" pitchFamily="18" charset="0"/>
                <a:cs typeface="Times New Roman" pitchFamily="18" charset="0"/>
              </a:rPr>
              <a:t>Buch</a:t>
            </a:r>
          </a:p>
        </p:txBody>
      </p:sp>
      <p:sp>
        <p:nvSpPr>
          <p:cNvPr id="28" name="TextovéPole 27"/>
          <p:cNvSpPr txBox="1"/>
          <p:nvPr/>
        </p:nvSpPr>
        <p:spPr>
          <a:xfrm>
            <a:off x="2339752" y="3579862"/>
            <a:ext cx="1095173" cy="338554"/>
          </a:xfrm>
          <a:prstGeom prst="rect">
            <a:avLst/>
          </a:prstGeom>
          <a:solidFill>
            <a:schemeClr val="bg1">
              <a:lumMod val="95000"/>
            </a:schemeClr>
          </a:solidFill>
          <a:ln w="31750">
            <a:solidFill>
              <a:srgbClr val="C00000"/>
            </a:solidFill>
          </a:ln>
        </p:spPr>
        <p:txBody>
          <a:bodyPr wrap="none" rtlCol="0">
            <a:spAutoFit/>
          </a:bodyPr>
          <a:lstStyle/>
          <a:p>
            <a:pPr algn="ctr"/>
            <a:r>
              <a:rPr lang="cs-CZ" sz="1600" b="1" dirty="0" smtClean="0">
                <a:solidFill>
                  <a:srgbClr val="C00000"/>
                </a:solidFill>
                <a:latin typeface="Times New Roman" pitchFamily="18" charset="0"/>
                <a:cs typeface="Times New Roman" pitchFamily="18" charset="0"/>
              </a:rPr>
              <a:t>G E N U S</a:t>
            </a:r>
          </a:p>
        </p:txBody>
      </p:sp>
      <p:sp>
        <p:nvSpPr>
          <p:cNvPr id="34" name="TextovéPole 33"/>
          <p:cNvSpPr txBox="1"/>
          <p:nvPr/>
        </p:nvSpPr>
        <p:spPr>
          <a:xfrm>
            <a:off x="3923928" y="627534"/>
            <a:ext cx="4752528" cy="1246495"/>
          </a:xfrm>
          <a:prstGeom prst="rect">
            <a:avLst/>
          </a:prstGeom>
          <a:solidFill>
            <a:schemeClr val="bg1"/>
          </a:solidFill>
          <a:ln w="31750">
            <a:solidFill>
              <a:srgbClr val="C00000"/>
            </a:solidFill>
          </a:ln>
        </p:spPr>
        <p:txBody>
          <a:bodyPr wrap="square" rtlCol="0">
            <a:spAutoFit/>
          </a:bodyPr>
          <a:lstStyle/>
          <a:p>
            <a:pPr>
              <a:spcAft>
                <a:spcPts val="600"/>
              </a:spcAft>
            </a:pPr>
            <a:r>
              <a:rPr lang="cs-CZ" sz="1400" b="1" u="sng" dirty="0" smtClean="0">
                <a:solidFill>
                  <a:schemeClr val="accent3">
                    <a:lumMod val="50000"/>
                  </a:schemeClr>
                </a:solidFill>
                <a:latin typeface="Times New Roman" pitchFamily="18" charset="0"/>
                <a:cs typeface="Times New Roman" pitchFamily="18" charset="0"/>
              </a:rPr>
              <a:t>ČLEN </a:t>
            </a:r>
            <a:r>
              <a:rPr lang="cs-CZ" sz="1400" b="1" dirty="0" smtClean="0">
                <a:solidFill>
                  <a:schemeClr val="accent3">
                    <a:lumMod val="50000"/>
                  </a:schemeClr>
                </a:solidFill>
                <a:latin typeface="Times New Roman" pitchFamily="18" charset="0"/>
                <a:cs typeface="Times New Roman" pitchFamily="18" charset="0"/>
              </a:rPr>
              <a:t> /ARTIKEL/</a:t>
            </a:r>
            <a:endParaRPr lang="cs-CZ" sz="1400" dirty="0" smtClean="0">
              <a:solidFill>
                <a:schemeClr val="accent3">
                  <a:lumMod val="50000"/>
                </a:schemeClr>
              </a:solidFill>
              <a:latin typeface="Times New Roman" pitchFamily="18" charset="0"/>
              <a:cs typeface="Times New Roman" pitchFamily="18" charset="0"/>
            </a:endParaRPr>
          </a:p>
          <a:p>
            <a:r>
              <a:rPr lang="cs-CZ" sz="1400" dirty="0" smtClean="0">
                <a:solidFill>
                  <a:schemeClr val="accent3">
                    <a:lumMod val="50000"/>
                  </a:schemeClr>
                </a:solidFill>
                <a:latin typeface="Times New Roman" pitchFamily="18" charset="0"/>
                <a:cs typeface="Times New Roman" pitchFamily="18" charset="0"/>
              </a:rPr>
              <a:t>=  stojí v němčině obvykle před podstatným jménem</a:t>
            </a:r>
            <a:endParaRPr lang="cs-CZ" sz="1400" b="1" dirty="0" smtClean="0">
              <a:solidFill>
                <a:schemeClr val="accent3">
                  <a:lumMod val="50000"/>
                </a:schemeClr>
              </a:solidFill>
              <a:latin typeface="Times New Roman" pitchFamily="18" charset="0"/>
              <a:cs typeface="Times New Roman" pitchFamily="18" charset="0"/>
            </a:endParaRPr>
          </a:p>
          <a:p>
            <a:pPr marL="171450" indent="-171450">
              <a:buFont typeface="Wingdings" pitchFamily="2" charset="2"/>
              <a:buChar char="Ø"/>
            </a:pPr>
            <a:r>
              <a:rPr lang="cs-CZ" sz="1400" dirty="0" smtClean="0">
                <a:solidFill>
                  <a:schemeClr val="accent3">
                    <a:lumMod val="50000"/>
                  </a:schemeClr>
                </a:solidFill>
                <a:latin typeface="Times New Roman" pitchFamily="18" charset="0"/>
                <a:cs typeface="Times New Roman" pitchFamily="18" charset="0"/>
              </a:rPr>
              <a:t> </a:t>
            </a:r>
            <a:r>
              <a:rPr lang="cs-CZ" sz="1400" b="1" dirty="0" smtClean="0">
                <a:solidFill>
                  <a:schemeClr val="accent3">
                    <a:lumMod val="50000"/>
                  </a:schemeClr>
                </a:solidFill>
                <a:latin typeface="Times New Roman" pitchFamily="18" charset="0"/>
                <a:cs typeface="Times New Roman" pitchFamily="18" charset="0"/>
              </a:rPr>
              <a:t>určitý</a:t>
            </a:r>
            <a:r>
              <a:rPr lang="cs-CZ" sz="1400" dirty="0" smtClean="0">
                <a:solidFill>
                  <a:schemeClr val="accent3">
                    <a:lumMod val="50000"/>
                  </a:schemeClr>
                </a:solidFill>
                <a:latin typeface="Times New Roman" pitchFamily="18" charset="0"/>
                <a:cs typeface="Times New Roman" pitchFamily="18" charset="0"/>
              </a:rPr>
              <a:t> /</a:t>
            </a:r>
            <a:r>
              <a:rPr lang="cs-CZ" sz="1400" dirty="0" err="1" smtClean="0">
                <a:solidFill>
                  <a:schemeClr val="accent3">
                    <a:lumMod val="50000"/>
                  </a:schemeClr>
                </a:solidFill>
                <a:latin typeface="Times New Roman" pitchFamily="18" charset="0"/>
                <a:cs typeface="Times New Roman" pitchFamily="18" charset="0"/>
              </a:rPr>
              <a:t>bestimte</a:t>
            </a:r>
            <a:r>
              <a:rPr lang="cs-CZ" sz="1400" dirty="0" smtClean="0">
                <a:solidFill>
                  <a:schemeClr val="accent3">
                    <a:lumMod val="50000"/>
                  </a:schemeClr>
                </a:solidFill>
                <a:latin typeface="Times New Roman" pitchFamily="18" charset="0"/>
                <a:cs typeface="Times New Roman" pitchFamily="18" charset="0"/>
              </a:rPr>
              <a:t>/ -</a:t>
            </a:r>
            <a:r>
              <a:rPr lang="cs-CZ" sz="1400" b="1" dirty="0" smtClean="0">
                <a:solidFill>
                  <a:schemeClr val="accent3">
                    <a:lumMod val="50000"/>
                  </a:schemeClr>
                </a:solidFill>
                <a:latin typeface="Times New Roman" pitchFamily="18" charset="0"/>
                <a:cs typeface="Times New Roman" pitchFamily="18" charset="0"/>
              </a:rPr>
              <a:t> der, </a:t>
            </a:r>
            <a:r>
              <a:rPr lang="cs-CZ" sz="1400" b="1" dirty="0" err="1" smtClean="0">
                <a:solidFill>
                  <a:schemeClr val="accent3">
                    <a:lumMod val="50000"/>
                  </a:schemeClr>
                </a:solidFill>
                <a:latin typeface="Times New Roman" pitchFamily="18" charset="0"/>
                <a:cs typeface="Times New Roman" pitchFamily="18" charset="0"/>
              </a:rPr>
              <a:t>die</a:t>
            </a:r>
            <a:r>
              <a:rPr lang="cs-CZ" sz="1400" b="1" dirty="0" smtClean="0">
                <a:solidFill>
                  <a:schemeClr val="accent3">
                    <a:lumMod val="50000"/>
                  </a:schemeClr>
                </a:solidFill>
                <a:latin typeface="Times New Roman" pitchFamily="18" charset="0"/>
                <a:cs typeface="Times New Roman" pitchFamily="18" charset="0"/>
              </a:rPr>
              <a:t>, </a:t>
            </a:r>
            <a:r>
              <a:rPr lang="cs-CZ" sz="1400" b="1" dirty="0" err="1" smtClean="0">
                <a:solidFill>
                  <a:schemeClr val="accent3">
                    <a:lumMod val="50000"/>
                  </a:schemeClr>
                </a:solidFill>
                <a:latin typeface="Times New Roman" pitchFamily="18" charset="0"/>
                <a:cs typeface="Times New Roman" pitchFamily="18" charset="0"/>
              </a:rPr>
              <a:t>das</a:t>
            </a:r>
            <a:r>
              <a:rPr lang="cs-CZ" sz="1400" b="1" dirty="0" smtClean="0">
                <a:solidFill>
                  <a:schemeClr val="accent3">
                    <a:lumMod val="50000"/>
                  </a:schemeClr>
                </a:solidFill>
                <a:latin typeface="Times New Roman" pitchFamily="18" charset="0"/>
                <a:cs typeface="Times New Roman" pitchFamily="18" charset="0"/>
              </a:rPr>
              <a:t> + </a:t>
            </a:r>
            <a:r>
              <a:rPr lang="cs-CZ" sz="1400" b="1" dirty="0" err="1" smtClean="0">
                <a:solidFill>
                  <a:schemeClr val="accent3">
                    <a:lumMod val="50000"/>
                  </a:schemeClr>
                </a:solidFill>
                <a:latin typeface="Times New Roman" pitchFamily="18" charset="0"/>
                <a:cs typeface="Times New Roman" pitchFamily="18" charset="0"/>
              </a:rPr>
              <a:t>die</a:t>
            </a:r>
            <a:endParaRPr lang="cs-CZ" sz="1400" b="1" dirty="0" smtClean="0">
              <a:solidFill>
                <a:schemeClr val="accent3">
                  <a:lumMod val="50000"/>
                </a:schemeClr>
              </a:solidFill>
              <a:latin typeface="Times New Roman" pitchFamily="18" charset="0"/>
              <a:cs typeface="Times New Roman" pitchFamily="18" charset="0"/>
            </a:endParaRPr>
          </a:p>
          <a:p>
            <a:r>
              <a:rPr lang="cs-CZ" sz="1400" b="1" dirty="0" smtClean="0">
                <a:solidFill>
                  <a:schemeClr val="accent3">
                    <a:lumMod val="50000"/>
                  </a:schemeClr>
                </a:solidFill>
                <a:latin typeface="Times New Roman" pitchFamily="18" charset="0"/>
                <a:cs typeface="Times New Roman" pitchFamily="18" charset="0"/>
              </a:rPr>
              <a:t>     neurčitý</a:t>
            </a:r>
            <a:r>
              <a:rPr lang="cs-CZ" sz="1400" dirty="0" smtClean="0">
                <a:solidFill>
                  <a:schemeClr val="accent3">
                    <a:lumMod val="50000"/>
                  </a:schemeClr>
                </a:solidFill>
                <a:latin typeface="Times New Roman" pitchFamily="18" charset="0"/>
                <a:cs typeface="Times New Roman" pitchFamily="18" charset="0"/>
              </a:rPr>
              <a:t> /</a:t>
            </a:r>
            <a:r>
              <a:rPr lang="cs-CZ" sz="1400" dirty="0" err="1" smtClean="0">
                <a:solidFill>
                  <a:schemeClr val="accent3">
                    <a:lumMod val="50000"/>
                  </a:schemeClr>
                </a:solidFill>
                <a:latin typeface="Times New Roman" pitchFamily="18" charset="0"/>
                <a:cs typeface="Times New Roman" pitchFamily="18" charset="0"/>
              </a:rPr>
              <a:t>unbestimte</a:t>
            </a:r>
            <a:r>
              <a:rPr lang="cs-CZ" sz="1400" dirty="0" smtClean="0">
                <a:solidFill>
                  <a:schemeClr val="accent3">
                    <a:lumMod val="50000"/>
                  </a:schemeClr>
                </a:solidFill>
                <a:latin typeface="Times New Roman" pitchFamily="18" charset="0"/>
                <a:cs typeface="Times New Roman" pitchFamily="18" charset="0"/>
              </a:rPr>
              <a:t>/ - </a:t>
            </a:r>
            <a:r>
              <a:rPr lang="cs-CZ" sz="1400" b="1" dirty="0" err="1" smtClean="0">
                <a:solidFill>
                  <a:schemeClr val="accent3">
                    <a:lumMod val="50000"/>
                  </a:schemeClr>
                </a:solidFill>
                <a:latin typeface="Times New Roman" pitchFamily="18" charset="0"/>
                <a:cs typeface="Times New Roman" pitchFamily="18" charset="0"/>
              </a:rPr>
              <a:t>ein</a:t>
            </a:r>
            <a:r>
              <a:rPr lang="cs-CZ" sz="1400" b="1" dirty="0" smtClean="0">
                <a:solidFill>
                  <a:schemeClr val="accent3">
                    <a:lumMod val="50000"/>
                  </a:schemeClr>
                </a:solidFill>
                <a:latin typeface="Times New Roman" pitchFamily="18" charset="0"/>
                <a:cs typeface="Times New Roman" pitchFamily="18" charset="0"/>
              </a:rPr>
              <a:t>, </a:t>
            </a:r>
            <a:r>
              <a:rPr lang="cs-CZ" sz="1400" b="1" dirty="0" err="1" smtClean="0">
                <a:solidFill>
                  <a:schemeClr val="accent3">
                    <a:lumMod val="50000"/>
                  </a:schemeClr>
                </a:solidFill>
                <a:latin typeface="Times New Roman" pitchFamily="18" charset="0"/>
                <a:cs typeface="Times New Roman" pitchFamily="18" charset="0"/>
              </a:rPr>
              <a:t>eine</a:t>
            </a:r>
            <a:r>
              <a:rPr lang="cs-CZ" sz="1400" b="1" dirty="0" smtClean="0">
                <a:solidFill>
                  <a:schemeClr val="accent3">
                    <a:lumMod val="50000"/>
                  </a:schemeClr>
                </a:solidFill>
                <a:latin typeface="Times New Roman" pitchFamily="18" charset="0"/>
                <a:cs typeface="Times New Roman" pitchFamily="18" charset="0"/>
              </a:rPr>
              <a:t>, </a:t>
            </a:r>
            <a:r>
              <a:rPr lang="cs-CZ" sz="1400" b="1" dirty="0" err="1" smtClean="0">
                <a:solidFill>
                  <a:schemeClr val="accent3">
                    <a:lumMod val="50000"/>
                  </a:schemeClr>
                </a:solidFill>
                <a:latin typeface="Times New Roman" pitchFamily="18" charset="0"/>
                <a:cs typeface="Times New Roman" pitchFamily="18" charset="0"/>
              </a:rPr>
              <a:t>ein</a:t>
            </a:r>
            <a:r>
              <a:rPr lang="cs-CZ" sz="1400" b="1" dirty="0" smtClean="0">
                <a:solidFill>
                  <a:schemeClr val="accent3">
                    <a:lumMod val="50000"/>
                  </a:schemeClr>
                </a:solidFill>
                <a:latin typeface="Times New Roman" pitchFamily="18" charset="0"/>
                <a:cs typeface="Times New Roman" pitchFamily="18" charset="0"/>
              </a:rPr>
              <a:t> + ------</a:t>
            </a:r>
          </a:p>
          <a:p>
            <a:pPr marL="171450" indent="-171450">
              <a:buFont typeface="Wingdings" pitchFamily="2" charset="2"/>
              <a:buChar char="Ø"/>
            </a:pPr>
            <a:r>
              <a:rPr lang="cs-CZ" sz="1400" dirty="0">
                <a:solidFill>
                  <a:schemeClr val="accent3">
                    <a:lumMod val="50000"/>
                  </a:schemeClr>
                </a:solidFill>
                <a:latin typeface="Times New Roman" pitchFamily="18" charset="0"/>
                <a:cs typeface="Times New Roman" pitchFamily="18" charset="0"/>
              </a:rPr>
              <a:t>p</a:t>
            </a:r>
            <a:r>
              <a:rPr lang="cs-CZ" sz="1400" dirty="0" smtClean="0">
                <a:solidFill>
                  <a:schemeClr val="accent3">
                    <a:lumMod val="50000"/>
                  </a:schemeClr>
                </a:solidFill>
                <a:latin typeface="Times New Roman" pitchFamily="18" charset="0"/>
                <a:cs typeface="Times New Roman" pitchFamily="18" charset="0"/>
              </a:rPr>
              <a:t>odstatná jména v NJ</a:t>
            </a:r>
            <a:r>
              <a:rPr lang="cs-CZ" sz="1400" b="1" dirty="0" smtClean="0">
                <a:solidFill>
                  <a:schemeClr val="accent3">
                    <a:lumMod val="50000"/>
                  </a:schemeClr>
                </a:solidFill>
                <a:latin typeface="Times New Roman" pitchFamily="18" charset="0"/>
                <a:cs typeface="Times New Roman" pitchFamily="18" charset="0"/>
              </a:rPr>
              <a:t> píšeme vždy s velkým písmenem</a:t>
            </a:r>
          </a:p>
        </p:txBody>
      </p:sp>
      <p:sp>
        <p:nvSpPr>
          <p:cNvPr id="30" name="TextovéPole 29"/>
          <p:cNvSpPr txBox="1"/>
          <p:nvPr/>
        </p:nvSpPr>
        <p:spPr>
          <a:xfrm>
            <a:off x="3946762" y="4083918"/>
            <a:ext cx="481222" cy="338554"/>
          </a:xfrm>
          <a:prstGeom prst="rect">
            <a:avLst/>
          </a:prstGeom>
          <a:solidFill>
            <a:schemeClr val="bg1">
              <a:lumMod val="95000"/>
            </a:schemeClr>
          </a:solidFill>
          <a:ln w="31750">
            <a:solidFill>
              <a:srgbClr val="C00000"/>
            </a:solidFill>
          </a:ln>
        </p:spPr>
        <p:txBody>
          <a:bodyPr wrap="none" rtlCol="0">
            <a:spAutoFit/>
          </a:bodyPr>
          <a:lstStyle/>
          <a:p>
            <a:pPr algn="ctr"/>
            <a:r>
              <a:rPr lang="cs-CZ" sz="1600" b="1" dirty="0" smtClean="0">
                <a:solidFill>
                  <a:srgbClr val="C00000"/>
                </a:solidFill>
                <a:latin typeface="Times New Roman" pitchFamily="18" charset="0"/>
                <a:cs typeface="Times New Roman" pitchFamily="18" charset="0"/>
              </a:rPr>
              <a:t>der</a:t>
            </a:r>
          </a:p>
        </p:txBody>
      </p:sp>
      <p:sp>
        <p:nvSpPr>
          <p:cNvPr id="32" name="TextovéPole 31"/>
          <p:cNvSpPr txBox="1"/>
          <p:nvPr/>
        </p:nvSpPr>
        <p:spPr>
          <a:xfrm>
            <a:off x="5420586" y="4083918"/>
            <a:ext cx="447558" cy="338554"/>
          </a:xfrm>
          <a:prstGeom prst="rect">
            <a:avLst/>
          </a:prstGeom>
          <a:solidFill>
            <a:schemeClr val="bg1">
              <a:lumMod val="95000"/>
            </a:schemeClr>
          </a:solidFill>
          <a:ln w="31750">
            <a:solidFill>
              <a:srgbClr val="C00000"/>
            </a:solidFill>
          </a:ln>
        </p:spPr>
        <p:txBody>
          <a:bodyPr wrap="none" rtlCol="0">
            <a:spAutoFit/>
          </a:bodyPr>
          <a:lstStyle/>
          <a:p>
            <a:pPr algn="ctr"/>
            <a:r>
              <a:rPr lang="cs-CZ" sz="1600" b="1" dirty="0" err="1" smtClean="0">
                <a:solidFill>
                  <a:srgbClr val="C00000"/>
                </a:solidFill>
                <a:latin typeface="Times New Roman" pitchFamily="18" charset="0"/>
                <a:cs typeface="Times New Roman" pitchFamily="18" charset="0"/>
              </a:rPr>
              <a:t>die</a:t>
            </a:r>
            <a:endParaRPr lang="cs-CZ" sz="1600" b="1" dirty="0" smtClean="0">
              <a:solidFill>
                <a:srgbClr val="C00000"/>
              </a:solidFill>
              <a:latin typeface="Times New Roman" pitchFamily="18" charset="0"/>
              <a:cs typeface="Times New Roman" pitchFamily="18" charset="0"/>
            </a:endParaRPr>
          </a:p>
        </p:txBody>
      </p:sp>
      <p:sp>
        <p:nvSpPr>
          <p:cNvPr id="33" name="TextovéPole 32"/>
          <p:cNvSpPr txBox="1"/>
          <p:nvPr/>
        </p:nvSpPr>
        <p:spPr>
          <a:xfrm>
            <a:off x="6827083" y="4083918"/>
            <a:ext cx="481221" cy="338554"/>
          </a:xfrm>
          <a:prstGeom prst="rect">
            <a:avLst/>
          </a:prstGeom>
          <a:solidFill>
            <a:schemeClr val="bg1">
              <a:lumMod val="95000"/>
            </a:schemeClr>
          </a:solidFill>
          <a:ln w="31750">
            <a:solidFill>
              <a:srgbClr val="C00000"/>
            </a:solidFill>
          </a:ln>
        </p:spPr>
        <p:txBody>
          <a:bodyPr wrap="none" rtlCol="0">
            <a:spAutoFit/>
          </a:bodyPr>
          <a:lstStyle/>
          <a:p>
            <a:pPr algn="ctr"/>
            <a:r>
              <a:rPr lang="cs-CZ" sz="1600" b="1" dirty="0" err="1" smtClean="0">
                <a:solidFill>
                  <a:srgbClr val="C00000"/>
                </a:solidFill>
                <a:latin typeface="Times New Roman" pitchFamily="18" charset="0"/>
                <a:cs typeface="Times New Roman" pitchFamily="18" charset="0"/>
              </a:rPr>
              <a:t>das</a:t>
            </a:r>
            <a:endParaRPr lang="cs-CZ" sz="1600" b="1" dirty="0" smtClean="0">
              <a:solidFill>
                <a:srgbClr val="C00000"/>
              </a:solidFill>
              <a:latin typeface="Times New Roman" pitchFamily="18" charset="0"/>
              <a:cs typeface="Times New Roman" pitchFamily="18" charset="0"/>
            </a:endParaRPr>
          </a:p>
        </p:txBody>
      </p:sp>
      <p:sp>
        <p:nvSpPr>
          <p:cNvPr id="42" name="TextovéPole 41"/>
          <p:cNvSpPr txBox="1"/>
          <p:nvPr/>
        </p:nvSpPr>
        <p:spPr>
          <a:xfrm>
            <a:off x="5401222" y="4587974"/>
            <a:ext cx="538930" cy="338554"/>
          </a:xfrm>
          <a:prstGeom prst="rect">
            <a:avLst/>
          </a:prstGeom>
          <a:solidFill>
            <a:schemeClr val="bg1">
              <a:lumMod val="95000"/>
            </a:schemeClr>
          </a:solidFill>
          <a:ln w="31750">
            <a:solidFill>
              <a:srgbClr val="C00000"/>
            </a:solidFill>
          </a:ln>
        </p:spPr>
        <p:txBody>
          <a:bodyPr wrap="none" rtlCol="0">
            <a:spAutoFit/>
          </a:bodyPr>
          <a:lstStyle/>
          <a:p>
            <a:pPr algn="ctr"/>
            <a:r>
              <a:rPr lang="cs-CZ" sz="1600" b="1" dirty="0" err="1" smtClean="0">
                <a:solidFill>
                  <a:srgbClr val="C00000"/>
                </a:solidFill>
                <a:latin typeface="Times New Roman" pitchFamily="18" charset="0"/>
                <a:cs typeface="Times New Roman" pitchFamily="18" charset="0"/>
              </a:rPr>
              <a:t>eine</a:t>
            </a:r>
            <a:endParaRPr lang="cs-CZ" sz="1600" b="1" dirty="0" smtClean="0">
              <a:solidFill>
                <a:srgbClr val="C00000"/>
              </a:solidFill>
              <a:latin typeface="Times New Roman" pitchFamily="18" charset="0"/>
              <a:cs typeface="Times New Roman" pitchFamily="18" charset="0"/>
            </a:endParaRPr>
          </a:p>
        </p:txBody>
      </p:sp>
      <p:sp>
        <p:nvSpPr>
          <p:cNvPr id="43" name="TextovéPole 42"/>
          <p:cNvSpPr txBox="1"/>
          <p:nvPr/>
        </p:nvSpPr>
        <p:spPr>
          <a:xfrm>
            <a:off x="3923928" y="4587974"/>
            <a:ext cx="447558" cy="338554"/>
          </a:xfrm>
          <a:prstGeom prst="rect">
            <a:avLst/>
          </a:prstGeom>
          <a:solidFill>
            <a:schemeClr val="bg1">
              <a:lumMod val="95000"/>
            </a:schemeClr>
          </a:solidFill>
          <a:ln w="31750">
            <a:solidFill>
              <a:srgbClr val="C00000"/>
            </a:solidFill>
          </a:ln>
        </p:spPr>
        <p:txBody>
          <a:bodyPr wrap="none" rtlCol="0">
            <a:spAutoFit/>
          </a:bodyPr>
          <a:lstStyle/>
          <a:p>
            <a:pPr algn="ctr"/>
            <a:r>
              <a:rPr lang="cs-CZ" sz="1600" b="1" dirty="0" err="1" smtClean="0">
                <a:solidFill>
                  <a:srgbClr val="C00000"/>
                </a:solidFill>
                <a:latin typeface="Times New Roman" pitchFamily="18" charset="0"/>
                <a:cs typeface="Times New Roman" pitchFamily="18" charset="0"/>
              </a:rPr>
              <a:t>ein</a:t>
            </a:r>
            <a:endParaRPr lang="cs-CZ" sz="1600" b="1" dirty="0" smtClean="0">
              <a:solidFill>
                <a:srgbClr val="C00000"/>
              </a:solidFill>
              <a:latin typeface="Times New Roman" pitchFamily="18" charset="0"/>
              <a:cs typeface="Times New Roman" pitchFamily="18" charset="0"/>
            </a:endParaRPr>
          </a:p>
        </p:txBody>
      </p:sp>
      <p:sp>
        <p:nvSpPr>
          <p:cNvPr id="44" name="TextovéPole 43"/>
          <p:cNvSpPr txBox="1"/>
          <p:nvPr/>
        </p:nvSpPr>
        <p:spPr>
          <a:xfrm>
            <a:off x="6860746" y="4587974"/>
            <a:ext cx="447558" cy="338554"/>
          </a:xfrm>
          <a:prstGeom prst="rect">
            <a:avLst/>
          </a:prstGeom>
          <a:solidFill>
            <a:schemeClr val="bg1">
              <a:lumMod val="95000"/>
            </a:schemeClr>
          </a:solidFill>
          <a:ln w="31750">
            <a:solidFill>
              <a:srgbClr val="C00000"/>
            </a:solidFill>
          </a:ln>
        </p:spPr>
        <p:txBody>
          <a:bodyPr wrap="none" rtlCol="0">
            <a:spAutoFit/>
          </a:bodyPr>
          <a:lstStyle/>
          <a:p>
            <a:pPr algn="ctr"/>
            <a:r>
              <a:rPr lang="cs-CZ" sz="1600" b="1" dirty="0" err="1" smtClean="0">
                <a:solidFill>
                  <a:srgbClr val="C00000"/>
                </a:solidFill>
                <a:latin typeface="Times New Roman" pitchFamily="18" charset="0"/>
                <a:cs typeface="Times New Roman" pitchFamily="18" charset="0"/>
              </a:rPr>
              <a:t>ein</a:t>
            </a:r>
            <a:endParaRPr lang="cs-CZ" sz="1600" b="1" dirty="0" smtClean="0">
              <a:solidFill>
                <a:srgbClr val="C00000"/>
              </a:solidFill>
              <a:latin typeface="Times New Roman" pitchFamily="18" charset="0"/>
              <a:cs typeface="Times New Roman" pitchFamily="18" charset="0"/>
            </a:endParaRPr>
          </a:p>
        </p:txBody>
      </p:sp>
      <p:sp>
        <p:nvSpPr>
          <p:cNvPr id="45" name="TextovéPole 44"/>
          <p:cNvSpPr txBox="1"/>
          <p:nvPr/>
        </p:nvSpPr>
        <p:spPr>
          <a:xfrm>
            <a:off x="251520" y="4587974"/>
            <a:ext cx="3202159" cy="338554"/>
          </a:xfrm>
          <a:prstGeom prst="rect">
            <a:avLst/>
          </a:prstGeom>
          <a:solidFill>
            <a:schemeClr val="bg1">
              <a:lumMod val="95000"/>
            </a:schemeClr>
          </a:solidFill>
          <a:ln w="31750">
            <a:solidFill>
              <a:srgbClr val="C00000"/>
            </a:solidFill>
          </a:ln>
        </p:spPr>
        <p:txBody>
          <a:bodyPr wrap="none" rtlCol="0">
            <a:spAutoFit/>
          </a:bodyPr>
          <a:lstStyle/>
          <a:p>
            <a:pPr algn="ctr"/>
            <a:r>
              <a:rPr lang="cs-CZ" sz="1600" b="1" dirty="0" smtClean="0">
                <a:solidFill>
                  <a:srgbClr val="C00000"/>
                </a:solidFill>
                <a:latin typeface="Times New Roman" pitchFamily="18" charset="0"/>
                <a:cs typeface="Times New Roman" pitchFamily="18" charset="0"/>
              </a:rPr>
              <a:t>DER UNBESTIMMTE ARTIKEL</a:t>
            </a:r>
          </a:p>
        </p:txBody>
      </p:sp>
      <p:sp>
        <p:nvSpPr>
          <p:cNvPr id="46" name="TextovéPole 45"/>
          <p:cNvSpPr txBox="1"/>
          <p:nvPr/>
        </p:nvSpPr>
        <p:spPr>
          <a:xfrm>
            <a:off x="539552" y="4083918"/>
            <a:ext cx="2907207" cy="338554"/>
          </a:xfrm>
          <a:prstGeom prst="rect">
            <a:avLst/>
          </a:prstGeom>
          <a:solidFill>
            <a:schemeClr val="bg1">
              <a:lumMod val="95000"/>
            </a:schemeClr>
          </a:solidFill>
          <a:ln w="31750">
            <a:solidFill>
              <a:srgbClr val="C00000"/>
            </a:solidFill>
          </a:ln>
        </p:spPr>
        <p:txBody>
          <a:bodyPr wrap="none" rtlCol="0">
            <a:spAutoFit/>
          </a:bodyPr>
          <a:lstStyle/>
          <a:p>
            <a:pPr algn="ctr"/>
            <a:r>
              <a:rPr lang="cs-CZ" sz="1600" b="1" dirty="0" smtClean="0">
                <a:solidFill>
                  <a:srgbClr val="C00000"/>
                </a:solidFill>
                <a:latin typeface="Times New Roman" pitchFamily="18" charset="0"/>
                <a:cs typeface="Times New Roman" pitchFamily="18" charset="0"/>
              </a:rPr>
              <a:t>DER BESTIMMTE </a:t>
            </a:r>
            <a:r>
              <a:rPr lang="cs-CZ" sz="1600" b="1" dirty="0">
                <a:solidFill>
                  <a:srgbClr val="C00000"/>
                </a:solidFill>
                <a:latin typeface="Times New Roman" pitchFamily="18" charset="0"/>
                <a:cs typeface="Times New Roman" pitchFamily="18" charset="0"/>
              </a:rPr>
              <a:t>A</a:t>
            </a:r>
            <a:r>
              <a:rPr lang="cs-CZ" sz="1600" b="1" dirty="0" smtClean="0">
                <a:solidFill>
                  <a:srgbClr val="C00000"/>
                </a:solidFill>
                <a:latin typeface="Times New Roman" pitchFamily="18" charset="0"/>
                <a:cs typeface="Times New Roman" pitchFamily="18" charset="0"/>
              </a:rPr>
              <a:t>RTIKEL</a:t>
            </a:r>
          </a:p>
        </p:txBody>
      </p:sp>
      <p:sp>
        <p:nvSpPr>
          <p:cNvPr id="47" name="TextovéPole 46"/>
          <p:cNvSpPr txBox="1"/>
          <p:nvPr/>
        </p:nvSpPr>
        <p:spPr>
          <a:xfrm>
            <a:off x="1979712" y="3097292"/>
            <a:ext cx="1475853" cy="338554"/>
          </a:xfrm>
          <a:prstGeom prst="rect">
            <a:avLst/>
          </a:prstGeom>
          <a:solidFill>
            <a:schemeClr val="bg1">
              <a:lumMod val="95000"/>
            </a:schemeClr>
          </a:solidFill>
          <a:ln w="31750">
            <a:solidFill>
              <a:srgbClr val="C00000"/>
            </a:solidFill>
          </a:ln>
        </p:spPr>
        <p:txBody>
          <a:bodyPr wrap="none" rtlCol="0">
            <a:spAutoFit/>
          </a:bodyPr>
          <a:lstStyle/>
          <a:p>
            <a:pPr algn="ctr"/>
            <a:r>
              <a:rPr lang="cs-CZ" sz="1600" b="1" dirty="0" smtClean="0">
                <a:solidFill>
                  <a:srgbClr val="C00000"/>
                </a:solidFill>
                <a:latin typeface="Times New Roman" pitchFamily="18" charset="0"/>
                <a:cs typeface="Times New Roman" pitchFamily="18" charset="0"/>
              </a:rPr>
              <a:t>SUBSTANTIV</a:t>
            </a:r>
          </a:p>
        </p:txBody>
      </p:sp>
      <p:pic>
        <p:nvPicPr>
          <p:cNvPr id="48" name="Picture 3"/>
          <p:cNvPicPr>
            <a:picLocks noChangeAspect="1" noChangeArrowheads="1"/>
          </p:cNvPicPr>
          <p:nvPr/>
        </p:nvPicPr>
        <p:blipFill>
          <a:blip r:embed="rId6" cstate="print">
            <a:extLst>
              <a:ext uri="{28A0092B-C50C-407E-A947-70E740481C1C}">
                <a14:useLocalDpi xmlns:a14="http://schemas.microsoft.com/office/drawing/2010/main" val="0"/>
              </a:ext>
            </a:extLst>
          </a:blip>
          <a:stretch>
            <a:fillRect/>
          </a:stretch>
        </p:blipFill>
        <p:spPr bwMode="auto">
          <a:xfrm>
            <a:off x="7831336" y="1995686"/>
            <a:ext cx="1133152" cy="936104"/>
          </a:xfrm>
          <a:prstGeom prst="rect">
            <a:avLst/>
          </a:prstGeom>
          <a:solidFill>
            <a:schemeClr val="bg1"/>
          </a:solidFill>
          <a:ln w="31750">
            <a:solidFill>
              <a:srgbClr val="C00000"/>
            </a:solidFill>
          </a:ln>
          <a:extLst/>
        </p:spPr>
      </p:pic>
      <p:sp>
        <p:nvSpPr>
          <p:cNvPr id="49" name="TextovéPole 48"/>
          <p:cNvSpPr txBox="1"/>
          <p:nvPr/>
        </p:nvSpPr>
        <p:spPr>
          <a:xfrm>
            <a:off x="8069819" y="3097292"/>
            <a:ext cx="822661" cy="338554"/>
          </a:xfrm>
          <a:prstGeom prst="rect">
            <a:avLst/>
          </a:prstGeom>
          <a:solidFill>
            <a:schemeClr val="bg1">
              <a:lumMod val="95000"/>
            </a:schemeClr>
          </a:solidFill>
          <a:ln w="31750">
            <a:solidFill>
              <a:srgbClr val="C00000"/>
            </a:solidFill>
          </a:ln>
        </p:spPr>
        <p:txBody>
          <a:bodyPr wrap="none" rtlCol="0">
            <a:spAutoFit/>
          </a:bodyPr>
          <a:lstStyle/>
          <a:p>
            <a:pPr algn="ctr"/>
            <a:r>
              <a:rPr lang="cs-CZ" sz="1600" b="1" dirty="0" err="1" smtClean="0">
                <a:solidFill>
                  <a:srgbClr val="C00000"/>
                </a:solidFill>
                <a:latin typeface="Times New Roman" pitchFamily="18" charset="0"/>
                <a:cs typeface="Times New Roman" pitchFamily="18" charset="0"/>
              </a:rPr>
              <a:t>Bücher</a:t>
            </a:r>
            <a:endParaRPr lang="cs-CZ" sz="1600" b="1" dirty="0" smtClean="0">
              <a:solidFill>
                <a:srgbClr val="C00000"/>
              </a:solidFill>
              <a:latin typeface="Times New Roman" pitchFamily="18" charset="0"/>
              <a:cs typeface="Times New Roman" pitchFamily="18" charset="0"/>
            </a:endParaRPr>
          </a:p>
        </p:txBody>
      </p:sp>
      <p:sp>
        <p:nvSpPr>
          <p:cNvPr id="50" name="TextovéPole 49"/>
          <p:cNvSpPr txBox="1"/>
          <p:nvPr/>
        </p:nvSpPr>
        <p:spPr>
          <a:xfrm>
            <a:off x="8084372" y="3579862"/>
            <a:ext cx="736100" cy="338554"/>
          </a:xfrm>
          <a:prstGeom prst="rect">
            <a:avLst/>
          </a:prstGeom>
          <a:solidFill>
            <a:schemeClr val="bg1">
              <a:lumMod val="95000"/>
            </a:schemeClr>
          </a:solidFill>
          <a:ln w="31750">
            <a:solidFill>
              <a:srgbClr val="C00000"/>
            </a:solidFill>
          </a:ln>
        </p:spPr>
        <p:txBody>
          <a:bodyPr wrap="none" rtlCol="0">
            <a:spAutoFit/>
          </a:bodyPr>
          <a:lstStyle/>
          <a:p>
            <a:pPr algn="ctr"/>
            <a:r>
              <a:rPr lang="cs-CZ" sz="1600" b="1" dirty="0" smtClean="0">
                <a:solidFill>
                  <a:srgbClr val="C00000"/>
                </a:solidFill>
                <a:latin typeface="Times New Roman" pitchFamily="18" charset="0"/>
                <a:cs typeface="Times New Roman" pitchFamily="18" charset="0"/>
              </a:rPr>
              <a:t>--------</a:t>
            </a:r>
          </a:p>
        </p:txBody>
      </p:sp>
      <p:sp>
        <p:nvSpPr>
          <p:cNvPr id="51" name="TextovéPole 50"/>
          <p:cNvSpPr txBox="1"/>
          <p:nvPr/>
        </p:nvSpPr>
        <p:spPr>
          <a:xfrm>
            <a:off x="8084881" y="4083918"/>
            <a:ext cx="447559" cy="338554"/>
          </a:xfrm>
          <a:prstGeom prst="rect">
            <a:avLst/>
          </a:prstGeom>
          <a:solidFill>
            <a:schemeClr val="bg1">
              <a:lumMod val="95000"/>
            </a:schemeClr>
          </a:solidFill>
          <a:ln w="31750">
            <a:solidFill>
              <a:srgbClr val="C00000"/>
            </a:solidFill>
          </a:ln>
        </p:spPr>
        <p:txBody>
          <a:bodyPr wrap="none" rtlCol="0">
            <a:spAutoFit/>
          </a:bodyPr>
          <a:lstStyle/>
          <a:p>
            <a:pPr algn="ctr"/>
            <a:r>
              <a:rPr lang="cs-CZ" sz="1600" b="1" dirty="0" err="1" smtClean="0">
                <a:solidFill>
                  <a:srgbClr val="C00000"/>
                </a:solidFill>
                <a:latin typeface="Times New Roman" pitchFamily="18" charset="0"/>
                <a:cs typeface="Times New Roman" pitchFamily="18" charset="0"/>
              </a:rPr>
              <a:t>die</a:t>
            </a:r>
            <a:endParaRPr lang="cs-CZ" sz="1600" b="1" dirty="0" smtClean="0">
              <a:solidFill>
                <a:srgbClr val="C00000"/>
              </a:solidFill>
              <a:latin typeface="Times New Roman" pitchFamily="18" charset="0"/>
              <a:cs typeface="Times New Roman" pitchFamily="18" charset="0"/>
            </a:endParaRPr>
          </a:p>
        </p:txBody>
      </p:sp>
      <p:sp>
        <p:nvSpPr>
          <p:cNvPr id="52" name="TextovéPole 51"/>
          <p:cNvSpPr txBox="1"/>
          <p:nvPr/>
        </p:nvSpPr>
        <p:spPr>
          <a:xfrm>
            <a:off x="8078215" y="4587974"/>
            <a:ext cx="598241" cy="338554"/>
          </a:xfrm>
          <a:prstGeom prst="rect">
            <a:avLst/>
          </a:prstGeom>
          <a:solidFill>
            <a:schemeClr val="bg1">
              <a:lumMod val="95000"/>
            </a:schemeClr>
          </a:solidFill>
          <a:ln w="31750">
            <a:solidFill>
              <a:srgbClr val="C00000"/>
            </a:solidFill>
          </a:ln>
        </p:spPr>
        <p:txBody>
          <a:bodyPr wrap="none" rtlCol="0">
            <a:spAutoFit/>
          </a:bodyPr>
          <a:lstStyle/>
          <a:p>
            <a:pPr algn="ctr"/>
            <a:r>
              <a:rPr lang="cs-CZ" sz="1600" b="1" dirty="0" smtClean="0">
                <a:solidFill>
                  <a:srgbClr val="C00000"/>
                </a:solidFill>
                <a:latin typeface="Times New Roman" pitchFamily="18" charset="0"/>
                <a:cs typeface="Times New Roman" pitchFamily="18" charset="0"/>
              </a:rPr>
              <a:t>------</a:t>
            </a:r>
          </a:p>
        </p:txBody>
      </p:sp>
      <p:sp>
        <p:nvSpPr>
          <p:cNvPr id="53" name="TextovéPole 52"/>
          <p:cNvSpPr txBox="1"/>
          <p:nvPr/>
        </p:nvSpPr>
        <p:spPr>
          <a:xfrm>
            <a:off x="251520" y="3147814"/>
            <a:ext cx="1474058" cy="523220"/>
          </a:xfrm>
          <a:prstGeom prst="rect">
            <a:avLst/>
          </a:prstGeom>
          <a:solidFill>
            <a:schemeClr val="bg1">
              <a:lumMod val="95000"/>
            </a:schemeClr>
          </a:solidFill>
          <a:ln w="31750">
            <a:solidFill>
              <a:schemeClr val="tx2">
                <a:lumMod val="50000"/>
              </a:schemeClr>
            </a:solidFill>
          </a:ln>
        </p:spPr>
        <p:txBody>
          <a:bodyPr wrap="none" rtlCol="0">
            <a:spAutoFit/>
          </a:bodyPr>
          <a:lstStyle/>
          <a:p>
            <a:pPr algn="ctr"/>
            <a:r>
              <a:rPr lang="cs-CZ" sz="2800" b="1" dirty="0" smtClean="0">
                <a:solidFill>
                  <a:schemeClr val="tx2">
                    <a:lumMod val="50000"/>
                  </a:schemeClr>
                </a:solidFill>
                <a:latin typeface="Times New Roman" pitchFamily="18" charset="0"/>
                <a:cs typeface="Times New Roman" pitchFamily="18" charset="0"/>
              </a:rPr>
              <a:t>1. FALL</a:t>
            </a:r>
          </a:p>
        </p:txBody>
      </p:sp>
      <p:sp>
        <p:nvSpPr>
          <p:cNvPr id="31" name="TextovéPole 30"/>
          <p:cNvSpPr txBox="1"/>
          <p:nvPr/>
        </p:nvSpPr>
        <p:spPr>
          <a:xfrm>
            <a:off x="3912707" y="3579862"/>
            <a:ext cx="1303563" cy="338554"/>
          </a:xfrm>
          <a:prstGeom prst="rect">
            <a:avLst/>
          </a:prstGeom>
          <a:solidFill>
            <a:schemeClr val="bg1">
              <a:lumMod val="95000"/>
            </a:schemeClr>
          </a:solidFill>
          <a:ln w="31750">
            <a:solidFill>
              <a:srgbClr val="C00000"/>
            </a:solidFill>
          </a:ln>
        </p:spPr>
        <p:txBody>
          <a:bodyPr wrap="none" rtlCol="0">
            <a:spAutoFit/>
          </a:bodyPr>
          <a:lstStyle/>
          <a:p>
            <a:pPr algn="ctr"/>
            <a:r>
              <a:rPr lang="cs-CZ" sz="1600" b="1" dirty="0">
                <a:solidFill>
                  <a:srgbClr val="C00000"/>
                </a:solidFill>
                <a:latin typeface="Times New Roman" pitchFamily="18" charset="0"/>
                <a:cs typeface="Times New Roman" pitchFamily="18" charset="0"/>
              </a:rPr>
              <a:t>M</a:t>
            </a:r>
            <a:r>
              <a:rPr lang="cs-CZ" sz="1600" b="1" dirty="0" smtClean="0">
                <a:solidFill>
                  <a:srgbClr val="C00000"/>
                </a:solidFill>
                <a:latin typeface="Times New Roman" pitchFamily="18" charset="0"/>
                <a:cs typeface="Times New Roman" pitchFamily="18" charset="0"/>
              </a:rPr>
              <a:t>askulinum</a:t>
            </a:r>
          </a:p>
        </p:txBody>
      </p:sp>
      <p:sp>
        <p:nvSpPr>
          <p:cNvPr id="35" name="TextovéPole 34"/>
          <p:cNvSpPr txBox="1"/>
          <p:nvPr/>
        </p:nvSpPr>
        <p:spPr>
          <a:xfrm>
            <a:off x="5343298" y="3579862"/>
            <a:ext cx="1200970" cy="338554"/>
          </a:xfrm>
          <a:prstGeom prst="rect">
            <a:avLst/>
          </a:prstGeom>
          <a:solidFill>
            <a:schemeClr val="bg1">
              <a:lumMod val="95000"/>
            </a:schemeClr>
          </a:solidFill>
          <a:ln w="31750">
            <a:solidFill>
              <a:srgbClr val="C00000"/>
            </a:solidFill>
          </a:ln>
        </p:spPr>
        <p:txBody>
          <a:bodyPr wrap="none" rtlCol="0">
            <a:spAutoFit/>
          </a:bodyPr>
          <a:lstStyle/>
          <a:p>
            <a:pPr algn="ctr"/>
            <a:r>
              <a:rPr lang="cs-CZ" sz="1600" b="1" dirty="0">
                <a:solidFill>
                  <a:srgbClr val="C00000"/>
                </a:solidFill>
                <a:latin typeface="Times New Roman" pitchFamily="18" charset="0"/>
                <a:cs typeface="Times New Roman" pitchFamily="18" charset="0"/>
              </a:rPr>
              <a:t>F</a:t>
            </a:r>
            <a:r>
              <a:rPr lang="cs-CZ" sz="1600" b="1" dirty="0" smtClean="0">
                <a:solidFill>
                  <a:srgbClr val="C00000"/>
                </a:solidFill>
                <a:latin typeface="Times New Roman" pitchFamily="18" charset="0"/>
                <a:cs typeface="Times New Roman" pitchFamily="18" charset="0"/>
              </a:rPr>
              <a:t>emininum</a:t>
            </a:r>
          </a:p>
        </p:txBody>
      </p:sp>
      <p:sp>
        <p:nvSpPr>
          <p:cNvPr id="36" name="TextovéPole 35"/>
          <p:cNvSpPr txBox="1"/>
          <p:nvPr/>
        </p:nvSpPr>
        <p:spPr>
          <a:xfrm>
            <a:off x="6774222" y="3601348"/>
            <a:ext cx="982962" cy="338554"/>
          </a:xfrm>
          <a:prstGeom prst="rect">
            <a:avLst/>
          </a:prstGeom>
          <a:solidFill>
            <a:schemeClr val="bg1">
              <a:lumMod val="95000"/>
            </a:schemeClr>
          </a:solidFill>
          <a:ln w="31750">
            <a:solidFill>
              <a:srgbClr val="C00000"/>
            </a:solidFill>
          </a:ln>
        </p:spPr>
        <p:txBody>
          <a:bodyPr wrap="none" rtlCol="0">
            <a:spAutoFit/>
          </a:bodyPr>
          <a:lstStyle/>
          <a:p>
            <a:pPr algn="ctr"/>
            <a:r>
              <a:rPr lang="cs-CZ" sz="1600" b="1" dirty="0">
                <a:solidFill>
                  <a:srgbClr val="C00000"/>
                </a:solidFill>
                <a:latin typeface="Times New Roman" pitchFamily="18" charset="0"/>
                <a:cs typeface="Times New Roman" pitchFamily="18" charset="0"/>
              </a:rPr>
              <a:t>N</a:t>
            </a:r>
            <a:r>
              <a:rPr lang="cs-CZ" sz="1600" b="1" dirty="0" smtClean="0">
                <a:solidFill>
                  <a:srgbClr val="C00000"/>
                </a:solidFill>
                <a:latin typeface="Times New Roman" pitchFamily="18" charset="0"/>
                <a:cs typeface="Times New Roman" pitchFamily="18" charset="0"/>
              </a:rPr>
              <a:t>eutrum</a:t>
            </a:r>
          </a:p>
        </p:txBody>
      </p:sp>
      <p:sp>
        <p:nvSpPr>
          <p:cNvPr id="37" name="Nadpis 1"/>
          <p:cNvSpPr txBox="1">
            <a:spLocks/>
          </p:cNvSpPr>
          <p:nvPr/>
        </p:nvSpPr>
        <p:spPr>
          <a:xfrm>
            <a:off x="0" y="483518"/>
            <a:ext cx="3537122" cy="477054"/>
          </a:xfrm>
          <a:prstGeom prst="rect">
            <a:avLst/>
          </a:prstGeom>
        </p:spPr>
        <p:txBody>
          <a:bodyPr vert="horz" wrap="none" lIns="91440" tIns="45720" rIns="91440" bIns="45720" rtlCol="0" anchor="ctr">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2500" b="1" dirty="0">
                <a:latin typeface="Times New Roman" pitchFamily="18" charset="0"/>
                <a:cs typeface="Times New Roman" pitchFamily="18" charset="0"/>
              </a:rPr>
              <a:t>4</a:t>
            </a:r>
            <a:r>
              <a:rPr lang="cs-CZ" sz="2500" b="1" dirty="0" smtClean="0">
                <a:latin typeface="Times New Roman" pitchFamily="18" charset="0"/>
                <a:cs typeface="Times New Roman" pitchFamily="18" charset="0"/>
              </a:rPr>
              <a:t>.2 </a:t>
            </a:r>
            <a:r>
              <a:rPr lang="cs-CZ" sz="2500" b="1" dirty="0" err="1" smtClean="0">
                <a:latin typeface="Times New Roman" pitchFamily="18" charset="0"/>
                <a:cs typeface="Times New Roman" pitchFamily="18" charset="0"/>
              </a:rPr>
              <a:t>Was</a:t>
            </a:r>
            <a:r>
              <a:rPr lang="cs-CZ" sz="2500" b="1" dirty="0" smtClean="0">
                <a:latin typeface="Times New Roman" pitchFamily="18" charset="0"/>
                <a:cs typeface="Times New Roman" pitchFamily="18" charset="0"/>
              </a:rPr>
              <a:t> </a:t>
            </a:r>
            <a:r>
              <a:rPr lang="cs-CZ" sz="2500" b="1" dirty="0" err="1" smtClean="0">
                <a:latin typeface="Times New Roman" pitchFamily="18" charset="0"/>
                <a:cs typeface="Times New Roman" pitchFamily="18" charset="0"/>
              </a:rPr>
              <a:t>weißt</a:t>
            </a:r>
            <a:r>
              <a:rPr lang="cs-CZ" sz="2500" b="1" dirty="0" smtClean="0">
                <a:latin typeface="Times New Roman" pitchFamily="18" charset="0"/>
                <a:cs typeface="Times New Roman" pitchFamily="18" charset="0"/>
              </a:rPr>
              <a:t> </a:t>
            </a:r>
            <a:r>
              <a:rPr lang="cs-CZ" sz="2500" b="1" dirty="0" err="1" smtClean="0">
                <a:latin typeface="Times New Roman" pitchFamily="18" charset="0"/>
                <a:cs typeface="Times New Roman" pitchFamily="18" charset="0"/>
              </a:rPr>
              <a:t>du</a:t>
            </a:r>
            <a:r>
              <a:rPr lang="cs-CZ" sz="2500" b="1" dirty="0" smtClean="0">
                <a:latin typeface="Times New Roman" pitchFamily="18" charset="0"/>
                <a:cs typeface="Times New Roman" pitchFamily="18" charset="0"/>
              </a:rPr>
              <a:t> </a:t>
            </a:r>
            <a:r>
              <a:rPr lang="cs-CZ" sz="2500" b="1" dirty="0" err="1" smtClean="0">
                <a:latin typeface="Times New Roman" pitchFamily="18" charset="0"/>
                <a:cs typeface="Times New Roman" pitchFamily="18" charset="0"/>
              </a:rPr>
              <a:t>schon</a:t>
            </a:r>
            <a:r>
              <a:rPr lang="cs-CZ" sz="2500" b="1" dirty="0" smtClean="0">
                <a:latin typeface="Times New Roman" pitchFamily="18" charset="0"/>
                <a:cs typeface="Times New Roman" pitchFamily="18" charset="0"/>
              </a:rPr>
              <a:t>?</a:t>
            </a:r>
            <a:endParaRPr lang="cs-CZ" sz="2500" b="1" dirty="0">
              <a:latin typeface="Times New Roman" pitchFamily="18" charset="0"/>
              <a:cs typeface="Times New Roman" pitchFamily="18" charset="0"/>
            </a:endParaRPr>
          </a:p>
        </p:txBody>
      </p:sp>
      <p:pic>
        <p:nvPicPr>
          <p:cNvPr id="4" name="Obrázek 3"/>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55576" y="1131590"/>
            <a:ext cx="2088000" cy="1741755"/>
          </a:xfrm>
          <a:prstGeom prst="rect">
            <a:avLst/>
          </a:prstGeom>
          <a:ln w="31750">
            <a:solidFill>
              <a:schemeClr val="tx2">
                <a:lumMod val="50000"/>
              </a:schemeClr>
            </a:solidFill>
          </a:ln>
        </p:spPr>
      </p:pic>
      <p:sp>
        <p:nvSpPr>
          <p:cNvPr id="38" name="TextovéPole 23"/>
          <p:cNvSpPr txBox="1"/>
          <p:nvPr/>
        </p:nvSpPr>
        <p:spPr>
          <a:xfrm>
            <a:off x="-15472" y="0"/>
            <a:ext cx="9144000" cy="492443"/>
          </a:xfrm>
          <a:prstGeom prst="rect">
            <a:avLst/>
          </a:prstGeom>
          <a:solidFill>
            <a:schemeClr val="accent6">
              <a:lumMod val="40000"/>
              <a:lumOff val="60000"/>
            </a:schemeClr>
          </a:solidFill>
        </p:spPr>
        <p:txBody>
          <a:bodyPr wrap="squar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000" dirty="0">
                <a:solidFill>
                  <a:schemeClr val="accent3">
                    <a:lumMod val="50000"/>
                  </a:schemeClr>
                </a:solidFill>
                <a:latin typeface="Times New Roman" pitchFamily="18" charset="0"/>
                <a:cs typeface="Times New Roman" pitchFamily="18" charset="0"/>
              </a:rPr>
              <a:t> </a:t>
            </a:r>
            <a:r>
              <a:rPr lang="cs-CZ" sz="1000" dirty="0" smtClean="0">
                <a:solidFill>
                  <a:schemeClr val="accent3">
                    <a:lumMod val="50000"/>
                  </a:schemeClr>
                </a:solidFill>
                <a:latin typeface="Times New Roman" pitchFamily="18" charset="0"/>
                <a:cs typeface="Times New Roman" pitchFamily="18" charset="0"/>
              </a:rPr>
              <a:t>        </a:t>
            </a:r>
            <a:r>
              <a:rPr lang="cs-CZ" sz="1600" b="1" dirty="0" smtClean="0">
                <a:solidFill>
                  <a:schemeClr val="accent3">
                    <a:lumMod val="50000"/>
                  </a:schemeClr>
                </a:solidFill>
                <a:latin typeface="Times New Roman" pitchFamily="18" charset="0"/>
                <a:cs typeface="Times New Roman" pitchFamily="18" charset="0"/>
              </a:rPr>
              <a:t>Německý jazyk</a:t>
            </a:r>
          </a:p>
          <a:p>
            <a:endParaRPr lang="cs-CZ" sz="1000" dirty="0">
              <a:latin typeface="Times New Roman" pitchFamily="18" charset="0"/>
              <a:cs typeface="Times New Roman" pitchFamily="18" charset="0"/>
            </a:endParaRPr>
          </a:p>
        </p:txBody>
      </p:sp>
    </p:spTree>
    <p:extLst>
      <p:ext uri="{BB962C8B-B14F-4D97-AF65-F5344CB8AC3E}">
        <p14:creationId xmlns:p14="http://schemas.microsoft.com/office/powerpoint/2010/main" val="30358480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0" y="483518"/>
            <a:ext cx="4119654" cy="477054"/>
          </a:xfrm>
        </p:spPr>
        <p:txBody>
          <a:bodyPr wrap="none">
            <a:spAutoFit/>
          </a:bodyPr>
          <a:lstStyle/>
          <a:p>
            <a:pPr algn="l"/>
            <a:r>
              <a:rPr lang="cs-CZ" sz="2500" b="1" dirty="0">
                <a:latin typeface="Times New Roman" pitchFamily="18" charset="0"/>
                <a:cs typeface="Times New Roman" pitchFamily="18" charset="0"/>
              </a:rPr>
              <a:t>4</a:t>
            </a:r>
            <a:r>
              <a:rPr lang="de-DE" sz="2500" b="1" dirty="0" smtClean="0">
                <a:latin typeface="Times New Roman" pitchFamily="18" charset="0"/>
                <a:cs typeface="Times New Roman" pitchFamily="18" charset="0"/>
              </a:rPr>
              <a:t>.3 W</a:t>
            </a:r>
            <a:r>
              <a:rPr lang="cs-CZ" sz="2500" b="1" dirty="0" smtClean="0">
                <a:latin typeface="Times New Roman" pitchFamily="18" charset="0"/>
                <a:cs typeface="Times New Roman" pitchFamily="18" charset="0"/>
              </a:rPr>
              <a:t>as </a:t>
            </a:r>
            <a:r>
              <a:rPr lang="cs-CZ" sz="2500" b="1" dirty="0" err="1">
                <a:latin typeface="Times New Roman" pitchFamily="18" charset="0"/>
                <a:cs typeface="Times New Roman" pitchFamily="18" charset="0"/>
              </a:rPr>
              <a:t>N</a:t>
            </a:r>
            <a:r>
              <a:rPr lang="cs-CZ" sz="2500" b="1" dirty="0" err="1" smtClean="0">
                <a:latin typeface="Times New Roman" pitchFamily="18" charset="0"/>
                <a:cs typeface="Times New Roman" pitchFamily="18" charset="0"/>
              </a:rPr>
              <a:t>eues</a:t>
            </a:r>
            <a:r>
              <a:rPr lang="cs-CZ" sz="2500" b="1" dirty="0" smtClean="0">
                <a:latin typeface="Times New Roman" pitchFamily="18" charset="0"/>
                <a:cs typeface="Times New Roman" pitchFamily="18" charset="0"/>
              </a:rPr>
              <a:t> </a:t>
            </a:r>
            <a:r>
              <a:rPr lang="cs-CZ" sz="2500" b="1" dirty="0" err="1" smtClean="0">
                <a:latin typeface="Times New Roman" pitchFamily="18" charset="0"/>
                <a:cs typeface="Times New Roman" pitchFamily="18" charset="0"/>
              </a:rPr>
              <a:t>erfahr</a:t>
            </a:r>
            <a:r>
              <a:rPr lang="de-DE" sz="2500" b="1" dirty="0" smtClean="0">
                <a:latin typeface="Times New Roman" pitchFamily="18" charset="0"/>
                <a:cs typeface="Times New Roman" pitchFamily="18" charset="0"/>
              </a:rPr>
              <a:t>en wir?</a:t>
            </a:r>
            <a:endParaRPr lang="cs-CZ" sz="2500" b="1" dirty="0">
              <a:latin typeface="Times New Roman" pitchFamily="18" charset="0"/>
              <a:cs typeface="Times New Roman" pitchFamily="18" charset="0"/>
            </a:endParaRPr>
          </a:p>
        </p:txBody>
      </p:sp>
      <p:cxnSp>
        <p:nvCxnSpPr>
          <p:cNvPr id="15" name="Přímá spojnice 14"/>
          <p:cNvCxnSpPr/>
          <p:nvPr/>
        </p:nvCxnSpPr>
        <p:spPr>
          <a:xfrm>
            <a:off x="7308304" y="2067694"/>
            <a:ext cx="0" cy="0"/>
          </a:xfrm>
          <a:prstGeom prst="line">
            <a:avLst/>
          </a:prstGeom>
        </p:spPr>
        <p:style>
          <a:lnRef idx="1">
            <a:schemeClr val="accent1"/>
          </a:lnRef>
          <a:fillRef idx="0">
            <a:schemeClr val="accent1"/>
          </a:fillRef>
          <a:effectRef idx="0">
            <a:schemeClr val="accent1"/>
          </a:effectRef>
          <a:fontRef idx="minor">
            <a:schemeClr val="tx1"/>
          </a:fontRef>
        </p:style>
      </p:cxnSp>
      <p:sp>
        <p:nvSpPr>
          <p:cNvPr id="34" name="TextovéPole 33"/>
          <p:cNvSpPr txBox="1"/>
          <p:nvPr/>
        </p:nvSpPr>
        <p:spPr>
          <a:xfrm>
            <a:off x="251520" y="995556"/>
            <a:ext cx="4032448" cy="2008242"/>
          </a:xfrm>
          <a:prstGeom prst="rect">
            <a:avLst/>
          </a:prstGeom>
          <a:solidFill>
            <a:schemeClr val="bg1"/>
          </a:solidFill>
          <a:ln w="31750">
            <a:solidFill>
              <a:srgbClr val="C00000"/>
            </a:solidFill>
          </a:ln>
        </p:spPr>
        <p:txBody>
          <a:bodyPr wrap="square" rtlCol="0">
            <a:spAutoFit/>
          </a:bodyPr>
          <a:lstStyle/>
          <a:p>
            <a:pPr>
              <a:spcAft>
                <a:spcPts val="600"/>
              </a:spcAft>
            </a:pPr>
            <a:r>
              <a:rPr lang="cs-CZ" sz="1400" b="1" u="sng" dirty="0" smtClean="0">
                <a:solidFill>
                  <a:schemeClr val="accent3">
                    <a:lumMod val="50000"/>
                  </a:schemeClr>
                </a:solidFill>
                <a:latin typeface="Times New Roman" pitchFamily="18" charset="0"/>
                <a:cs typeface="Times New Roman" pitchFamily="18" charset="0"/>
              </a:rPr>
              <a:t>Přivlastňovací zájmena</a:t>
            </a:r>
            <a:r>
              <a:rPr lang="cs-CZ" sz="1400" b="1" dirty="0" smtClean="0">
                <a:solidFill>
                  <a:schemeClr val="accent3">
                    <a:lumMod val="50000"/>
                  </a:schemeClr>
                </a:solidFill>
                <a:latin typeface="Times New Roman" pitchFamily="18" charset="0"/>
                <a:cs typeface="Times New Roman" pitchFamily="18" charset="0"/>
              </a:rPr>
              <a:t> /</a:t>
            </a:r>
            <a:r>
              <a:rPr lang="cs-CZ" sz="1400" b="1" dirty="0" err="1" smtClean="0">
                <a:solidFill>
                  <a:schemeClr val="accent3">
                    <a:lumMod val="50000"/>
                  </a:schemeClr>
                </a:solidFill>
                <a:latin typeface="Times New Roman" pitchFamily="18" charset="0"/>
                <a:cs typeface="Times New Roman" pitchFamily="18" charset="0"/>
              </a:rPr>
              <a:t>Possessivpronomen</a:t>
            </a:r>
            <a:r>
              <a:rPr lang="cs-CZ" sz="1400" b="1" dirty="0" smtClean="0">
                <a:solidFill>
                  <a:schemeClr val="accent3">
                    <a:lumMod val="50000"/>
                  </a:schemeClr>
                </a:solidFill>
                <a:latin typeface="Times New Roman" pitchFamily="18" charset="0"/>
                <a:cs typeface="Times New Roman" pitchFamily="18" charset="0"/>
              </a:rPr>
              <a:t>/</a:t>
            </a:r>
            <a:endParaRPr lang="cs-CZ" sz="1400" dirty="0" smtClean="0">
              <a:solidFill>
                <a:schemeClr val="accent3">
                  <a:lumMod val="50000"/>
                </a:schemeClr>
              </a:solidFill>
              <a:latin typeface="Times New Roman" pitchFamily="18" charset="0"/>
              <a:cs typeface="Times New Roman" pitchFamily="18" charset="0"/>
            </a:endParaRPr>
          </a:p>
          <a:p>
            <a:pPr marL="285750" indent="-285750">
              <a:buFont typeface="Wingdings" pitchFamily="2" charset="2"/>
              <a:buChar char="Ø"/>
            </a:pPr>
            <a:r>
              <a:rPr lang="cs-CZ" sz="1400" dirty="0" smtClean="0">
                <a:solidFill>
                  <a:schemeClr val="accent3">
                    <a:lumMod val="50000"/>
                  </a:schemeClr>
                </a:solidFill>
                <a:latin typeface="Times New Roman" pitchFamily="18" charset="0"/>
                <a:cs typeface="Times New Roman" pitchFamily="18" charset="0"/>
              </a:rPr>
              <a:t>tato skupina zájmen se v </a:t>
            </a:r>
            <a:r>
              <a:rPr lang="cs-CZ" sz="1400" b="1" dirty="0" smtClean="0">
                <a:solidFill>
                  <a:schemeClr val="accent3">
                    <a:lumMod val="50000"/>
                  </a:schemeClr>
                </a:solidFill>
                <a:latin typeface="Times New Roman" pitchFamily="18" charset="0"/>
                <a:cs typeface="Times New Roman" pitchFamily="18" charset="0"/>
              </a:rPr>
              <a:t>jednotném </a:t>
            </a:r>
          </a:p>
          <a:p>
            <a:r>
              <a:rPr lang="cs-CZ" sz="1400" b="1" dirty="0">
                <a:solidFill>
                  <a:schemeClr val="accent3">
                    <a:lumMod val="50000"/>
                  </a:schemeClr>
                </a:solidFill>
                <a:latin typeface="Times New Roman" pitchFamily="18" charset="0"/>
                <a:cs typeface="Times New Roman" pitchFamily="18" charset="0"/>
              </a:rPr>
              <a:t> </a:t>
            </a:r>
            <a:r>
              <a:rPr lang="cs-CZ" sz="1400" b="1" dirty="0" smtClean="0">
                <a:solidFill>
                  <a:schemeClr val="accent3">
                    <a:lumMod val="50000"/>
                  </a:schemeClr>
                </a:solidFill>
                <a:latin typeface="Times New Roman" pitchFamily="18" charset="0"/>
                <a:cs typeface="Times New Roman" pitchFamily="18" charset="0"/>
              </a:rPr>
              <a:t>     čísle</a:t>
            </a:r>
            <a:r>
              <a:rPr lang="cs-CZ" sz="1400" dirty="0" smtClean="0">
                <a:solidFill>
                  <a:schemeClr val="accent3">
                    <a:lumMod val="50000"/>
                  </a:schemeClr>
                </a:solidFill>
                <a:latin typeface="Times New Roman" pitchFamily="18" charset="0"/>
                <a:cs typeface="Times New Roman" pitchFamily="18" charset="0"/>
              </a:rPr>
              <a:t> skloňuje </a:t>
            </a:r>
            <a:r>
              <a:rPr lang="cs-CZ" sz="1400" b="1" dirty="0" smtClean="0">
                <a:solidFill>
                  <a:schemeClr val="accent3">
                    <a:lumMod val="50000"/>
                  </a:schemeClr>
                </a:solidFill>
                <a:latin typeface="Times New Roman" pitchFamily="18" charset="0"/>
                <a:cs typeface="Times New Roman" pitchFamily="18" charset="0"/>
              </a:rPr>
              <a:t>jako člen neurčitý</a:t>
            </a:r>
          </a:p>
          <a:p>
            <a:pPr>
              <a:spcAft>
                <a:spcPts val="300"/>
              </a:spcAft>
            </a:pPr>
            <a:r>
              <a:rPr lang="cs-CZ" sz="1400" dirty="0">
                <a:solidFill>
                  <a:schemeClr val="accent3">
                    <a:lumMod val="50000"/>
                  </a:schemeClr>
                </a:solidFill>
                <a:latin typeface="Times New Roman" pitchFamily="18" charset="0"/>
                <a:cs typeface="Times New Roman" pitchFamily="18" charset="0"/>
              </a:rPr>
              <a:t> </a:t>
            </a:r>
            <a:r>
              <a:rPr lang="cs-CZ" sz="1400" dirty="0" smtClean="0">
                <a:solidFill>
                  <a:schemeClr val="accent3">
                    <a:lumMod val="50000"/>
                  </a:schemeClr>
                </a:solidFill>
                <a:latin typeface="Times New Roman" pitchFamily="18" charset="0"/>
                <a:cs typeface="Times New Roman" pitchFamily="18" charset="0"/>
              </a:rPr>
              <a:t>     </a:t>
            </a:r>
            <a:r>
              <a:rPr lang="cs-CZ" sz="1400" dirty="0" smtClean="0">
                <a:solidFill>
                  <a:schemeClr val="accent3">
                    <a:lumMod val="50000"/>
                  </a:schemeClr>
                </a:solidFill>
                <a:latin typeface="Times New Roman" pitchFamily="18" charset="0"/>
                <a:cs typeface="Times New Roman" pitchFamily="18" charset="0"/>
              </a:rPr>
              <a:t>podstatných jmen </a:t>
            </a:r>
            <a:r>
              <a:rPr lang="cs-CZ" sz="1400" b="1" dirty="0" smtClean="0">
                <a:solidFill>
                  <a:schemeClr val="accent3">
                    <a:lumMod val="50000"/>
                  </a:schemeClr>
                </a:solidFill>
                <a:latin typeface="Times New Roman" pitchFamily="18" charset="0"/>
                <a:cs typeface="Times New Roman" pitchFamily="18" charset="0"/>
              </a:rPr>
              <a:t>(</a:t>
            </a:r>
            <a:r>
              <a:rPr lang="cs-CZ" sz="1400" b="1" dirty="0" err="1" smtClean="0">
                <a:solidFill>
                  <a:schemeClr val="accent3">
                    <a:lumMod val="50000"/>
                  </a:schemeClr>
                </a:solidFill>
                <a:latin typeface="Times New Roman" pitchFamily="18" charset="0"/>
                <a:cs typeface="Times New Roman" pitchFamily="18" charset="0"/>
              </a:rPr>
              <a:t>Př</a:t>
            </a:r>
            <a:r>
              <a:rPr lang="cs-CZ" sz="1400" b="1" dirty="0" smtClean="0">
                <a:solidFill>
                  <a:schemeClr val="accent3">
                    <a:lumMod val="50000"/>
                  </a:schemeClr>
                </a:solidFill>
                <a:latin typeface="Times New Roman" pitchFamily="18" charset="0"/>
                <a:cs typeface="Times New Roman" pitchFamily="18" charset="0"/>
              </a:rPr>
              <a:t>: </a:t>
            </a:r>
            <a:r>
              <a:rPr lang="cs-CZ" sz="1400" b="1" dirty="0" err="1" smtClean="0">
                <a:solidFill>
                  <a:schemeClr val="accent3">
                    <a:lumMod val="50000"/>
                  </a:schemeClr>
                </a:solidFill>
                <a:latin typeface="Times New Roman" pitchFamily="18" charset="0"/>
                <a:cs typeface="Times New Roman" pitchFamily="18" charset="0"/>
              </a:rPr>
              <a:t>ein</a:t>
            </a:r>
            <a:r>
              <a:rPr lang="cs-CZ" sz="1400" b="1" dirty="0" smtClean="0">
                <a:solidFill>
                  <a:schemeClr val="accent3">
                    <a:lumMod val="50000"/>
                  </a:schemeClr>
                </a:solidFill>
                <a:latin typeface="Times New Roman" pitchFamily="18" charset="0"/>
                <a:cs typeface="Times New Roman" pitchFamily="18" charset="0"/>
              </a:rPr>
              <a:t> Auto – mein Auto)</a:t>
            </a:r>
          </a:p>
          <a:p>
            <a:pPr marL="171450" indent="-171450">
              <a:buFont typeface="Wingdings" pitchFamily="2" charset="2"/>
              <a:buChar char="Ø"/>
            </a:pPr>
            <a:r>
              <a:rPr lang="cs-CZ" sz="1400" dirty="0" smtClean="0">
                <a:solidFill>
                  <a:schemeClr val="accent3">
                    <a:lumMod val="50000"/>
                  </a:schemeClr>
                </a:solidFill>
                <a:latin typeface="Times New Roman" pitchFamily="18" charset="0"/>
                <a:cs typeface="Times New Roman" pitchFamily="18" charset="0"/>
              </a:rPr>
              <a:t> v </a:t>
            </a:r>
            <a:r>
              <a:rPr lang="cs-CZ" sz="1400" b="1" dirty="0" smtClean="0">
                <a:solidFill>
                  <a:schemeClr val="accent3">
                    <a:lumMod val="50000"/>
                  </a:schemeClr>
                </a:solidFill>
                <a:latin typeface="Times New Roman" pitchFamily="18" charset="0"/>
                <a:cs typeface="Times New Roman" pitchFamily="18" charset="0"/>
              </a:rPr>
              <a:t>množném čísle </a:t>
            </a:r>
            <a:r>
              <a:rPr lang="cs-CZ" sz="1400" dirty="0" smtClean="0">
                <a:solidFill>
                  <a:schemeClr val="accent3">
                    <a:lumMod val="50000"/>
                  </a:schemeClr>
                </a:solidFill>
                <a:latin typeface="Times New Roman" pitchFamily="18" charset="0"/>
                <a:cs typeface="Times New Roman" pitchFamily="18" charset="0"/>
              </a:rPr>
              <a:t>se skloňuje </a:t>
            </a:r>
            <a:r>
              <a:rPr lang="cs-CZ" sz="1400" b="1" dirty="0" smtClean="0">
                <a:solidFill>
                  <a:schemeClr val="accent3">
                    <a:lumMod val="50000"/>
                  </a:schemeClr>
                </a:solidFill>
                <a:latin typeface="Times New Roman" pitchFamily="18" charset="0"/>
                <a:cs typeface="Times New Roman" pitchFamily="18" charset="0"/>
              </a:rPr>
              <a:t>jako</a:t>
            </a:r>
            <a:r>
              <a:rPr lang="cs-CZ" sz="1400" dirty="0" smtClean="0">
                <a:solidFill>
                  <a:schemeClr val="accent3">
                    <a:lumMod val="50000"/>
                  </a:schemeClr>
                </a:solidFill>
                <a:latin typeface="Times New Roman" pitchFamily="18" charset="0"/>
                <a:cs typeface="Times New Roman" pitchFamily="18" charset="0"/>
              </a:rPr>
              <a:t> </a:t>
            </a:r>
            <a:r>
              <a:rPr lang="cs-CZ" sz="1400" b="1" dirty="0" smtClean="0">
                <a:solidFill>
                  <a:schemeClr val="accent3">
                    <a:lumMod val="50000"/>
                  </a:schemeClr>
                </a:solidFill>
                <a:latin typeface="Times New Roman" pitchFamily="18" charset="0"/>
                <a:cs typeface="Times New Roman" pitchFamily="18" charset="0"/>
              </a:rPr>
              <a:t>člen </a:t>
            </a:r>
          </a:p>
          <a:p>
            <a:pPr>
              <a:spcAft>
                <a:spcPts val="600"/>
              </a:spcAft>
            </a:pPr>
            <a:r>
              <a:rPr lang="cs-CZ" sz="1400" b="1" dirty="0">
                <a:solidFill>
                  <a:schemeClr val="accent3">
                    <a:lumMod val="50000"/>
                  </a:schemeClr>
                </a:solidFill>
                <a:latin typeface="Times New Roman" pitchFamily="18" charset="0"/>
                <a:cs typeface="Times New Roman" pitchFamily="18" charset="0"/>
              </a:rPr>
              <a:t> </a:t>
            </a:r>
            <a:r>
              <a:rPr lang="cs-CZ" sz="1400" b="1" dirty="0" smtClean="0">
                <a:solidFill>
                  <a:schemeClr val="accent3">
                    <a:lumMod val="50000"/>
                  </a:schemeClr>
                </a:solidFill>
                <a:latin typeface="Times New Roman" pitchFamily="18" charset="0"/>
                <a:cs typeface="Times New Roman" pitchFamily="18" charset="0"/>
              </a:rPr>
              <a:t>     </a:t>
            </a:r>
            <a:r>
              <a:rPr lang="cs-CZ" sz="1400" b="1" dirty="0">
                <a:solidFill>
                  <a:schemeClr val="accent3">
                    <a:lumMod val="50000"/>
                  </a:schemeClr>
                </a:solidFill>
                <a:latin typeface="Times New Roman" pitchFamily="18" charset="0"/>
                <a:cs typeface="Times New Roman" pitchFamily="18" charset="0"/>
              </a:rPr>
              <a:t>určitý (</a:t>
            </a:r>
            <a:r>
              <a:rPr lang="cs-CZ" sz="1400" b="1" dirty="0" err="1">
                <a:solidFill>
                  <a:schemeClr val="accent3">
                    <a:lumMod val="50000"/>
                  </a:schemeClr>
                </a:solidFill>
                <a:latin typeface="Times New Roman" pitchFamily="18" charset="0"/>
                <a:cs typeface="Times New Roman" pitchFamily="18" charset="0"/>
              </a:rPr>
              <a:t>Př</a:t>
            </a:r>
            <a:r>
              <a:rPr lang="cs-CZ" sz="1400" b="1" dirty="0">
                <a:solidFill>
                  <a:schemeClr val="accent3">
                    <a:lumMod val="50000"/>
                  </a:schemeClr>
                </a:solidFill>
                <a:latin typeface="Times New Roman" pitchFamily="18" charset="0"/>
                <a:cs typeface="Times New Roman" pitchFamily="18" charset="0"/>
              </a:rPr>
              <a:t>: </a:t>
            </a:r>
            <a:r>
              <a:rPr lang="cs-CZ" sz="1400" b="1" dirty="0" err="1" smtClean="0">
                <a:solidFill>
                  <a:schemeClr val="accent3">
                    <a:lumMod val="50000"/>
                  </a:schemeClr>
                </a:solidFill>
                <a:latin typeface="Times New Roman" pitchFamily="18" charset="0"/>
                <a:cs typeface="Times New Roman" pitchFamily="18" charset="0"/>
              </a:rPr>
              <a:t>die</a:t>
            </a:r>
            <a:r>
              <a:rPr lang="cs-CZ" sz="1400" b="1" dirty="0" smtClean="0">
                <a:solidFill>
                  <a:schemeClr val="accent3">
                    <a:lumMod val="50000"/>
                  </a:schemeClr>
                </a:solidFill>
                <a:latin typeface="Times New Roman" pitchFamily="18" charset="0"/>
                <a:cs typeface="Times New Roman" pitchFamily="18" charset="0"/>
              </a:rPr>
              <a:t> </a:t>
            </a:r>
            <a:r>
              <a:rPr lang="cs-CZ" sz="1400" b="1" dirty="0" err="1" smtClean="0">
                <a:solidFill>
                  <a:schemeClr val="accent3">
                    <a:lumMod val="50000"/>
                  </a:schemeClr>
                </a:solidFill>
                <a:latin typeface="Times New Roman" pitchFamily="18" charset="0"/>
                <a:cs typeface="Times New Roman" pitchFamily="18" charset="0"/>
              </a:rPr>
              <a:t>Autos</a:t>
            </a:r>
            <a:r>
              <a:rPr lang="cs-CZ" sz="1400" b="1" dirty="0" smtClean="0">
                <a:solidFill>
                  <a:schemeClr val="accent3">
                    <a:lumMod val="50000"/>
                  </a:schemeClr>
                </a:solidFill>
                <a:latin typeface="Times New Roman" pitchFamily="18" charset="0"/>
                <a:cs typeface="Times New Roman" pitchFamily="18" charset="0"/>
              </a:rPr>
              <a:t> </a:t>
            </a:r>
            <a:r>
              <a:rPr lang="cs-CZ" sz="1400" b="1" dirty="0">
                <a:solidFill>
                  <a:schemeClr val="accent3">
                    <a:lumMod val="50000"/>
                  </a:schemeClr>
                </a:solidFill>
                <a:latin typeface="Times New Roman" pitchFamily="18" charset="0"/>
                <a:cs typeface="Times New Roman" pitchFamily="18" charset="0"/>
              </a:rPr>
              <a:t>– </a:t>
            </a:r>
            <a:r>
              <a:rPr lang="cs-CZ" sz="1400" b="1" dirty="0" err="1" smtClean="0">
                <a:solidFill>
                  <a:schemeClr val="accent3">
                    <a:lumMod val="50000"/>
                  </a:schemeClr>
                </a:solidFill>
                <a:latin typeface="Times New Roman" pitchFamily="18" charset="0"/>
                <a:cs typeface="Times New Roman" pitchFamily="18" charset="0"/>
              </a:rPr>
              <a:t>meine</a:t>
            </a:r>
            <a:r>
              <a:rPr lang="cs-CZ" sz="1400" b="1" dirty="0" smtClean="0">
                <a:solidFill>
                  <a:schemeClr val="accent3">
                    <a:lumMod val="50000"/>
                  </a:schemeClr>
                </a:solidFill>
                <a:latin typeface="Times New Roman" pitchFamily="18" charset="0"/>
                <a:cs typeface="Times New Roman" pitchFamily="18" charset="0"/>
              </a:rPr>
              <a:t> </a:t>
            </a:r>
            <a:r>
              <a:rPr lang="cs-CZ" sz="1400" b="1" dirty="0" err="1" smtClean="0">
                <a:solidFill>
                  <a:schemeClr val="accent3">
                    <a:lumMod val="50000"/>
                  </a:schemeClr>
                </a:solidFill>
                <a:latin typeface="Times New Roman" pitchFamily="18" charset="0"/>
                <a:cs typeface="Times New Roman" pitchFamily="18" charset="0"/>
              </a:rPr>
              <a:t>Autos</a:t>
            </a:r>
            <a:r>
              <a:rPr lang="cs-CZ" sz="1400" b="1" dirty="0" smtClean="0">
                <a:solidFill>
                  <a:schemeClr val="accent3">
                    <a:lumMod val="50000"/>
                  </a:schemeClr>
                </a:solidFill>
                <a:latin typeface="Times New Roman" pitchFamily="18" charset="0"/>
                <a:cs typeface="Times New Roman" pitchFamily="18" charset="0"/>
              </a:rPr>
              <a:t>)</a:t>
            </a:r>
          </a:p>
          <a:p>
            <a:pPr algn="ctr"/>
            <a:r>
              <a:rPr lang="cs-CZ" sz="1400" dirty="0">
                <a:solidFill>
                  <a:schemeClr val="accent3">
                    <a:lumMod val="50000"/>
                  </a:schemeClr>
                </a:solidFill>
                <a:latin typeface="Times New Roman" pitchFamily="18" charset="0"/>
                <a:cs typeface="Times New Roman" pitchFamily="18" charset="0"/>
              </a:rPr>
              <a:t>Němčina nemá přivlastňovací zájmeno svůj. Přivlastňujeme </a:t>
            </a:r>
            <a:r>
              <a:rPr lang="cs-CZ" sz="1400" dirty="0" err="1" smtClean="0">
                <a:solidFill>
                  <a:schemeClr val="accent3">
                    <a:lumMod val="50000"/>
                  </a:schemeClr>
                </a:solidFill>
                <a:latin typeface="Times New Roman" pitchFamily="18" charset="0"/>
                <a:cs typeface="Times New Roman" pitchFamily="18" charset="0"/>
              </a:rPr>
              <a:t>přivl</a:t>
            </a:r>
            <a:r>
              <a:rPr lang="cs-CZ" sz="1400" dirty="0" smtClean="0">
                <a:solidFill>
                  <a:schemeClr val="accent3">
                    <a:lumMod val="50000"/>
                  </a:schemeClr>
                </a:solidFill>
                <a:latin typeface="Times New Roman" pitchFamily="18" charset="0"/>
                <a:cs typeface="Times New Roman" pitchFamily="18" charset="0"/>
              </a:rPr>
              <a:t>. </a:t>
            </a:r>
            <a:r>
              <a:rPr lang="cs-CZ" sz="1400" dirty="0">
                <a:solidFill>
                  <a:schemeClr val="accent3">
                    <a:lumMod val="50000"/>
                  </a:schemeClr>
                </a:solidFill>
                <a:latin typeface="Times New Roman" pitchFamily="18" charset="0"/>
                <a:cs typeface="Times New Roman" pitchFamily="18" charset="0"/>
              </a:rPr>
              <a:t>zájmenem příslušné </a:t>
            </a:r>
            <a:r>
              <a:rPr lang="cs-CZ" sz="1400" dirty="0" smtClean="0">
                <a:solidFill>
                  <a:schemeClr val="accent3">
                    <a:lumMod val="50000"/>
                  </a:schemeClr>
                </a:solidFill>
                <a:latin typeface="Times New Roman" pitchFamily="18" charset="0"/>
                <a:cs typeface="Times New Roman" pitchFamily="18" charset="0"/>
              </a:rPr>
              <a:t>osoby. </a:t>
            </a:r>
          </a:p>
        </p:txBody>
      </p:sp>
      <p:graphicFrame>
        <p:nvGraphicFramePr>
          <p:cNvPr id="5" name="Tabulka 4"/>
          <p:cNvGraphicFramePr>
            <a:graphicFrameLocks noGrp="1"/>
          </p:cNvGraphicFramePr>
          <p:nvPr>
            <p:extLst>
              <p:ext uri="{D42A27DB-BD31-4B8C-83A1-F6EECF244321}">
                <p14:modId xmlns:p14="http://schemas.microsoft.com/office/powerpoint/2010/main" val="3938601346"/>
              </p:ext>
            </p:extLst>
          </p:nvPr>
        </p:nvGraphicFramePr>
        <p:xfrm>
          <a:off x="4427984" y="652384"/>
          <a:ext cx="4502150" cy="2999486"/>
        </p:xfrm>
        <a:graphic>
          <a:graphicData uri="http://schemas.openxmlformats.org/drawingml/2006/table">
            <a:tbl>
              <a:tblPr firstRow="1" firstCol="1" bandRow="1"/>
              <a:tblGrid>
                <a:gridCol w="900430"/>
                <a:gridCol w="900430"/>
                <a:gridCol w="900430"/>
                <a:gridCol w="900430"/>
                <a:gridCol w="900430"/>
              </a:tblGrid>
              <a:tr h="0">
                <a:tc>
                  <a:txBody>
                    <a:bodyPr/>
                    <a:lstStyle/>
                    <a:p>
                      <a:pPr algn="ctr">
                        <a:lnSpc>
                          <a:spcPct val="115000"/>
                        </a:lnSpc>
                        <a:spcAft>
                          <a:spcPts val="0"/>
                        </a:spcAft>
                      </a:pPr>
                      <a:r>
                        <a:rPr lang="cs-CZ" sz="1400" dirty="0">
                          <a:solidFill>
                            <a:schemeClr val="accent3">
                              <a:lumMod val="50000"/>
                            </a:schemeClr>
                          </a:solidFill>
                          <a:effectLst/>
                          <a:latin typeface="Times New Roman"/>
                          <a:ea typeface="Calibri"/>
                          <a:cs typeface="Times New Roman"/>
                        </a:rPr>
                        <a:t> </a:t>
                      </a:r>
                      <a:endParaRPr lang="de-DE" sz="1100" dirty="0">
                        <a:solidFill>
                          <a:schemeClr val="accent3">
                            <a:lumMod val="50000"/>
                          </a:schemeClr>
                        </a:solidFill>
                        <a:effectLst/>
                        <a:latin typeface="Calibri"/>
                        <a:ea typeface="Calibri"/>
                        <a:cs typeface="Times New Roman"/>
                      </a:endParaRPr>
                    </a:p>
                  </a:txBody>
                  <a:tcPr marL="68580" marR="68580" marT="0" marB="0" anchor="ctr">
                    <a:lnL w="28575"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28575" cap="flat" cmpd="sng" algn="ctr">
                      <a:solidFill>
                        <a:srgbClr val="C00000"/>
                      </a:solidFill>
                      <a:prstDash val="solid"/>
                      <a:round/>
                      <a:headEnd type="none" w="med" len="med"/>
                      <a:tailEnd type="none" w="med" len="med"/>
                    </a:lnT>
                    <a:lnB w="57150" cap="flat" cmpd="dbl" algn="ctr">
                      <a:solidFill>
                        <a:srgbClr val="C00000"/>
                      </a:solidFill>
                      <a:prstDash val="solid"/>
                      <a:round/>
                      <a:headEnd type="none" w="med" len="med"/>
                      <a:tailEnd type="none" w="med" len="med"/>
                    </a:lnB>
                    <a:solidFill>
                      <a:schemeClr val="bg1"/>
                    </a:solidFill>
                  </a:tcPr>
                </a:tc>
                <a:tc gridSpan="4">
                  <a:txBody>
                    <a:bodyPr/>
                    <a:lstStyle/>
                    <a:p>
                      <a:pPr algn="ctr">
                        <a:lnSpc>
                          <a:spcPct val="115000"/>
                        </a:lnSpc>
                        <a:spcAft>
                          <a:spcPts val="0"/>
                        </a:spcAft>
                      </a:pPr>
                      <a:r>
                        <a:rPr lang="cs-CZ" sz="1400" b="1" dirty="0" smtClean="0">
                          <a:solidFill>
                            <a:schemeClr val="accent3">
                              <a:lumMod val="50000"/>
                            </a:schemeClr>
                          </a:solidFill>
                          <a:effectLst/>
                          <a:latin typeface="Times New Roman"/>
                          <a:ea typeface="Calibri"/>
                          <a:cs typeface="Times New Roman"/>
                        </a:rPr>
                        <a:t>1. PÁD</a:t>
                      </a:r>
                      <a:endParaRPr lang="de-DE" sz="1100" dirty="0">
                        <a:solidFill>
                          <a:schemeClr val="accent3">
                            <a:lumMod val="50000"/>
                          </a:schemeClr>
                        </a:solidFill>
                        <a:effectLst/>
                        <a:latin typeface="Calibri"/>
                        <a:ea typeface="Calibri"/>
                        <a:cs typeface="Times New Roman"/>
                      </a:endParaRPr>
                    </a:p>
                  </a:txBody>
                  <a:tcPr marL="68580" marR="68580" marT="0" marB="0" anchor="ctr">
                    <a:lnL w="1270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28575" cap="flat" cmpd="sng" algn="ctr">
                      <a:solidFill>
                        <a:srgbClr val="C00000"/>
                      </a:solidFill>
                      <a:prstDash val="solid"/>
                      <a:round/>
                      <a:headEnd type="none" w="med" len="med"/>
                      <a:tailEnd type="none" w="med" len="med"/>
                    </a:lnT>
                    <a:lnB w="57150" cap="flat" cmpd="dbl" algn="ctr">
                      <a:solidFill>
                        <a:srgbClr val="C00000"/>
                      </a:solidFill>
                      <a:prstDash val="solid"/>
                      <a:round/>
                      <a:headEnd type="none" w="med" len="med"/>
                      <a:tailEnd type="none" w="med" len="med"/>
                    </a:lnB>
                    <a:solidFill>
                      <a:schemeClr val="bg1"/>
                    </a:solidFill>
                  </a:tcPr>
                </a:tc>
                <a:tc hMerge="1">
                  <a:txBody>
                    <a:bodyPr/>
                    <a:lstStyle/>
                    <a:p>
                      <a:endParaRPr lang="de-DE"/>
                    </a:p>
                  </a:txBody>
                  <a:tcPr/>
                </a:tc>
                <a:tc hMerge="1">
                  <a:txBody>
                    <a:bodyPr/>
                    <a:lstStyle/>
                    <a:p>
                      <a:endParaRPr lang="de-DE"/>
                    </a:p>
                  </a:txBody>
                  <a:tcPr/>
                </a:tc>
                <a:tc hMerge="1">
                  <a:txBody>
                    <a:bodyPr/>
                    <a:lstStyle/>
                    <a:p>
                      <a:endParaRPr lang="de-DE"/>
                    </a:p>
                  </a:txBody>
                  <a:tcPr/>
                </a:tc>
              </a:tr>
              <a:tr h="0">
                <a:tc>
                  <a:txBody>
                    <a:bodyPr/>
                    <a:lstStyle/>
                    <a:p>
                      <a:pPr algn="ctr">
                        <a:lnSpc>
                          <a:spcPct val="115000"/>
                        </a:lnSpc>
                        <a:spcAft>
                          <a:spcPts val="0"/>
                        </a:spcAft>
                      </a:pPr>
                      <a:r>
                        <a:rPr lang="cs-CZ" sz="1400" b="1" dirty="0">
                          <a:solidFill>
                            <a:schemeClr val="accent3">
                              <a:lumMod val="50000"/>
                            </a:schemeClr>
                          </a:solidFill>
                          <a:effectLst/>
                          <a:latin typeface="Times New Roman"/>
                          <a:ea typeface="Calibri"/>
                          <a:cs typeface="Times New Roman"/>
                        </a:rPr>
                        <a:t>Osobní  zájmeno</a:t>
                      </a:r>
                      <a:endParaRPr lang="de-DE" sz="1100" dirty="0">
                        <a:solidFill>
                          <a:schemeClr val="accent3">
                            <a:lumMod val="50000"/>
                          </a:schemeClr>
                        </a:solidFill>
                        <a:effectLst/>
                        <a:latin typeface="Calibri"/>
                        <a:ea typeface="Calibri"/>
                        <a:cs typeface="Times New Roman"/>
                      </a:endParaRPr>
                    </a:p>
                  </a:txBody>
                  <a:tcPr marL="68580" marR="68580" marT="0" marB="0" anchor="ctr">
                    <a:lnL w="28575" cap="flat" cmpd="sng" algn="ctr">
                      <a:solidFill>
                        <a:srgbClr val="C00000"/>
                      </a:solidFill>
                      <a:prstDash val="solid"/>
                      <a:round/>
                      <a:headEnd type="none" w="med" len="med"/>
                      <a:tailEnd type="none" w="med" len="med"/>
                    </a:lnL>
                    <a:lnR w="57150" cap="flat" cmpd="dbl" algn="ctr">
                      <a:solidFill>
                        <a:srgbClr val="C00000"/>
                      </a:solidFill>
                      <a:prstDash val="solid"/>
                      <a:round/>
                      <a:headEnd type="none" w="med" len="med"/>
                      <a:tailEnd type="none" w="med" len="med"/>
                    </a:lnR>
                    <a:lnT w="57150" cap="flat" cmpd="dbl"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cs-CZ" sz="1400" b="1" dirty="0" smtClean="0">
                          <a:solidFill>
                            <a:schemeClr val="accent3">
                              <a:lumMod val="50000"/>
                            </a:schemeClr>
                          </a:solidFill>
                          <a:effectLst/>
                          <a:latin typeface="Times New Roman"/>
                          <a:ea typeface="Calibri"/>
                          <a:cs typeface="Times New Roman"/>
                        </a:rPr>
                        <a:t>M </a:t>
                      </a:r>
                    </a:p>
                    <a:p>
                      <a:pPr algn="ctr">
                        <a:lnSpc>
                          <a:spcPct val="115000"/>
                        </a:lnSpc>
                        <a:spcAft>
                          <a:spcPts val="0"/>
                        </a:spcAft>
                      </a:pPr>
                      <a:r>
                        <a:rPr lang="cs-CZ" sz="1400" b="1" dirty="0" smtClean="0">
                          <a:solidFill>
                            <a:schemeClr val="accent3">
                              <a:lumMod val="50000"/>
                            </a:schemeClr>
                          </a:solidFill>
                          <a:effectLst/>
                          <a:latin typeface="Times New Roman"/>
                          <a:ea typeface="Calibri"/>
                          <a:cs typeface="Times New Roman"/>
                        </a:rPr>
                        <a:t>(</a:t>
                      </a:r>
                      <a:r>
                        <a:rPr lang="cs-CZ" sz="1400" b="1" dirty="0" err="1" smtClean="0">
                          <a:solidFill>
                            <a:schemeClr val="accent3">
                              <a:lumMod val="50000"/>
                            </a:schemeClr>
                          </a:solidFill>
                          <a:effectLst/>
                          <a:latin typeface="Times New Roman"/>
                          <a:ea typeface="Calibri"/>
                          <a:cs typeface="Times New Roman"/>
                        </a:rPr>
                        <a:t>ein</a:t>
                      </a:r>
                      <a:r>
                        <a:rPr lang="cs-CZ" sz="1400" b="1" dirty="0" smtClean="0">
                          <a:solidFill>
                            <a:schemeClr val="accent3">
                              <a:lumMod val="50000"/>
                            </a:schemeClr>
                          </a:solidFill>
                          <a:effectLst/>
                          <a:latin typeface="Times New Roman"/>
                          <a:ea typeface="Calibri"/>
                          <a:cs typeface="Times New Roman"/>
                        </a:rPr>
                        <a:t>)</a:t>
                      </a:r>
                      <a:endParaRPr lang="de-DE" sz="1100" dirty="0">
                        <a:solidFill>
                          <a:schemeClr val="accent3">
                            <a:lumMod val="50000"/>
                          </a:schemeClr>
                        </a:solidFill>
                        <a:effectLst/>
                        <a:latin typeface="Calibri"/>
                        <a:ea typeface="Calibri"/>
                        <a:cs typeface="Times New Roman"/>
                      </a:endParaRPr>
                    </a:p>
                  </a:txBody>
                  <a:tcPr marL="68580" marR="68580" marT="0" marB="0" anchor="ctr">
                    <a:lnL w="57150" cap="flat" cmpd="dbl"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57150" cap="flat" cmpd="dbl"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cs-CZ" sz="1400" b="1" dirty="0" smtClean="0">
                          <a:solidFill>
                            <a:schemeClr val="accent3">
                              <a:lumMod val="50000"/>
                            </a:schemeClr>
                          </a:solidFill>
                          <a:effectLst/>
                          <a:latin typeface="Times New Roman"/>
                          <a:ea typeface="Calibri"/>
                          <a:cs typeface="Times New Roman"/>
                        </a:rPr>
                        <a:t>Ž </a:t>
                      </a:r>
                    </a:p>
                    <a:p>
                      <a:pPr algn="ctr">
                        <a:lnSpc>
                          <a:spcPct val="115000"/>
                        </a:lnSpc>
                        <a:spcAft>
                          <a:spcPts val="0"/>
                        </a:spcAft>
                      </a:pPr>
                      <a:r>
                        <a:rPr lang="cs-CZ" sz="1400" b="1" dirty="0" smtClean="0">
                          <a:solidFill>
                            <a:schemeClr val="accent3">
                              <a:lumMod val="50000"/>
                            </a:schemeClr>
                          </a:solidFill>
                          <a:effectLst/>
                          <a:latin typeface="Times New Roman"/>
                          <a:ea typeface="Calibri"/>
                          <a:cs typeface="Times New Roman"/>
                        </a:rPr>
                        <a:t>(</a:t>
                      </a:r>
                      <a:r>
                        <a:rPr lang="cs-CZ" sz="1400" b="1" dirty="0" err="1" smtClean="0">
                          <a:solidFill>
                            <a:schemeClr val="accent3">
                              <a:lumMod val="50000"/>
                            </a:schemeClr>
                          </a:solidFill>
                          <a:effectLst/>
                          <a:latin typeface="Times New Roman"/>
                          <a:ea typeface="Calibri"/>
                          <a:cs typeface="Times New Roman"/>
                        </a:rPr>
                        <a:t>eine</a:t>
                      </a:r>
                      <a:r>
                        <a:rPr lang="cs-CZ" sz="1400" b="1" dirty="0" smtClean="0">
                          <a:solidFill>
                            <a:schemeClr val="accent3">
                              <a:lumMod val="50000"/>
                            </a:schemeClr>
                          </a:solidFill>
                          <a:effectLst/>
                          <a:latin typeface="Times New Roman"/>
                          <a:ea typeface="Calibri"/>
                          <a:cs typeface="Times New Roman"/>
                        </a:rPr>
                        <a:t>)</a:t>
                      </a:r>
                      <a:endParaRPr lang="de-DE" sz="1100" dirty="0">
                        <a:solidFill>
                          <a:schemeClr val="accent3">
                            <a:lumMod val="50000"/>
                          </a:schemeClr>
                        </a:solidFill>
                        <a:effectLst/>
                        <a:latin typeface="Calibri"/>
                        <a:ea typeface="Calibri"/>
                        <a:cs typeface="Times New Roman"/>
                      </a:endParaRPr>
                    </a:p>
                  </a:txBody>
                  <a:tcPr marL="68580" marR="68580" marT="0"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57150" cap="flat" cmpd="dbl"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cs-CZ" sz="1400" b="1" dirty="0" smtClean="0">
                          <a:solidFill>
                            <a:schemeClr val="accent3">
                              <a:lumMod val="50000"/>
                            </a:schemeClr>
                          </a:solidFill>
                          <a:effectLst/>
                          <a:latin typeface="Times New Roman"/>
                          <a:ea typeface="Calibri"/>
                          <a:cs typeface="Times New Roman"/>
                        </a:rPr>
                        <a:t>S </a:t>
                      </a:r>
                    </a:p>
                    <a:p>
                      <a:pPr algn="ctr">
                        <a:lnSpc>
                          <a:spcPct val="115000"/>
                        </a:lnSpc>
                        <a:spcAft>
                          <a:spcPts val="0"/>
                        </a:spcAft>
                      </a:pPr>
                      <a:r>
                        <a:rPr lang="cs-CZ" sz="1400" b="1" dirty="0" smtClean="0">
                          <a:solidFill>
                            <a:schemeClr val="accent3">
                              <a:lumMod val="50000"/>
                            </a:schemeClr>
                          </a:solidFill>
                          <a:effectLst/>
                          <a:latin typeface="Times New Roman"/>
                          <a:ea typeface="Calibri"/>
                          <a:cs typeface="Times New Roman"/>
                        </a:rPr>
                        <a:t>(</a:t>
                      </a:r>
                      <a:r>
                        <a:rPr lang="cs-CZ" sz="1400" b="1" dirty="0" err="1" smtClean="0">
                          <a:solidFill>
                            <a:schemeClr val="accent3">
                              <a:lumMod val="50000"/>
                            </a:schemeClr>
                          </a:solidFill>
                          <a:effectLst/>
                          <a:latin typeface="Times New Roman"/>
                          <a:ea typeface="Calibri"/>
                          <a:cs typeface="Times New Roman"/>
                        </a:rPr>
                        <a:t>ein</a:t>
                      </a:r>
                      <a:r>
                        <a:rPr lang="cs-CZ" sz="1400" b="1" dirty="0" smtClean="0">
                          <a:solidFill>
                            <a:schemeClr val="accent3">
                              <a:lumMod val="50000"/>
                            </a:schemeClr>
                          </a:solidFill>
                          <a:effectLst/>
                          <a:latin typeface="Times New Roman"/>
                          <a:ea typeface="Calibri"/>
                          <a:cs typeface="Times New Roman"/>
                        </a:rPr>
                        <a:t>)</a:t>
                      </a:r>
                      <a:endParaRPr lang="de-DE" sz="1100" dirty="0">
                        <a:solidFill>
                          <a:schemeClr val="accent3">
                            <a:lumMod val="50000"/>
                          </a:schemeClr>
                        </a:solidFill>
                        <a:effectLst/>
                        <a:latin typeface="Calibri"/>
                        <a:ea typeface="Calibri"/>
                        <a:cs typeface="Times New Roman"/>
                      </a:endParaRPr>
                    </a:p>
                  </a:txBody>
                  <a:tcPr marL="68580" marR="68580" marT="0"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57150" cap="flat" cmpd="dbl"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cs-CZ" sz="1400" b="1" dirty="0">
                          <a:solidFill>
                            <a:schemeClr val="accent3">
                              <a:lumMod val="50000"/>
                            </a:schemeClr>
                          </a:solidFill>
                          <a:effectLst/>
                          <a:latin typeface="Times New Roman"/>
                          <a:ea typeface="Calibri"/>
                          <a:cs typeface="Times New Roman"/>
                        </a:rPr>
                        <a:t>Množné </a:t>
                      </a:r>
                      <a:r>
                        <a:rPr lang="cs-CZ" sz="1400" b="1" dirty="0" smtClean="0">
                          <a:solidFill>
                            <a:schemeClr val="accent3">
                              <a:lumMod val="50000"/>
                            </a:schemeClr>
                          </a:solidFill>
                          <a:effectLst/>
                          <a:latin typeface="Times New Roman"/>
                          <a:ea typeface="Calibri"/>
                          <a:cs typeface="Times New Roman"/>
                        </a:rPr>
                        <a:t> číslo </a:t>
                      </a:r>
                    </a:p>
                    <a:p>
                      <a:pPr algn="ctr">
                        <a:lnSpc>
                          <a:spcPct val="115000"/>
                        </a:lnSpc>
                        <a:spcAft>
                          <a:spcPts val="0"/>
                        </a:spcAft>
                      </a:pPr>
                      <a:r>
                        <a:rPr lang="cs-CZ" sz="1400" b="1" dirty="0" smtClean="0">
                          <a:solidFill>
                            <a:schemeClr val="accent3">
                              <a:lumMod val="50000"/>
                            </a:schemeClr>
                          </a:solidFill>
                          <a:effectLst/>
                          <a:latin typeface="Times New Roman"/>
                          <a:ea typeface="Calibri"/>
                          <a:cs typeface="Times New Roman"/>
                        </a:rPr>
                        <a:t>(</a:t>
                      </a:r>
                      <a:r>
                        <a:rPr lang="cs-CZ" sz="1400" b="1" dirty="0" err="1" smtClean="0">
                          <a:solidFill>
                            <a:schemeClr val="accent3">
                              <a:lumMod val="50000"/>
                            </a:schemeClr>
                          </a:solidFill>
                          <a:effectLst/>
                          <a:latin typeface="Times New Roman"/>
                          <a:ea typeface="Calibri"/>
                          <a:cs typeface="Times New Roman"/>
                        </a:rPr>
                        <a:t>die</a:t>
                      </a:r>
                      <a:r>
                        <a:rPr lang="cs-CZ" sz="1400" b="1" dirty="0" smtClean="0">
                          <a:solidFill>
                            <a:schemeClr val="accent3">
                              <a:lumMod val="50000"/>
                            </a:schemeClr>
                          </a:solidFill>
                          <a:effectLst/>
                          <a:latin typeface="Times New Roman"/>
                          <a:ea typeface="Calibri"/>
                          <a:cs typeface="Times New Roman"/>
                        </a:rPr>
                        <a:t>)</a:t>
                      </a:r>
                      <a:endParaRPr lang="de-DE" sz="1100" dirty="0">
                        <a:solidFill>
                          <a:schemeClr val="accent3">
                            <a:lumMod val="50000"/>
                          </a:schemeClr>
                        </a:solidFill>
                        <a:effectLst/>
                        <a:latin typeface="Calibri"/>
                        <a:ea typeface="Calibri"/>
                        <a:cs typeface="Times New Roman"/>
                      </a:endParaRPr>
                    </a:p>
                  </a:txBody>
                  <a:tcPr marL="68580" marR="68580" marT="0" marB="0" anchor="ctr">
                    <a:lnL w="1270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57150" cap="flat" cmpd="dbl"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bg1"/>
                    </a:solidFill>
                  </a:tcPr>
                </a:tc>
              </a:tr>
              <a:tr h="288290">
                <a:tc>
                  <a:txBody>
                    <a:bodyPr/>
                    <a:lstStyle/>
                    <a:p>
                      <a:pPr algn="ctr">
                        <a:lnSpc>
                          <a:spcPct val="115000"/>
                        </a:lnSpc>
                        <a:spcAft>
                          <a:spcPts val="0"/>
                        </a:spcAft>
                      </a:pPr>
                      <a:r>
                        <a:rPr lang="cs-CZ" sz="1400" b="1">
                          <a:solidFill>
                            <a:schemeClr val="accent3">
                              <a:lumMod val="50000"/>
                            </a:schemeClr>
                          </a:solidFill>
                          <a:effectLst/>
                          <a:latin typeface="Times New Roman"/>
                          <a:ea typeface="Calibri"/>
                          <a:cs typeface="Times New Roman"/>
                        </a:rPr>
                        <a:t>ich</a:t>
                      </a:r>
                      <a:endParaRPr lang="de-DE" sz="1100">
                        <a:solidFill>
                          <a:schemeClr val="accent3">
                            <a:lumMod val="50000"/>
                          </a:schemeClr>
                        </a:solidFill>
                        <a:effectLst/>
                        <a:latin typeface="Calibri"/>
                        <a:ea typeface="Calibri"/>
                        <a:cs typeface="Times New Roman"/>
                      </a:endParaRPr>
                    </a:p>
                  </a:txBody>
                  <a:tcPr marL="68580" marR="68580" marT="0" marB="0" anchor="ctr">
                    <a:lnL w="28575" cap="flat" cmpd="sng" algn="ctr">
                      <a:solidFill>
                        <a:srgbClr val="C00000"/>
                      </a:solidFill>
                      <a:prstDash val="solid"/>
                      <a:round/>
                      <a:headEnd type="none" w="med" len="med"/>
                      <a:tailEnd type="none" w="med" len="med"/>
                    </a:lnL>
                    <a:lnR w="57150" cap="flat" cmpd="dbl"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cs-CZ" sz="1600" b="1" dirty="0">
                          <a:solidFill>
                            <a:srgbClr val="C00000"/>
                          </a:solidFill>
                          <a:effectLst/>
                          <a:latin typeface="Times New Roman"/>
                          <a:ea typeface="Calibri"/>
                          <a:cs typeface="Times New Roman"/>
                        </a:rPr>
                        <a:t>mein</a:t>
                      </a:r>
                      <a:endParaRPr lang="de-DE" sz="1600" b="1" dirty="0">
                        <a:solidFill>
                          <a:srgbClr val="C00000"/>
                        </a:solidFill>
                        <a:effectLst/>
                        <a:latin typeface="Calibri"/>
                        <a:ea typeface="Calibri"/>
                        <a:cs typeface="Times New Roman"/>
                      </a:endParaRPr>
                    </a:p>
                  </a:txBody>
                  <a:tcPr marL="68580" marR="68580" marT="0" marB="0" anchor="ctr">
                    <a:lnL w="57150" cap="flat" cmpd="dbl"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cs-CZ" sz="1400">
                          <a:solidFill>
                            <a:schemeClr val="accent3">
                              <a:lumMod val="50000"/>
                            </a:schemeClr>
                          </a:solidFill>
                          <a:effectLst/>
                          <a:latin typeface="Times New Roman"/>
                          <a:ea typeface="Calibri"/>
                          <a:cs typeface="Times New Roman"/>
                        </a:rPr>
                        <a:t>mein</a:t>
                      </a:r>
                      <a:r>
                        <a:rPr lang="cs-CZ" sz="1400" b="1">
                          <a:solidFill>
                            <a:schemeClr val="accent3">
                              <a:lumMod val="50000"/>
                            </a:schemeClr>
                          </a:solidFill>
                          <a:effectLst/>
                          <a:latin typeface="Times New Roman"/>
                          <a:ea typeface="Calibri"/>
                          <a:cs typeface="Times New Roman"/>
                        </a:rPr>
                        <a:t>e</a:t>
                      </a:r>
                      <a:endParaRPr lang="de-DE" sz="1100">
                        <a:solidFill>
                          <a:schemeClr val="accent3">
                            <a:lumMod val="50000"/>
                          </a:schemeClr>
                        </a:solidFill>
                        <a:effectLst/>
                        <a:latin typeface="Calibri"/>
                        <a:ea typeface="Calibri"/>
                        <a:cs typeface="Times New Roman"/>
                      </a:endParaRPr>
                    </a:p>
                  </a:txBody>
                  <a:tcPr marL="68580" marR="68580" marT="0"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cs-CZ" sz="1400">
                          <a:solidFill>
                            <a:schemeClr val="accent3">
                              <a:lumMod val="50000"/>
                            </a:schemeClr>
                          </a:solidFill>
                          <a:effectLst/>
                          <a:latin typeface="Times New Roman"/>
                          <a:ea typeface="Calibri"/>
                          <a:cs typeface="Times New Roman"/>
                        </a:rPr>
                        <a:t>mein</a:t>
                      </a:r>
                      <a:endParaRPr lang="de-DE" sz="1100">
                        <a:solidFill>
                          <a:schemeClr val="accent3">
                            <a:lumMod val="50000"/>
                          </a:schemeClr>
                        </a:solidFill>
                        <a:effectLst/>
                        <a:latin typeface="Calibri"/>
                        <a:ea typeface="Calibri"/>
                        <a:cs typeface="Times New Roman"/>
                      </a:endParaRPr>
                    </a:p>
                  </a:txBody>
                  <a:tcPr marL="68580" marR="68580" marT="0"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cs-CZ" sz="1400">
                          <a:solidFill>
                            <a:schemeClr val="accent3">
                              <a:lumMod val="50000"/>
                            </a:schemeClr>
                          </a:solidFill>
                          <a:effectLst/>
                          <a:latin typeface="Times New Roman"/>
                          <a:ea typeface="Calibri"/>
                          <a:cs typeface="Times New Roman"/>
                        </a:rPr>
                        <a:t>mein</a:t>
                      </a:r>
                      <a:r>
                        <a:rPr lang="cs-CZ" sz="1400" b="1">
                          <a:solidFill>
                            <a:schemeClr val="accent3">
                              <a:lumMod val="50000"/>
                            </a:schemeClr>
                          </a:solidFill>
                          <a:effectLst/>
                          <a:latin typeface="Times New Roman"/>
                          <a:ea typeface="Calibri"/>
                          <a:cs typeface="Times New Roman"/>
                        </a:rPr>
                        <a:t>e</a:t>
                      </a:r>
                      <a:endParaRPr lang="de-DE" sz="1100">
                        <a:solidFill>
                          <a:schemeClr val="accent3">
                            <a:lumMod val="50000"/>
                          </a:schemeClr>
                        </a:solidFill>
                        <a:effectLst/>
                        <a:latin typeface="Calibri"/>
                        <a:ea typeface="Calibri"/>
                        <a:cs typeface="Times New Roman"/>
                      </a:endParaRPr>
                    </a:p>
                  </a:txBody>
                  <a:tcPr marL="68580" marR="68580" marT="0" marB="0" anchor="ctr">
                    <a:lnL w="1270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bg1"/>
                    </a:solidFill>
                  </a:tcPr>
                </a:tc>
              </a:tr>
              <a:tr h="288290">
                <a:tc>
                  <a:txBody>
                    <a:bodyPr/>
                    <a:lstStyle/>
                    <a:p>
                      <a:pPr algn="ctr">
                        <a:lnSpc>
                          <a:spcPct val="115000"/>
                        </a:lnSpc>
                        <a:spcAft>
                          <a:spcPts val="0"/>
                        </a:spcAft>
                      </a:pPr>
                      <a:r>
                        <a:rPr lang="cs-CZ" sz="1400" b="1">
                          <a:solidFill>
                            <a:schemeClr val="accent3">
                              <a:lumMod val="50000"/>
                            </a:schemeClr>
                          </a:solidFill>
                          <a:effectLst/>
                          <a:latin typeface="Times New Roman"/>
                          <a:ea typeface="Calibri"/>
                          <a:cs typeface="Times New Roman"/>
                        </a:rPr>
                        <a:t>du</a:t>
                      </a:r>
                      <a:endParaRPr lang="de-DE" sz="1100">
                        <a:solidFill>
                          <a:schemeClr val="accent3">
                            <a:lumMod val="50000"/>
                          </a:schemeClr>
                        </a:solidFill>
                        <a:effectLst/>
                        <a:latin typeface="Calibri"/>
                        <a:ea typeface="Calibri"/>
                        <a:cs typeface="Times New Roman"/>
                      </a:endParaRPr>
                    </a:p>
                  </a:txBody>
                  <a:tcPr marL="68580" marR="68580" marT="0" marB="0" anchor="ctr">
                    <a:lnL w="28575" cap="flat" cmpd="sng" algn="ctr">
                      <a:solidFill>
                        <a:srgbClr val="C00000"/>
                      </a:solidFill>
                      <a:prstDash val="solid"/>
                      <a:round/>
                      <a:headEnd type="none" w="med" len="med"/>
                      <a:tailEnd type="none" w="med" len="med"/>
                    </a:lnL>
                    <a:lnR w="57150" cap="flat" cmpd="dbl"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cs-CZ" sz="1600" b="1" dirty="0" err="1">
                          <a:solidFill>
                            <a:srgbClr val="C00000"/>
                          </a:solidFill>
                          <a:effectLst/>
                          <a:latin typeface="Times New Roman"/>
                          <a:ea typeface="Calibri"/>
                          <a:cs typeface="Times New Roman"/>
                        </a:rPr>
                        <a:t>dein</a:t>
                      </a:r>
                      <a:endParaRPr lang="de-DE" sz="1600" b="1" dirty="0">
                        <a:solidFill>
                          <a:srgbClr val="C00000"/>
                        </a:solidFill>
                        <a:effectLst/>
                        <a:latin typeface="Calibri"/>
                        <a:ea typeface="Calibri"/>
                        <a:cs typeface="Times New Roman"/>
                      </a:endParaRPr>
                    </a:p>
                  </a:txBody>
                  <a:tcPr marL="68580" marR="68580" marT="0" marB="0" anchor="ctr">
                    <a:lnL w="57150" cap="flat" cmpd="dbl"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cs-CZ" sz="1400">
                          <a:solidFill>
                            <a:schemeClr val="accent3">
                              <a:lumMod val="50000"/>
                            </a:schemeClr>
                          </a:solidFill>
                          <a:effectLst/>
                          <a:latin typeface="Times New Roman"/>
                          <a:ea typeface="Calibri"/>
                          <a:cs typeface="Times New Roman"/>
                        </a:rPr>
                        <a:t>dein</a:t>
                      </a:r>
                      <a:r>
                        <a:rPr lang="cs-CZ" sz="1400" b="1">
                          <a:solidFill>
                            <a:schemeClr val="accent3">
                              <a:lumMod val="50000"/>
                            </a:schemeClr>
                          </a:solidFill>
                          <a:effectLst/>
                          <a:latin typeface="Times New Roman"/>
                          <a:ea typeface="Calibri"/>
                          <a:cs typeface="Times New Roman"/>
                        </a:rPr>
                        <a:t>e</a:t>
                      </a:r>
                      <a:endParaRPr lang="de-DE" sz="1100">
                        <a:solidFill>
                          <a:schemeClr val="accent3">
                            <a:lumMod val="50000"/>
                          </a:schemeClr>
                        </a:solidFill>
                        <a:effectLst/>
                        <a:latin typeface="Calibri"/>
                        <a:ea typeface="Calibri"/>
                        <a:cs typeface="Times New Roman"/>
                      </a:endParaRPr>
                    </a:p>
                  </a:txBody>
                  <a:tcPr marL="68580" marR="68580" marT="0"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cs-CZ" sz="1400">
                          <a:solidFill>
                            <a:schemeClr val="accent3">
                              <a:lumMod val="50000"/>
                            </a:schemeClr>
                          </a:solidFill>
                          <a:effectLst/>
                          <a:latin typeface="Times New Roman"/>
                          <a:ea typeface="Calibri"/>
                          <a:cs typeface="Times New Roman"/>
                        </a:rPr>
                        <a:t>dein</a:t>
                      </a:r>
                      <a:endParaRPr lang="de-DE" sz="1100">
                        <a:solidFill>
                          <a:schemeClr val="accent3">
                            <a:lumMod val="50000"/>
                          </a:schemeClr>
                        </a:solidFill>
                        <a:effectLst/>
                        <a:latin typeface="Calibri"/>
                        <a:ea typeface="Calibri"/>
                        <a:cs typeface="Times New Roman"/>
                      </a:endParaRPr>
                    </a:p>
                  </a:txBody>
                  <a:tcPr marL="68580" marR="68580" marT="0"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cs-CZ" sz="1400">
                          <a:solidFill>
                            <a:schemeClr val="accent3">
                              <a:lumMod val="50000"/>
                            </a:schemeClr>
                          </a:solidFill>
                          <a:effectLst/>
                          <a:latin typeface="Times New Roman"/>
                          <a:ea typeface="Calibri"/>
                          <a:cs typeface="Times New Roman"/>
                        </a:rPr>
                        <a:t>dein</a:t>
                      </a:r>
                      <a:r>
                        <a:rPr lang="cs-CZ" sz="1400" b="1">
                          <a:solidFill>
                            <a:schemeClr val="accent3">
                              <a:lumMod val="50000"/>
                            </a:schemeClr>
                          </a:solidFill>
                          <a:effectLst/>
                          <a:latin typeface="Times New Roman"/>
                          <a:ea typeface="Calibri"/>
                          <a:cs typeface="Times New Roman"/>
                        </a:rPr>
                        <a:t>e</a:t>
                      </a:r>
                      <a:endParaRPr lang="de-DE" sz="1100">
                        <a:solidFill>
                          <a:schemeClr val="accent3">
                            <a:lumMod val="50000"/>
                          </a:schemeClr>
                        </a:solidFill>
                        <a:effectLst/>
                        <a:latin typeface="Calibri"/>
                        <a:ea typeface="Calibri"/>
                        <a:cs typeface="Times New Roman"/>
                      </a:endParaRPr>
                    </a:p>
                  </a:txBody>
                  <a:tcPr marL="68580" marR="68580" marT="0" marB="0" anchor="ctr">
                    <a:lnL w="1270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bg1"/>
                    </a:solidFill>
                  </a:tcPr>
                </a:tc>
              </a:tr>
              <a:tr h="288290">
                <a:tc>
                  <a:txBody>
                    <a:bodyPr/>
                    <a:lstStyle/>
                    <a:p>
                      <a:pPr algn="ctr">
                        <a:lnSpc>
                          <a:spcPct val="115000"/>
                        </a:lnSpc>
                        <a:spcAft>
                          <a:spcPts val="0"/>
                        </a:spcAft>
                      </a:pPr>
                      <a:r>
                        <a:rPr lang="cs-CZ" sz="1400" b="1">
                          <a:solidFill>
                            <a:schemeClr val="accent3">
                              <a:lumMod val="50000"/>
                            </a:schemeClr>
                          </a:solidFill>
                          <a:effectLst/>
                          <a:latin typeface="Times New Roman"/>
                          <a:ea typeface="Calibri"/>
                          <a:cs typeface="Times New Roman"/>
                        </a:rPr>
                        <a:t>er,es</a:t>
                      </a:r>
                      <a:endParaRPr lang="de-DE" sz="1100">
                        <a:solidFill>
                          <a:schemeClr val="accent3">
                            <a:lumMod val="50000"/>
                          </a:schemeClr>
                        </a:solidFill>
                        <a:effectLst/>
                        <a:latin typeface="Calibri"/>
                        <a:ea typeface="Calibri"/>
                        <a:cs typeface="Times New Roman"/>
                      </a:endParaRPr>
                    </a:p>
                  </a:txBody>
                  <a:tcPr marL="68580" marR="68580" marT="0" marB="0" anchor="ctr">
                    <a:lnL w="28575" cap="flat" cmpd="sng" algn="ctr">
                      <a:solidFill>
                        <a:srgbClr val="C00000"/>
                      </a:solidFill>
                      <a:prstDash val="solid"/>
                      <a:round/>
                      <a:headEnd type="none" w="med" len="med"/>
                      <a:tailEnd type="none" w="med" len="med"/>
                    </a:lnL>
                    <a:lnR w="57150" cap="flat" cmpd="dbl"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cs-CZ" sz="1600" b="1" dirty="0" err="1">
                          <a:solidFill>
                            <a:srgbClr val="C00000"/>
                          </a:solidFill>
                          <a:effectLst/>
                          <a:latin typeface="Times New Roman"/>
                          <a:ea typeface="Calibri"/>
                          <a:cs typeface="Times New Roman"/>
                        </a:rPr>
                        <a:t>sein</a:t>
                      </a:r>
                      <a:endParaRPr lang="de-DE" sz="1600" b="1" dirty="0">
                        <a:solidFill>
                          <a:srgbClr val="C00000"/>
                        </a:solidFill>
                        <a:effectLst/>
                        <a:latin typeface="Calibri"/>
                        <a:ea typeface="Calibri"/>
                        <a:cs typeface="Times New Roman"/>
                      </a:endParaRPr>
                    </a:p>
                  </a:txBody>
                  <a:tcPr marL="68580" marR="68580" marT="0" marB="0" anchor="ctr">
                    <a:lnL w="57150" cap="flat" cmpd="dbl"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cs-CZ" sz="1400" dirty="0" err="1">
                          <a:solidFill>
                            <a:schemeClr val="accent3">
                              <a:lumMod val="50000"/>
                            </a:schemeClr>
                          </a:solidFill>
                          <a:effectLst/>
                          <a:latin typeface="Times New Roman"/>
                          <a:ea typeface="Calibri"/>
                          <a:cs typeface="Times New Roman"/>
                        </a:rPr>
                        <a:t>sein</a:t>
                      </a:r>
                      <a:r>
                        <a:rPr lang="cs-CZ" sz="1400" b="1" dirty="0" err="1">
                          <a:solidFill>
                            <a:schemeClr val="accent3">
                              <a:lumMod val="50000"/>
                            </a:schemeClr>
                          </a:solidFill>
                          <a:effectLst/>
                          <a:latin typeface="Times New Roman"/>
                          <a:ea typeface="Calibri"/>
                          <a:cs typeface="Times New Roman"/>
                        </a:rPr>
                        <a:t>e</a:t>
                      </a:r>
                      <a:endParaRPr lang="de-DE" sz="1100" b="1" dirty="0">
                        <a:solidFill>
                          <a:schemeClr val="accent3">
                            <a:lumMod val="50000"/>
                          </a:schemeClr>
                        </a:solidFill>
                        <a:effectLst/>
                        <a:latin typeface="Calibri"/>
                        <a:ea typeface="Calibri"/>
                        <a:cs typeface="Times New Roman"/>
                      </a:endParaRPr>
                    </a:p>
                  </a:txBody>
                  <a:tcPr marL="68580" marR="68580" marT="0"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cs-CZ" sz="1400">
                          <a:solidFill>
                            <a:schemeClr val="accent3">
                              <a:lumMod val="50000"/>
                            </a:schemeClr>
                          </a:solidFill>
                          <a:effectLst/>
                          <a:latin typeface="Times New Roman"/>
                          <a:ea typeface="Calibri"/>
                          <a:cs typeface="Times New Roman"/>
                        </a:rPr>
                        <a:t>sein</a:t>
                      </a:r>
                      <a:endParaRPr lang="de-DE" sz="1100">
                        <a:solidFill>
                          <a:schemeClr val="accent3">
                            <a:lumMod val="50000"/>
                          </a:schemeClr>
                        </a:solidFill>
                        <a:effectLst/>
                        <a:latin typeface="Calibri"/>
                        <a:ea typeface="Calibri"/>
                        <a:cs typeface="Times New Roman"/>
                      </a:endParaRPr>
                    </a:p>
                  </a:txBody>
                  <a:tcPr marL="68580" marR="68580" marT="0"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cs-CZ" sz="1400" dirty="0" err="1">
                          <a:solidFill>
                            <a:schemeClr val="accent3">
                              <a:lumMod val="50000"/>
                            </a:schemeClr>
                          </a:solidFill>
                          <a:effectLst/>
                          <a:latin typeface="Times New Roman"/>
                          <a:ea typeface="Calibri"/>
                          <a:cs typeface="Times New Roman"/>
                        </a:rPr>
                        <a:t>sein</a:t>
                      </a:r>
                      <a:r>
                        <a:rPr lang="cs-CZ" sz="1400" b="1" dirty="0" err="1">
                          <a:solidFill>
                            <a:schemeClr val="accent3">
                              <a:lumMod val="50000"/>
                            </a:schemeClr>
                          </a:solidFill>
                          <a:effectLst/>
                          <a:latin typeface="Times New Roman"/>
                          <a:ea typeface="Calibri"/>
                          <a:cs typeface="Times New Roman"/>
                        </a:rPr>
                        <a:t>e</a:t>
                      </a:r>
                      <a:endParaRPr lang="de-DE" sz="1100" b="1" dirty="0">
                        <a:solidFill>
                          <a:schemeClr val="accent3">
                            <a:lumMod val="50000"/>
                          </a:schemeClr>
                        </a:solidFill>
                        <a:effectLst/>
                        <a:latin typeface="Calibri"/>
                        <a:ea typeface="Calibri"/>
                        <a:cs typeface="Times New Roman"/>
                      </a:endParaRPr>
                    </a:p>
                  </a:txBody>
                  <a:tcPr marL="68580" marR="68580" marT="0" marB="0" anchor="ctr">
                    <a:lnL w="1270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bg1"/>
                    </a:solidFill>
                  </a:tcPr>
                </a:tc>
              </a:tr>
              <a:tr h="288290">
                <a:tc>
                  <a:txBody>
                    <a:bodyPr/>
                    <a:lstStyle/>
                    <a:p>
                      <a:pPr algn="ctr">
                        <a:lnSpc>
                          <a:spcPct val="115000"/>
                        </a:lnSpc>
                        <a:spcAft>
                          <a:spcPts val="0"/>
                        </a:spcAft>
                      </a:pPr>
                      <a:r>
                        <a:rPr lang="cs-CZ" sz="1400" b="1">
                          <a:solidFill>
                            <a:schemeClr val="accent3">
                              <a:lumMod val="50000"/>
                            </a:schemeClr>
                          </a:solidFill>
                          <a:effectLst/>
                          <a:latin typeface="Times New Roman"/>
                          <a:ea typeface="Calibri"/>
                          <a:cs typeface="Times New Roman"/>
                        </a:rPr>
                        <a:t>sie</a:t>
                      </a:r>
                      <a:endParaRPr lang="de-DE" sz="1100">
                        <a:solidFill>
                          <a:schemeClr val="accent3">
                            <a:lumMod val="50000"/>
                          </a:schemeClr>
                        </a:solidFill>
                        <a:effectLst/>
                        <a:latin typeface="Calibri"/>
                        <a:ea typeface="Calibri"/>
                        <a:cs typeface="Times New Roman"/>
                      </a:endParaRPr>
                    </a:p>
                  </a:txBody>
                  <a:tcPr marL="68580" marR="68580" marT="0" marB="0" anchor="ctr">
                    <a:lnL w="28575" cap="flat" cmpd="sng" algn="ctr">
                      <a:solidFill>
                        <a:srgbClr val="C00000"/>
                      </a:solidFill>
                      <a:prstDash val="solid"/>
                      <a:round/>
                      <a:headEnd type="none" w="med" len="med"/>
                      <a:tailEnd type="none" w="med" len="med"/>
                    </a:lnL>
                    <a:lnR w="57150" cap="flat" cmpd="dbl"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cs-CZ" sz="1600" b="1" dirty="0" err="1">
                          <a:solidFill>
                            <a:srgbClr val="C00000"/>
                          </a:solidFill>
                          <a:effectLst/>
                          <a:latin typeface="Times New Roman"/>
                          <a:ea typeface="Calibri"/>
                          <a:cs typeface="Times New Roman"/>
                        </a:rPr>
                        <a:t>ihr</a:t>
                      </a:r>
                      <a:endParaRPr lang="de-DE" sz="1600" b="1" dirty="0">
                        <a:solidFill>
                          <a:srgbClr val="C00000"/>
                        </a:solidFill>
                        <a:effectLst/>
                        <a:latin typeface="Calibri"/>
                        <a:ea typeface="Calibri"/>
                        <a:cs typeface="Times New Roman"/>
                      </a:endParaRPr>
                    </a:p>
                  </a:txBody>
                  <a:tcPr marL="68580" marR="68580" marT="0" marB="0" anchor="ctr">
                    <a:lnL w="57150" cap="flat" cmpd="dbl"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cs-CZ" sz="1400" dirty="0" err="1">
                          <a:solidFill>
                            <a:schemeClr val="accent3">
                              <a:lumMod val="50000"/>
                            </a:schemeClr>
                          </a:solidFill>
                          <a:effectLst/>
                          <a:latin typeface="Times New Roman"/>
                          <a:ea typeface="Calibri"/>
                          <a:cs typeface="Times New Roman"/>
                        </a:rPr>
                        <a:t>ihr</a:t>
                      </a:r>
                      <a:r>
                        <a:rPr lang="cs-CZ" sz="1400" b="1" dirty="0" err="1">
                          <a:solidFill>
                            <a:schemeClr val="accent3">
                              <a:lumMod val="50000"/>
                            </a:schemeClr>
                          </a:solidFill>
                          <a:effectLst/>
                          <a:latin typeface="Times New Roman"/>
                          <a:ea typeface="Calibri"/>
                          <a:cs typeface="Times New Roman"/>
                        </a:rPr>
                        <a:t>e</a:t>
                      </a:r>
                      <a:endParaRPr lang="de-DE" sz="1100" b="1" dirty="0">
                        <a:solidFill>
                          <a:schemeClr val="accent3">
                            <a:lumMod val="50000"/>
                          </a:schemeClr>
                        </a:solidFill>
                        <a:effectLst/>
                        <a:latin typeface="Calibri"/>
                        <a:ea typeface="Calibri"/>
                        <a:cs typeface="Times New Roman"/>
                      </a:endParaRPr>
                    </a:p>
                  </a:txBody>
                  <a:tcPr marL="68580" marR="68580" marT="0"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cs-CZ" sz="1400">
                          <a:solidFill>
                            <a:schemeClr val="accent3">
                              <a:lumMod val="50000"/>
                            </a:schemeClr>
                          </a:solidFill>
                          <a:effectLst/>
                          <a:latin typeface="Times New Roman"/>
                          <a:ea typeface="Calibri"/>
                          <a:cs typeface="Times New Roman"/>
                        </a:rPr>
                        <a:t>ihr</a:t>
                      </a:r>
                      <a:endParaRPr lang="de-DE" sz="1100">
                        <a:solidFill>
                          <a:schemeClr val="accent3">
                            <a:lumMod val="50000"/>
                          </a:schemeClr>
                        </a:solidFill>
                        <a:effectLst/>
                        <a:latin typeface="Calibri"/>
                        <a:ea typeface="Calibri"/>
                        <a:cs typeface="Times New Roman"/>
                      </a:endParaRPr>
                    </a:p>
                  </a:txBody>
                  <a:tcPr marL="68580" marR="68580" marT="0"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cs-CZ" sz="1400" dirty="0" err="1">
                          <a:solidFill>
                            <a:schemeClr val="accent3">
                              <a:lumMod val="50000"/>
                            </a:schemeClr>
                          </a:solidFill>
                          <a:effectLst/>
                          <a:latin typeface="Times New Roman"/>
                          <a:ea typeface="Calibri"/>
                          <a:cs typeface="Times New Roman"/>
                        </a:rPr>
                        <a:t>ihr</a:t>
                      </a:r>
                      <a:r>
                        <a:rPr lang="cs-CZ" sz="1400" b="1" dirty="0" err="1">
                          <a:solidFill>
                            <a:schemeClr val="accent3">
                              <a:lumMod val="50000"/>
                            </a:schemeClr>
                          </a:solidFill>
                          <a:effectLst/>
                          <a:latin typeface="Times New Roman"/>
                          <a:ea typeface="Calibri"/>
                          <a:cs typeface="Times New Roman"/>
                        </a:rPr>
                        <a:t>e</a:t>
                      </a:r>
                      <a:endParaRPr lang="de-DE" sz="1100" b="1" dirty="0">
                        <a:solidFill>
                          <a:schemeClr val="accent3">
                            <a:lumMod val="50000"/>
                          </a:schemeClr>
                        </a:solidFill>
                        <a:effectLst/>
                        <a:latin typeface="Calibri"/>
                        <a:ea typeface="Calibri"/>
                        <a:cs typeface="Times New Roman"/>
                      </a:endParaRPr>
                    </a:p>
                  </a:txBody>
                  <a:tcPr marL="68580" marR="68580" marT="0" marB="0" anchor="ctr">
                    <a:lnL w="1270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bg1"/>
                    </a:solidFill>
                  </a:tcPr>
                </a:tc>
              </a:tr>
              <a:tr h="288290">
                <a:tc>
                  <a:txBody>
                    <a:bodyPr/>
                    <a:lstStyle/>
                    <a:p>
                      <a:pPr algn="ctr">
                        <a:lnSpc>
                          <a:spcPct val="115000"/>
                        </a:lnSpc>
                        <a:spcAft>
                          <a:spcPts val="0"/>
                        </a:spcAft>
                      </a:pPr>
                      <a:r>
                        <a:rPr lang="cs-CZ" sz="1400" b="1" dirty="0" err="1">
                          <a:solidFill>
                            <a:schemeClr val="accent3">
                              <a:lumMod val="50000"/>
                            </a:schemeClr>
                          </a:solidFill>
                          <a:effectLst/>
                          <a:latin typeface="Times New Roman"/>
                          <a:ea typeface="Calibri"/>
                          <a:cs typeface="Times New Roman"/>
                        </a:rPr>
                        <a:t>wir</a:t>
                      </a:r>
                      <a:endParaRPr lang="de-DE" sz="1100" dirty="0">
                        <a:solidFill>
                          <a:schemeClr val="accent3">
                            <a:lumMod val="50000"/>
                          </a:schemeClr>
                        </a:solidFill>
                        <a:effectLst/>
                        <a:latin typeface="Calibri"/>
                        <a:ea typeface="Calibri"/>
                        <a:cs typeface="Times New Roman"/>
                      </a:endParaRPr>
                    </a:p>
                  </a:txBody>
                  <a:tcPr marL="68580" marR="68580" marT="0" marB="0" anchor="ctr">
                    <a:lnL w="28575" cap="flat" cmpd="sng" algn="ctr">
                      <a:solidFill>
                        <a:srgbClr val="C00000"/>
                      </a:solidFill>
                      <a:prstDash val="solid"/>
                      <a:round/>
                      <a:headEnd type="none" w="med" len="med"/>
                      <a:tailEnd type="none" w="med" len="med"/>
                    </a:lnL>
                    <a:lnR w="57150" cap="flat" cmpd="dbl"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cs-CZ" sz="1600" b="1" dirty="0" err="1">
                          <a:solidFill>
                            <a:srgbClr val="C00000"/>
                          </a:solidFill>
                          <a:effectLst/>
                          <a:latin typeface="Times New Roman"/>
                          <a:ea typeface="Calibri"/>
                          <a:cs typeface="Times New Roman"/>
                        </a:rPr>
                        <a:t>unser</a:t>
                      </a:r>
                      <a:endParaRPr lang="de-DE" sz="1600" b="1" dirty="0">
                        <a:solidFill>
                          <a:srgbClr val="C00000"/>
                        </a:solidFill>
                        <a:effectLst/>
                        <a:latin typeface="Calibri"/>
                        <a:ea typeface="Calibri"/>
                        <a:cs typeface="Times New Roman"/>
                      </a:endParaRPr>
                    </a:p>
                  </a:txBody>
                  <a:tcPr marL="68580" marR="68580" marT="0" marB="0" anchor="ctr">
                    <a:lnL w="57150" cap="flat" cmpd="dbl"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cs-CZ" sz="1400" dirty="0" err="1">
                          <a:solidFill>
                            <a:schemeClr val="accent3">
                              <a:lumMod val="50000"/>
                            </a:schemeClr>
                          </a:solidFill>
                          <a:effectLst/>
                          <a:latin typeface="Times New Roman"/>
                          <a:ea typeface="Calibri"/>
                          <a:cs typeface="Times New Roman"/>
                        </a:rPr>
                        <a:t>unser</a:t>
                      </a:r>
                      <a:r>
                        <a:rPr lang="cs-CZ" sz="1400" b="1" dirty="0" err="1">
                          <a:solidFill>
                            <a:schemeClr val="accent3">
                              <a:lumMod val="50000"/>
                            </a:schemeClr>
                          </a:solidFill>
                          <a:effectLst/>
                          <a:latin typeface="Times New Roman"/>
                          <a:ea typeface="Calibri"/>
                          <a:cs typeface="Times New Roman"/>
                        </a:rPr>
                        <a:t>e</a:t>
                      </a:r>
                      <a:endParaRPr lang="de-DE" sz="1100" dirty="0">
                        <a:solidFill>
                          <a:schemeClr val="accent3">
                            <a:lumMod val="50000"/>
                          </a:schemeClr>
                        </a:solidFill>
                        <a:effectLst/>
                        <a:latin typeface="Calibri"/>
                        <a:ea typeface="Calibri"/>
                        <a:cs typeface="Times New Roman"/>
                      </a:endParaRPr>
                    </a:p>
                  </a:txBody>
                  <a:tcPr marL="68580" marR="68580" marT="0"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cs-CZ" sz="1400" dirty="0" err="1">
                          <a:solidFill>
                            <a:schemeClr val="accent3">
                              <a:lumMod val="50000"/>
                            </a:schemeClr>
                          </a:solidFill>
                          <a:effectLst/>
                          <a:latin typeface="Times New Roman"/>
                          <a:ea typeface="Calibri"/>
                          <a:cs typeface="Times New Roman"/>
                        </a:rPr>
                        <a:t>unser</a:t>
                      </a:r>
                      <a:endParaRPr lang="de-DE" sz="1100" dirty="0">
                        <a:solidFill>
                          <a:schemeClr val="accent3">
                            <a:lumMod val="50000"/>
                          </a:schemeClr>
                        </a:solidFill>
                        <a:effectLst/>
                        <a:latin typeface="Calibri"/>
                        <a:ea typeface="Calibri"/>
                        <a:cs typeface="Times New Roman"/>
                      </a:endParaRPr>
                    </a:p>
                  </a:txBody>
                  <a:tcPr marL="68580" marR="68580" marT="0"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cs-CZ" sz="1400">
                          <a:solidFill>
                            <a:schemeClr val="accent3">
                              <a:lumMod val="50000"/>
                            </a:schemeClr>
                          </a:solidFill>
                          <a:effectLst/>
                          <a:latin typeface="Times New Roman"/>
                          <a:ea typeface="Calibri"/>
                          <a:cs typeface="Times New Roman"/>
                        </a:rPr>
                        <a:t>unser</a:t>
                      </a:r>
                      <a:r>
                        <a:rPr lang="cs-CZ" sz="1400" b="1">
                          <a:solidFill>
                            <a:schemeClr val="accent3">
                              <a:lumMod val="50000"/>
                            </a:schemeClr>
                          </a:solidFill>
                          <a:effectLst/>
                          <a:latin typeface="Times New Roman"/>
                          <a:ea typeface="Calibri"/>
                          <a:cs typeface="Times New Roman"/>
                        </a:rPr>
                        <a:t>e</a:t>
                      </a:r>
                      <a:endParaRPr lang="de-DE" sz="1100">
                        <a:solidFill>
                          <a:schemeClr val="accent3">
                            <a:lumMod val="50000"/>
                          </a:schemeClr>
                        </a:solidFill>
                        <a:effectLst/>
                        <a:latin typeface="Calibri"/>
                        <a:ea typeface="Calibri"/>
                        <a:cs typeface="Times New Roman"/>
                      </a:endParaRPr>
                    </a:p>
                  </a:txBody>
                  <a:tcPr marL="68580" marR="68580" marT="0" marB="0" anchor="ctr">
                    <a:lnL w="1270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bg1"/>
                    </a:solidFill>
                  </a:tcPr>
                </a:tc>
              </a:tr>
              <a:tr h="288290">
                <a:tc>
                  <a:txBody>
                    <a:bodyPr/>
                    <a:lstStyle/>
                    <a:p>
                      <a:pPr algn="ctr">
                        <a:lnSpc>
                          <a:spcPct val="115000"/>
                        </a:lnSpc>
                        <a:spcAft>
                          <a:spcPts val="0"/>
                        </a:spcAft>
                      </a:pPr>
                      <a:r>
                        <a:rPr lang="cs-CZ" sz="1400" b="1">
                          <a:solidFill>
                            <a:schemeClr val="accent3">
                              <a:lumMod val="50000"/>
                            </a:schemeClr>
                          </a:solidFill>
                          <a:effectLst/>
                          <a:latin typeface="Times New Roman"/>
                          <a:ea typeface="Calibri"/>
                          <a:cs typeface="Times New Roman"/>
                        </a:rPr>
                        <a:t>ihr</a:t>
                      </a:r>
                      <a:endParaRPr lang="de-DE" sz="1100">
                        <a:solidFill>
                          <a:schemeClr val="accent3">
                            <a:lumMod val="50000"/>
                          </a:schemeClr>
                        </a:solidFill>
                        <a:effectLst/>
                        <a:latin typeface="Calibri"/>
                        <a:ea typeface="Calibri"/>
                        <a:cs typeface="Times New Roman"/>
                      </a:endParaRPr>
                    </a:p>
                  </a:txBody>
                  <a:tcPr marL="68580" marR="68580" marT="0" marB="0" anchor="ctr">
                    <a:lnL w="28575" cap="flat" cmpd="sng" algn="ctr">
                      <a:solidFill>
                        <a:srgbClr val="C00000"/>
                      </a:solidFill>
                      <a:prstDash val="solid"/>
                      <a:round/>
                      <a:headEnd type="none" w="med" len="med"/>
                      <a:tailEnd type="none" w="med" len="med"/>
                    </a:lnL>
                    <a:lnR w="57150" cap="flat" cmpd="dbl"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cs-CZ" sz="1600" b="1" dirty="0" err="1">
                          <a:solidFill>
                            <a:srgbClr val="C00000"/>
                          </a:solidFill>
                          <a:effectLst/>
                          <a:latin typeface="Times New Roman"/>
                          <a:ea typeface="Calibri"/>
                          <a:cs typeface="Times New Roman"/>
                        </a:rPr>
                        <a:t>euer</a:t>
                      </a:r>
                      <a:endParaRPr lang="de-DE" sz="1600" b="1" dirty="0">
                        <a:solidFill>
                          <a:srgbClr val="C00000"/>
                        </a:solidFill>
                        <a:effectLst/>
                        <a:latin typeface="Calibri"/>
                        <a:ea typeface="Calibri"/>
                        <a:cs typeface="Times New Roman"/>
                      </a:endParaRPr>
                    </a:p>
                  </a:txBody>
                  <a:tcPr marL="68580" marR="68580" marT="0" marB="0" anchor="ctr">
                    <a:lnL w="57150" cap="flat" cmpd="dbl"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cs-CZ" sz="1400" dirty="0" err="1">
                          <a:solidFill>
                            <a:schemeClr val="accent3">
                              <a:lumMod val="50000"/>
                            </a:schemeClr>
                          </a:solidFill>
                          <a:effectLst/>
                          <a:latin typeface="Times New Roman"/>
                          <a:ea typeface="Calibri"/>
                          <a:cs typeface="Times New Roman"/>
                        </a:rPr>
                        <a:t>euer</a:t>
                      </a:r>
                      <a:r>
                        <a:rPr lang="cs-CZ" sz="1400" b="1" dirty="0" err="1">
                          <a:solidFill>
                            <a:schemeClr val="accent3">
                              <a:lumMod val="50000"/>
                            </a:schemeClr>
                          </a:solidFill>
                          <a:effectLst/>
                          <a:latin typeface="Times New Roman"/>
                          <a:ea typeface="Calibri"/>
                          <a:cs typeface="Times New Roman"/>
                        </a:rPr>
                        <a:t>e</a:t>
                      </a:r>
                      <a:endParaRPr lang="de-DE" sz="1100" b="1" dirty="0">
                        <a:solidFill>
                          <a:schemeClr val="accent3">
                            <a:lumMod val="50000"/>
                          </a:schemeClr>
                        </a:solidFill>
                        <a:effectLst/>
                        <a:latin typeface="Calibri"/>
                        <a:ea typeface="Calibri"/>
                        <a:cs typeface="Times New Roman"/>
                      </a:endParaRPr>
                    </a:p>
                  </a:txBody>
                  <a:tcPr marL="68580" marR="68580" marT="0"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cs-CZ" sz="1400" dirty="0" err="1">
                          <a:solidFill>
                            <a:schemeClr val="accent3">
                              <a:lumMod val="50000"/>
                            </a:schemeClr>
                          </a:solidFill>
                          <a:effectLst/>
                          <a:latin typeface="Times New Roman"/>
                          <a:ea typeface="Calibri"/>
                          <a:cs typeface="Times New Roman"/>
                        </a:rPr>
                        <a:t>euer</a:t>
                      </a:r>
                      <a:endParaRPr lang="de-DE" sz="1100" dirty="0">
                        <a:solidFill>
                          <a:schemeClr val="accent3">
                            <a:lumMod val="50000"/>
                          </a:schemeClr>
                        </a:solidFill>
                        <a:effectLst/>
                        <a:latin typeface="Calibri"/>
                        <a:ea typeface="Calibri"/>
                        <a:cs typeface="Times New Roman"/>
                      </a:endParaRPr>
                    </a:p>
                  </a:txBody>
                  <a:tcPr marL="68580" marR="68580" marT="0"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cs-CZ" sz="1400" dirty="0" err="1">
                          <a:solidFill>
                            <a:schemeClr val="accent3">
                              <a:lumMod val="50000"/>
                            </a:schemeClr>
                          </a:solidFill>
                          <a:effectLst/>
                          <a:latin typeface="Times New Roman"/>
                          <a:ea typeface="Calibri"/>
                          <a:cs typeface="Times New Roman"/>
                        </a:rPr>
                        <a:t>euer</a:t>
                      </a:r>
                      <a:r>
                        <a:rPr lang="cs-CZ" sz="1400" b="1" dirty="0" err="1">
                          <a:solidFill>
                            <a:schemeClr val="accent3">
                              <a:lumMod val="50000"/>
                            </a:schemeClr>
                          </a:solidFill>
                          <a:effectLst/>
                          <a:latin typeface="Times New Roman"/>
                          <a:ea typeface="Calibri"/>
                          <a:cs typeface="Times New Roman"/>
                        </a:rPr>
                        <a:t>e</a:t>
                      </a:r>
                      <a:endParaRPr lang="de-DE" sz="1100" b="1" dirty="0">
                        <a:solidFill>
                          <a:schemeClr val="accent3">
                            <a:lumMod val="50000"/>
                          </a:schemeClr>
                        </a:solidFill>
                        <a:effectLst/>
                        <a:latin typeface="Calibri"/>
                        <a:ea typeface="Calibri"/>
                        <a:cs typeface="Times New Roman"/>
                      </a:endParaRPr>
                    </a:p>
                  </a:txBody>
                  <a:tcPr marL="68580" marR="68580" marT="0" marB="0" anchor="ctr">
                    <a:lnL w="1270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bg1"/>
                    </a:solidFill>
                  </a:tcPr>
                </a:tc>
              </a:tr>
              <a:tr h="288290">
                <a:tc>
                  <a:txBody>
                    <a:bodyPr/>
                    <a:lstStyle/>
                    <a:p>
                      <a:pPr algn="ctr">
                        <a:lnSpc>
                          <a:spcPct val="115000"/>
                        </a:lnSpc>
                        <a:spcAft>
                          <a:spcPts val="0"/>
                        </a:spcAft>
                      </a:pPr>
                      <a:r>
                        <a:rPr lang="cs-CZ" sz="1400" b="1" dirty="0" err="1">
                          <a:solidFill>
                            <a:schemeClr val="accent3">
                              <a:lumMod val="50000"/>
                            </a:schemeClr>
                          </a:solidFill>
                          <a:effectLst/>
                          <a:latin typeface="Times New Roman"/>
                          <a:ea typeface="Calibri"/>
                          <a:cs typeface="Times New Roman"/>
                        </a:rPr>
                        <a:t>sie</a:t>
                      </a:r>
                      <a:r>
                        <a:rPr lang="cs-CZ" sz="1400" b="1" dirty="0">
                          <a:solidFill>
                            <a:schemeClr val="accent3">
                              <a:lumMod val="50000"/>
                            </a:schemeClr>
                          </a:solidFill>
                          <a:effectLst/>
                          <a:latin typeface="Times New Roman"/>
                          <a:ea typeface="Calibri"/>
                          <a:cs typeface="Times New Roman"/>
                        </a:rPr>
                        <a:t>(</a:t>
                      </a:r>
                      <a:r>
                        <a:rPr lang="cs-CZ" sz="1400" b="1" dirty="0" err="1">
                          <a:solidFill>
                            <a:schemeClr val="accent3">
                              <a:lumMod val="50000"/>
                            </a:schemeClr>
                          </a:solidFill>
                          <a:effectLst/>
                          <a:latin typeface="Times New Roman"/>
                          <a:ea typeface="Calibri"/>
                          <a:cs typeface="Times New Roman"/>
                        </a:rPr>
                        <a:t>Sie</a:t>
                      </a:r>
                      <a:r>
                        <a:rPr lang="cs-CZ" sz="1400" b="1" dirty="0">
                          <a:solidFill>
                            <a:schemeClr val="accent3">
                              <a:lumMod val="50000"/>
                            </a:schemeClr>
                          </a:solidFill>
                          <a:effectLst/>
                          <a:latin typeface="Times New Roman"/>
                          <a:ea typeface="Calibri"/>
                          <a:cs typeface="Times New Roman"/>
                        </a:rPr>
                        <a:t>)</a:t>
                      </a:r>
                      <a:endParaRPr lang="de-DE" sz="1100" dirty="0">
                        <a:solidFill>
                          <a:schemeClr val="accent3">
                            <a:lumMod val="50000"/>
                          </a:schemeClr>
                        </a:solidFill>
                        <a:effectLst/>
                        <a:latin typeface="Calibri"/>
                        <a:ea typeface="Calibri"/>
                        <a:cs typeface="Times New Roman"/>
                      </a:endParaRPr>
                    </a:p>
                  </a:txBody>
                  <a:tcPr marL="68580" marR="68580" marT="0" marB="0" anchor="ctr">
                    <a:lnL w="28575" cap="flat" cmpd="sng" algn="ctr">
                      <a:solidFill>
                        <a:srgbClr val="C00000"/>
                      </a:solidFill>
                      <a:prstDash val="solid"/>
                      <a:round/>
                      <a:headEnd type="none" w="med" len="med"/>
                      <a:tailEnd type="none" w="med" len="med"/>
                    </a:lnL>
                    <a:lnR w="57150" cap="flat" cmpd="dbl"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28575" cap="flat" cmpd="sng" algn="ctr">
                      <a:solidFill>
                        <a:srgbClr val="C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cs-CZ" sz="1600" b="1" dirty="0" err="1">
                          <a:solidFill>
                            <a:srgbClr val="C00000"/>
                          </a:solidFill>
                          <a:effectLst/>
                          <a:latin typeface="Times New Roman"/>
                          <a:ea typeface="Calibri"/>
                          <a:cs typeface="Times New Roman"/>
                        </a:rPr>
                        <a:t>ihr</a:t>
                      </a:r>
                      <a:r>
                        <a:rPr lang="cs-CZ" sz="1600" b="1" dirty="0">
                          <a:solidFill>
                            <a:srgbClr val="C00000"/>
                          </a:solidFill>
                          <a:effectLst/>
                          <a:latin typeface="Times New Roman"/>
                          <a:ea typeface="Calibri"/>
                          <a:cs typeface="Times New Roman"/>
                        </a:rPr>
                        <a:t> (</a:t>
                      </a:r>
                      <a:r>
                        <a:rPr lang="cs-CZ" sz="1600" b="1" dirty="0" err="1">
                          <a:solidFill>
                            <a:srgbClr val="C00000"/>
                          </a:solidFill>
                          <a:effectLst/>
                          <a:latin typeface="Times New Roman"/>
                          <a:ea typeface="Calibri"/>
                          <a:cs typeface="Times New Roman"/>
                        </a:rPr>
                        <a:t>Ihr</a:t>
                      </a:r>
                      <a:r>
                        <a:rPr lang="cs-CZ" sz="1600" b="1" dirty="0">
                          <a:solidFill>
                            <a:srgbClr val="C00000"/>
                          </a:solidFill>
                          <a:effectLst/>
                          <a:latin typeface="Times New Roman"/>
                          <a:ea typeface="Calibri"/>
                          <a:cs typeface="Times New Roman"/>
                        </a:rPr>
                        <a:t>)</a:t>
                      </a:r>
                      <a:endParaRPr lang="de-DE" sz="1600" b="1" dirty="0">
                        <a:solidFill>
                          <a:srgbClr val="C00000"/>
                        </a:solidFill>
                        <a:effectLst/>
                        <a:latin typeface="Calibri"/>
                        <a:ea typeface="Calibri"/>
                        <a:cs typeface="Times New Roman"/>
                      </a:endParaRPr>
                    </a:p>
                  </a:txBody>
                  <a:tcPr marL="68580" marR="68580" marT="0" marB="0" anchor="ctr">
                    <a:lnL w="57150" cap="flat" cmpd="dbl"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28575" cap="flat" cmpd="sng" algn="ctr">
                      <a:solidFill>
                        <a:srgbClr val="C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cs-CZ" sz="1400" dirty="0" err="1">
                          <a:solidFill>
                            <a:schemeClr val="accent3">
                              <a:lumMod val="50000"/>
                            </a:schemeClr>
                          </a:solidFill>
                          <a:effectLst/>
                          <a:latin typeface="Times New Roman"/>
                          <a:ea typeface="Calibri"/>
                          <a:cs typeface="Times New Roman"/>
                        </a:rPr>
                        <a:t>ihr</a:t>
                      </a:r>
                      <a:r>
                        <a:rPr lang="cs-CZ" sz="1400" b="1" dirty="0" err="1">
                          <a:solidFill>
                            <a:schemeClr val="accent3">
                              <a:lumMod val="50000"/>
                            </a:schemeClr>
                          </a:solidFill>
                          <a:effectLst/>
                          <a:latin typeface="Times New Roman"/>
                          <a:ea typeface="Calibri"/>
                          <a:cs typeface="Times New Roman"/>
                        </a:rPr>
                        <a:t>e</a:t>
                      </a:r>
                      <a:r>
                        <a:rPr lang="cs-CZ" sz="1400" dirty="0">
                          <a:solidFill>
                            <a:schemeClr val="accent3">
                              <a:lumMod val="50000"/>
                            </a:schemeClr>
                          </a:solidFill>
                          <a:effectLst/>
                          <a:latin typeface="Times New Roman"/>
                          <a:ea typeface="Calibri"/>
                          <a:cs typeface="Times New Roman"/>
                        </a:rPr>
                        <a:t> (</a:t>
                      </a:r>
                      <a:r>
                        <a:rPr lang="cs-CZ" sz="1400" dirty="0" err="1">
                          <a:solidFill>
                            <a:schemeClr val="accent3">
                              <a:lumMod val="50000"/>
                            </a:schemeClr>
                          </a:solidFill>
                          <a:effectLst/>
                          <a:latin typeface="Times New Roman"/>
                          <a:ea typeface="Calibri"/>
                          <a:cs typeface="Times New Roman"/>
                        </a:rPr>
                        <a:t>Ihr</a:t>
                      </a:r>
                      <a:r>
                        <a:rPr lang="cs-CZ" sz="1400" b="1" dirty="0" err="1">
                          <a:solidFill>
                            <a:schemeClr val="accent3">
                              <a:lumMod val="50000"/>
                            </a:schemeClr>
                          </a:solidFill>
                          <a:effectLst/>
                          <a:latin typeface="Times New Roman"/>
                          <a:ea typeface="Calibri"/>
                          <a:cs typeface="Times New Roman"/>
                        </a:rPr>
                        <a:t>e</a:t>
                      </a:r>
                      <a:r>
                        <a:rPr lang="cs-CZ" sz="1400" dirty="0">
                          <a:solidFill>
                            <a:schemeClr val="accent3">
                              <a:lumMod val="50000"/>
                            </a:schemeClr>
                          </a:solidFill>
                          <a:effectLst/>
                          <a:latin typeface="Times New Roman"/>
                          <a:ea typeface="Calibri"/>
                          <a:cs typeface="Times New Roman"/>
                        </a:rPr>
                        <a:t>)</a:t>
                      </a:r>
                      <a:endParaRPr lang="de-DE" sz="1100" dirty="0">
                        <a:solidFill>
                          <a:schemeClr val="accent3">
                            <a:lumMod val="50000"/>
                          </a:schemeClr>
                        </a:solidFill>
                        <a:effectLst/>
                        <a:latin typeface="Calibri"/>
                        <a:ea typeface="Calibri"/>
                        <a:cs typeface="Times New Roman"/>
                      </a:endParaRPr>
                    </a:p>
                  </a:txBody>
                  <a:tcPr marL="68580" marR="68580" marT="0"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28575" cap="flat" cmpd="sng" algn="ctr">
                      <a:solidFill>
                        <a:srgbClr val="C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cs-CZ" sz="1400" dirty="0" err="1">
                          <a:solidFill>
                            <a:schemeClr val="accent3">
                              <a:lumMod val="50000"/>
                            </a:schemeClr>
                          </a:solidFill>
                          <a:effectLst/>
                          <a:latin typeface="Times New Roman"/>
                          <a:ea typeface="Calibri"/>
                          <a:cs typeface="Times New Roman"/>
                        </a:rPr>
                        <a:t>ihr</a:t>
                      </a:r>
                      <a:r>
                        <a:rPr lang="cs-CZ" sz="1400" dirty="0">
                          <a:solidFill>
                            <a:schemeClr val="accent3">
                              <a:lumMod val="50000"/>
                            </a:schemeClr>
                          </a:solidFill>
                          <a:effectLst/>
                          <a:latin typeface="Times New Roman"/>
                          <a:ea typeface="Calibri"/>
                          <a:cs typeface="Times New Roman"/>
                        </a:rPr>
                        <a:t> (</a:t>
                      </a:r>
                      <a:r>
                        <a:rPr lang="cs-CZ" sz="1400" dirty="0" err="1">
                          <a:solidFill>
                            <a:schemeClr val="accent3">
                              <a:lumMod val="50000"/>
                            </a:schemeClr>
                          </a:solidFill>
                          <a:effectLst/>
                          <a:latin typeface="Times New Roman"/>
                          <a:ea typeface="Calibri"/>
                          <a:cs typeface="Times New Roman"/>
                        </a:rPr>
                        <a:t>Ihr</a:t>
                      </a:r>
                      <a:r>
                        <a:rPr lang="cs-CZ" sz="1400" dirty="0">
                          <a:solidFill>
                            <a:schemeClr val="accent3">
                              <a:lumMod val="50000"/>
                            </a:schemeClr>
                          </a:solidFill>
                          <a:effectLst/>
                          <a:latin typeface="Times New Roman"/>
                          <a:ea typeface="Calibri"/>
                          <a:cs typeface="Times New Roman"/>
                        </a:rPr>
                        <a:t>)</a:t>
                      </a:r>
                      <a:endParaRPr lang="de-DE" sz="1100" dirty="0">
                        <a:solidFill>
                          <a:schemeClr val="accent3">
                            <a:lumMod val="50000"/>
                          </a:schemeClr>
                        </a:solidFill>
                        <a:effectLst/>
                        <a:latin typeface="Calibri"/>
                        <a:ea typeface="Calibri"/>
                        <a:cs typeface="Times New Roman"/>
                      </a:endParaRPr>
                    </a:p>
                  </a:txBody>
                  <a:tcPr marL="68580" marR="68580" marT="0"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28575" cap="flat" cmpd="sng" algn="ctr">
                      <a:solidFill>
                        <a:srgbClr val="C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cs-CZ" sz="1400" dirty="0" err="1">
                          <a:solidFill>
                            <a:schemeClr val="accent3">
                              <a:lumMod val="50000"/>
                            </a:schemeClr>
                          </a:solidFill>
                          <a:effectLst/>
                          <a:latin typeface="Times New Roman"/>
                          <a:ea typeface="Calibri"/>
                          <a:cs typeface="Times New Roman"/>
                        </a:rPr>
                        <a:t>ihr</a:t>
                      </a:r>
                      <a:r>
                        <a:rPr lang="cs-CZ" sz="1400" b="1" dirty="0" err="1">
                          <a:solidFill>
                            <a:schemeClr val="accent3">
                              <a:lumMod val="50000"/>
                            </a:schemeClr>
                          </a:solidFill>
                          <a:effectLst/>
                          <a:latin typeface="Times New Roman"/>
                          <a:ea typeface="Calibri"/>
                          <a:cs typeface="Times New Roman"/>
                        </a:rPr>
                        <a:t>e</a:t>
                      </a:r>
                      <a:r>
                        <a:rPr lang="cs-CZ" sz="1400" dirty="0">
                          <a:solidFill>
                            <a:schemeClr val="accent3">
                              <a:lumMod val="50000"/>
                            </a:schemeClr>
                          </a:solidFill>
                          <a:effectLst/>
                          <a:latin typeface="Times New Roman"/>
                          <a:ea typeface="Calibri"/>
                          <a:cs typeface="Times New Roman"/>
                        </a:rPr>
                        <a:t> (</a:t>
                      </a:r>
                      <a:r>
                        <a:rPr lang="cs-CZ" sz="1400" dirty="0" err="1">
                          <a:solidFill>
                            <a:schemeClr val="accent3">
                              <a:lumMod val="50000"/>
                            </a:schemeClr>
                          </a:solidFill>
                          <a:effectLst/>
                          <a:latin typeface="Times New Roman"/>
                          <a:ea typeface="Calibri"/>
                          <a:cs typeface="Times New Roman"/>
                        </a:rPr>
                        <a:t>Ihr</a:t>
                      </a:r>
                      <a:r>
                        <a:rPr lang="cs-CZ" sz="1400" b="1" dirty="0" err="1">
                          <a:solidFill>
                            <a:schemeClr val="accent3">
                              <a:lumMod val="50000"/>
                            </a:schemeClr>
                          </a:solidFill>
                          <a:effectLst/>
                          <a:latin typeface="Times New Roman"/>
                          <a:ea typeface="Calibri"/>
                          <a:cs typeface="Times New Roman"/>
                        </a:rPr>
                        <a:t>e</a:t>
                      </a:r>
                      <a:r>
                        <a:rPr lang="cs-CZ" sz="1400" dirty="0">
                          <a:solidFill>
                            <a:schemeClr val="accent3">
                              <a:lumMod val="50000"/>
                            </a:schemeClr>
                          </a:solidFill>
                          <a:effectLst/>
                          <a:latin typeface="Times New Roman"/>
                          <a:ea typeface="Calibri"/>
                          <a:cs typeface="Times New Roman"/>
                        </a:rPr>
                        <a:t>)</a:t>
                      </a:r>
                      <a:endParaRPr lang="de-DE" sz="1100" dirty="0">
                        <a:solidFill>
                          <a:schemeClr val="accent3">
                            <a:lumMod val="50000"/>
                          </a:schemeClr>
                        </a:solidFill>
                        <a:effectLst/>
                        <a:latin typeface="Calibri"/>
                        <a:ea typeface="Calibri"/>
                        <a:cs typeface="Times New Roman"/>
                      </a:endParaRPr>
                    </a:p>
                  </a:txBody>
                  <a:tcPr marL="68580" marR="68580" marT="0" marB="0" anchor="ctr">
                    <a:lnL w="1270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28575" cap="flat" cmpd="sng" algn="ctr">
                      <a:solidFill>
                        <a:srgbClr val="C00000"/>
                      </a:solidFill>
                      <a:prstDash val="solid"/>
                      <a:round/>
                      <a:headEnd type="none" w="med" len="med"/>
                      <a:tailEnd type="none" w="med" len="med"/>
                    </a:lnB>
                    <a:solidFill>
                      <a:schemeClr val="bg1"/>
                    </a:solidFill>
                  </a:tcPr>
                </a:tc>
              </a:tr>
            </a:tbl>
          </a:graphicData>
        </a:graphic>
      </p:graphicFrame>
      <p:pic>
        <p:nvPicPr>
          <p:cNvPr id="37"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395536" y="3111934"/>
            <a:ext cx="1116000" cy="1116000"/>
          </a:xfrm>
          <a:prstGeom prst="rect">
            <a:avLst/>
          </a:prstGeom>
          <a:noFill/>
          <a:ln w="31750">
            <a:solidFill>
              <a:srgbClr val="C00000"/>
            </a:solidFill>
          </a:ln>
          <a:extLst>
            <a:ext uri="{909E8E84-426E-40DD-AFC4-6F175D3DCCD1}">
              <a14:hiddenFill xmlns:a14="http://schemas.microsoft.com/office/drawing/2010/main">
                <a:solidFill>
                  <a:srgbClr val="FFFFFF"/>
                </a:solidFill>
              </a14:hiddenFill>
            </a:ext>
          </a:extLst>
        </p:spPr>
      </p:pic>
      <p:pic>
        <p:nvPicPr>
          <p:cNvPr id="38" name="Picture 2"/>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1763808" y="3111934"/>
            <a:ext cx="1039792" cy="1116000"/>
          </a:xfrm>
          <a:prstGeom prst="rect">
            <a:avLst/>
          </a:prstGeom>
          <a:noFill/>
          <a:ln w="31750">
            <a:solidFill>
              <a:srgbClr val="C00000"/>
            </a:solidFill>
          </a:ln>
          <a:extLst>
            <a:ext uri="{909E8E84-426E-40DD-AFC4-6F175D3DCCD1}">
              <a14:hiddenFill xmlns:a14="http://schemas.microsoft.com/office/drawing/2010/main">
                <a:solidFill>
                  <a:srgbClr val="FFFFFF"/>
                </a:solidFill>
              </a14:hiddenFill>
            </a:ext>
          </a:extLst>
        </p:spPr>
      </p:pic>
      <p:pic>
        <p:nvPicPr>
          <p:cNvPr id="39" name="Picture 3"/>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3020792" y="3111934"/>
            <a:ext cx="1084186" cy="1116000"/>
          </a:xfrm>
          <a:prstGeom prst="rect">
            <a:avLst/>
          </a:prstGeom>
          <a:noFill/>
          <a:ln w="31750">
            <a:solidFill>
              <a:srgbClr val="C00000"/>
            </a:solidFill>
          </a:ln>
          <a:extLst>
            <a:ext uri="{909E8E84-426E-40DD-AFC4-6F175D3DCCD1}">
              <a14:hiddenFill xmlns:a14="http://schemas.microsoft.com/office/drawing/2010/main">
                <a:solidFill>
                  <a:srgbClr val="FFFFFF"/>
                </a:solidFill>
              </a14:hiddenFill>
            </a:ext>
          </a:extLst>
        </p:spPr>
      </p:pic>
      <p:pic>
        <p:nvPicPr>
          <p:cNvPr id="40" name="Picture 3"/>
          <p:cNvPicPr>
            <a:picLocks noChangeAspect="1" noChangeArrowheads="1"/>
          </p:cNvPicPr>
          <p:nvPr/>
        </p:nvPicPr>
        <p:blipFill>
          <a:blip r:embed="rId6" cstate="print">
            <a:extLst>
              <a:ext uri="{28A0092B-C50C-407E-A947-70E740481C1C}">
                <a14:useLocalDpi xmlns:a14="http://schemas.microsoft.com/office/drawing/2010/main" val="0"/>
              </a:ext>
            </a:extLst>
          </a:blip>
          <a:stretch>
            <a:fillRect/>
          </a:stretch>
        </p:blipFill>
        <p:spPr bwMode="auto">
          <a:xfrm>
            <a:off x="4716016" y="3795886"/>
            <a:ext cx="1047152" cy="1152000"/>
          </a:xfrm>
          <a:prstGeom prst="rect">
            <a:avLst/>
          </a:prstGeom>
          <a:solidFill>
            <a:schemeClr val="bg1"/>
          </a:solidFill>
          <a:ln w="31750">
            <a:solidFill>
              <a:srgbClr val="C00000"/>
            </a:solidFill>
          </a:ln>
          <a:extLst/>
        </p:spPr>
      </p:pic>
      <p:sp>
        <p:nvSpPr>
          <p:cNvPr id="41" name="TextovéPole 40"/>
          <p:cNvSpPr txBox="1"/>
          <p:nvPr/>
        </p:nvSpPr>
        <p:spPr>
          <a:xfrm>
            <a:off x="395536" y="4320000"/>
            <a:ext cx="1056700" cy="307777"/>
          </a:xfrm>
          <a:prstGeom prst="rect">
            <a:avLst/>
          </a:prstGeom>
          <a:solidFill>
            <a:schemeClr val="bg1">
              <a:lumMod val="95000"/>
            </a:schemeClr>
          </a:solidFill>
          <a:ln w="31750">
            <a:solidFill>
              <a:srgbClr val="C00000"/>
            </a:solidFill>
          </a:ln>
        </p:spPr>
        <p:txBody>
          <a:bodyPr wrap="none" rtlCol="0">
            <a:spAutoFit/>
          </a:bodyPr>
          <a:lstStyle/>
          <a:p>
            <a:pPr algn="ctr"/>
            <a:r>
              <a:rPr lang="cs-CZ" sz="1400" b="1" dirty="0" err="1" smtClean="0">
                <a:solidFill>
                  <a:schemeClr val="accent3">
                    <a:lumMod val="50000"/>
                  </a:schemeClr>
                </a:solidFill>
                <a:latin typeface="Times New Roman" pitchFamily="18" charset="0"/>
                <a:cs typeface="Times New Roman" pitchFamily="18" charset="0"/>
              </a:rPr>
              <a:t>ein</a:t>
            </a:r>
            <a:r>
              <a:rPr lang="cs-CZ" sz="1400" b="1" dirty="0" smtClean="0">
                <a:solidFill>
                  <a:schemeClr val="accent3">
                    <a:lumMod val="50000"/>
                  </a:schemeClr>
                </a:solidFill>
                <a:latin typeface="Times New Roman" pitchFamily="18" charset="0"/>
                <a:cs typeface="Times New Roman" pitchFamily="18" charset="0"/>
              </a:rPr>
              <a:t> </a:t>
            </a:r>
            <a:r>
              <a:rPr lang="cs-CZ" sz="1400" b="1" dirty="0" err="1" smtClean="0">
                <a:solidFill>
                  <a:schemeClr val="accent3">
                    <a:lumMod val="50000"/>
                  </a:schemeClr>
                </a:solidFill>
                <a:latin typeface="Times New Roman" pitchFamily="18" charset="0"/>
                <a:cs typeface="Times New Roman" pitchFamily="18" charset="0"/>
              </a:rPr>
              <a:t>Bleistift</a:t>
            </a:r>
            <a:endParaRPr lang="cs-CZ" sz="1400" b="1" dirty="0" smtClean="0">
              <a:solidFill>
                <a:schemeClr val="accent3">
                  <a:lumMod val="50000"/>
                </a:schemeClr>
              </a:solidFill>
              <a:latin typeface="Times New Roman" pitchFamily="18" charset="0"/>
              <a:cs typeface="Times New Roman" pitchFamily="18" charset="0"/>
            </a:endParaRPr>
          </a:p>
        </p:txBody>
      </p:sp>
      <p:sp>
        <p:nvSpPr>
          <p:cNvPr id="54" name="TextovéPole 53"/>
          <p:cNvSpPr txBox="1"/>
          <p:nvPr/>
        </p:nvSpPr>
        <p:spPr>
          <a:xfrm>
            <a:off x="3131840" y="4320000"/>
            <a:ext cx="857928" cy="307777"/>
          </a:xfrm>
          <a:prstGeom prst="rect">
            <a:avLst/>
          </a:prstGeom>
          <a:solidFill>
            <a:schemeClr val="bg1">
              <a:lumMod val="95000"/>
            </a:schemeClr>
          </a:solidFill>
          <a:ln w="31750">
            <a:solidFill>
              <a:srgbClr val="C00000"/>
            </a:solidFill>
          </a:ln>
        </p:spPr>
        <p:txBody>
          <a:bodyPr wrap="none" rtlCol="0">
            <a:spAutoFit/>
          </a:bodyPr>
          <a:lstStyle/>
          <a:p>
            <a:pPr algn="ctr"/>
            <a:r>
              <a:rPr lang="cs-CZ" sz="1400" b="1" dirty="0" err="1" smtClean="0">
                <a:solidFill>
                  <a:schemeClr val="accent3">
                    <a:lumMod val="50000"/>
                  </a:schemeClr>
                </a:solidFill>
                <a:latin typeface="Times New Roman" pitchFamily="18" charset="0"/>
                <a:cs typeface="Times New Roman" pitchFamily="18" charset="0"/>
              </a:rPr>
              <a:t>ein</a:t>
            </a:r>
            <a:r>
              <a:rPr lang="cs-CZ" sz="1400" b="1" dirty="0" smtClean="0">
                <a:solidFill>
                  <a:schemeClr val="accent3">
                    <a:lumMod val="50000"/>
                  </a:schemeClr>
                </a:solidFill>
                <a:latin typeface="Times New Roman" pitchFamily="18" charset="0"/>
                <a:cs typeface="Times New Roman" pitchFamily="18" charset="0"/>
              </a:rPr>
              <a:t> Buch</a:t>
            </a:r>
          </a:p>
        </p:txBody>
      </p:sp>
      <p:sp>
        <p:nvSpPr>
          <p:cNvPr id="55" name="TextovéPole 54"/>
          <p:cNvSpPr txBox="1"/>
          <p:nvPr/>
        </p:nvSpPr>
        <p:spPr>
          <a:xfrm>
            <a:off x="1763688" y="4320000"/>
            <a:ext cx="1055033" cy="307777"/>
          </a:xfrm>
          <a:prstGeom prst="rect">
            <a:avLst/>
          </a:prstGeom>
          <a:solidFill>
            <a:schemeClr val="bg1">
              <a:lumMod val="95000"/>
            </a:schemeClr>
          </a:solidFill>
          <a:ln w="31750">
            <a:solidFill>
              <a:srgbClr val="C00000"/>
            </a:solidFill>
          </a:ln>
        </p:spPr>
        <p:txBody>
          <a:bodyPr wrap="none" rtlCol="0">
            <a:spAutoFit/>
          </a:bodyPr>
          <a:lstStyle/>
          <a:p>
            <a:pPr algn="ctr"/>
            <a:r>
              <a:rPr lang="cs-CZ" sz="1400" b="1" dirty="0" err="1" smtClean="0">
                <a:solidFill>
                  <a:schemeClr val="accent3">
                    <a:lumMod val="50000"/>
                  </a:schemeClr>
                </a:solidFill>
                <a:latin typeface="Times New Roman" pitchFamily="18" charset="0"/>
                <a:cs typeface="Times New Roman" pitchFamily="18" charset="0"/>
              </a:rPr>
              <a:t>eine</a:t>
            </a:r>
            <a:r>
              <a:rPr lang="cs-CZ" sz="1400" b="1" dirty="0" smtClean="0">
                <a:solidFill>
                  <a:schemeClr val="accent3">
                    <a:lumMod val="50000"/>
                  </a:schemeClr>
                </a:solidFill>
                <a:latin typeface="Times New Roman" pitchFamily="18" charset="0"/>
                <a:cs typeface="Times New Roman" pitchFamily="18" charset="0"/>
              </a:rPr>
              <a:t> </a:t>
            </a:r>
            <a:r>
              <a:rPr lang="cs-CZ" sz="1400" b="1" dirty="0" err="1" smtClean="0">
                <a:solidFill>
                  <a:schemeClr val="accent3">
                    <a:lumMod val="50000"/>
                  </a:schemeClr>
                </a:solidFill>
                <a:latin typeface="Times New Roman" pitchFamily="18" charset="0"/>
                <a:cs typeface="Times New Roman" pitchFamily="18" charset="0"/>
              </a:rPr>
              <a:t>Schere</a:t>
            </a:r>
            <a:endParaRPr lang="cs-CZ" sz="1400" b="1" dirty="0" smtClean="0">
              <a:solidFill>
                <a:schemeClr val="accent3">
                  <a:lumMod val="50000"/>
                </a:schemeClr>
              </a:solidFill>
              <a:latin typeface="Times New Roman" pitchFamily="18" charset="0"/>
              <a:cs typeface="Times New Roman" pitchFamily="18" charset="0"/>
            </a:endParaRPr>
          </a:p>
        </p:txBody>
      </p:sp>
      <p:sp>
        <p:nvSpPr>
          <p:cNvPr id="56" name="TextovéPole 55"/>
          <p:cNvSpPr txBox="1"/>
          <p:nvPr/>
        </p:nvSpPr>
        <p:spPr>
          <a:xfrm>
            <a:off x="6012160" y="3992165"/>
            <a:ext cx="1018227" cy="307777"/>
          </a:xfrm>
          <a:prstGeom prst="rect">
            <a:avLst/>
          </a:prstGeom>
          <a:solidFill>
            <a:schemeClr val="bg1">
              <a:lumMod val="95000"/>
            </a:schemeClr>
          </a:solidFill>
          <a:ln w="31750">
            <a:solidFill>
              <a:srgbClr val="C00000"/>
            </a:solidFill>
          </a:ln>
        </p:spPr>
        <p:txBody>
          <a:bodyPr wrap="none" rtlCol="0">
            <a:spAutoFit/>
          </a:bodyPr>
          <a:lstStyle/>
          <a:p>
            <a:pPr algn="ctr"/>
            <a:r>
              <a:rPr lang="cs-CZ" sz="1400" b="1" dirty="0" err="1">
                <a:solidFill>
                  <a:schemeClr val="accent3">
                    <a:lumMod val="50000"/>
                  </a:schemeClr>
                </a:solidFill>
                <a:latin typeface="Times New Roman" pitchFamily="18" charset="0"/>
                <a:cs typeface="Times New Roman" pitchFamily="18" charset="0"/>
              </a:rPr>
              <a:t>d</a:t>
            </a:r>
            <a:r>
              <a:rPr lang="cs-CZ" sz="1400" b="1" dirty="0" err="1" smtClean="0">
                <a:solidFill>
                  <a:schemeClr val="accent3">
                    <a:lumMod val="50000"/>
                  </a:schemeClr>
                </a:solidFill>
                <a:latin typeface="Times New Roman" pitchFamily="18" charset="0"/>
                <a:cs typeface="Times New Roman" pitchFamily="18" charset="0"/>
              </a:rPr>
              <a:t>ie</a:t>
            </a:r>
            <a:r>
              <a:rPr lang="cs-CZ" sz="1400" b="1" dirty="0" smtClean="0">
                <a:solidFill>
                  <a:schemeClr val="accent3">
                    <a:lumMod val="50000"/>
                  </a:schemeClr>
                </a:solidFill>
                <a:latin typeface="Times New Roman" pitchFamily="18" charset="0"/>
                <a:cs typeface="Times New Roman" pitchFamily="18" charset="0"/>
              </a:rPr>
              <a:t> </a:t>
            </a:r>
            <a:r>
              <a:rPr lang="cs-CZ" sz="1400" b="1" dirty="0" err="1" smtClean="0">
                <a:solidFill>
                  <a:schemeClr val="accent3">
                    <a:lumMod val="50000"/>
                  </a:schemeClr>
                </a:solidFill>
                <a:latin typeface="Times New Roman" pitchFamily="18" charset="0"/>
                <a:cs typeface="Times New Roman" pitchFamily="18" charset="0"/>
              </a:rPr>
              <a:t>Bücher</a:t>
            </a:r>
            <a:endParaRPr lang="cs-CZ" sz="1400" b="1" dirty="0" smtClean="0">
              <a:solidFill>
                <a:schemeClr val="accent3">
                  <a:lumMod val="50000"/>
                </a:schemeClr>
              </a:solidFill>
              <a:latin typeface="Times New Roman" pitchFamily="18" charset="0"/>
              <a:cs typeface="Times New Roman" pitchFamily="18" charset="0"/>
            </a:endParaRPr>
          </a:p>
        </p:txBody>
      </p:sp>
      <p:sp>
        <p:nvSpPr>
          <p:cNvPr id="57" name="TextovéPole 56"/>
          <p:cNvSpPr txBox="1"/>
          <p:nvPr/>
        </p:nvSpPr>
        <p:spPr>
          <a:xfrm>
            <a:off x="341885" y="4712245"/>
            <a:ext cx="1205779" cy="307777"/>
          </a:xfrm>
          <a:prstGeom prst="rect">
            <a:avLst/>
          </a:prstGeom>
          <a:solidFill>
            <a:schemeClr val="bg1">
              <a:lumMod val="95000"/>
            </a:schemeClr>
          </a:solidFill>
          <a:ln w="31750">
            <a:solidFill>
              <a:srgbClr val="C00000"/>
            </a:solidFill>
          </a:ln>
        </p:spPr>
        <p:txBody>
          <a:bodyPr wrap="none" rtlCol="0">
            <a:spAutoFit/>
          </a:bodyPr>
          <a:lstStyle/>
          <a:p>
            <a:pPr algn="ctr"/>
            <a:r>
              <a:rPr lang="cs-CZ" sz="1400" b="1" dirty="0" smtClean="0">
                <a:solidFill>
                  <a:srgbClr val="C00000"/>
                </a:solidFill>
                <a:latin typeface="Times New Roman" pitchFamily="18" charset="0"/>
                <a:cs typeface="Times New Roman" pitchFamily="18" charset="0"/>
              </a:rPr>
              <a:t>mein </a:t>
            </a:r>
            <a:r>
              <a:rPr lang="cs-CZ" sz="1400" b="1" dirty="0" err="1" smtClean="0">
                <a:solidFill>
                  <a:srgbClr val="C00000"/>
                </a:solidFill>
                <a:latin typeface="Times New Roman" pitchFamily="18" charset="0"/>
                <a:cs typeface="Times New Roman" pitchFamily="18" charset="0"/>
              </a:rPr>
              <a:t>Bleistift</a:t>
            </a:r>
            <a:endParaRPr lang="cs-CZ" sz="1400" b="1" dirty="0" smtClean="0">
              <a:solidFill>
                <a:srgbClr val="C00000"/>
              </a:solidFill>
              <a:latin typeface="Times New Roman" pitchFamily="18" charset="0"/>
              <a:cs typeface="Times New Roman" pitchFamily="18" charset="0"/>
            </a:endParaRPr>
          </a:p>
        </p:txBody>
      </p:sp>
      <p:sp>
        <p:nvSpPr>
          <p:cNvPr id="58" name="TextovéPole 57"/>
          <p:cNvSpPr txBox="1"/>
          <p:nvPr/>
        </p:nvSpPr>
        <p:spPr>
          <a:xfrm>
            <a:off x="1691680" y="4712245"/>
            <a:ext cx="1204112" cy="307777"/>
          </a:xfrm>
          <a:prstGeom prst="rect">
            <a:avLst/>
          </a:prstGeom>
          <a:solidFill>
            <a:schemeClr val="bg1">
              <a:lumMod val="95000"/>
            </a:schemeClr>
          </a:solidFill>
          <a:ln w="31750">
            <a:solidFill>
              <a:srgbClr val="C00000"/>
            </a:solidFill>
          </a:ln>
        </p:spPr>
        <p:txBody>
          <a:bodyPr wrap="none" rtlCol="0">
            <a:spAutoFit/>
          </a:bodyPr>
          <a:lstStyle/>
          <a:p>
            <a:pPr algn="ctr"/>
            <a:r>
              <a:rPr lang="cs-CZ" sz="1400" b="1" dirty="0" err="1" smtClean="0">
                <a:solidFill>
                  <a:srgbClr val="C00000"/>
                </a:solidFill>
                <a:latin typeface="Times New Roman" pitchFamily="18" charset="0"/>
                <a:cs typeface="Times New Roman" pitchFamily="18" charset="0"/>
              </a:rPr>
              <a:t>meine</a:t>
            </a:r>
            <a:r>
              <a:rPr lang="cs-CZ" sz="1400" b="1" dirty="0" smtClean="0">
                <a:solidFill>
                  <a:srgbClr val="C00000"/>
                </a:solidFill>
                <a:latin typeface="Times New Roman" pitchFamily="18" charset="0"/>
                <a:cs typeface="Times New Roman" pitchFamily="18" charset="0"/>
              </a:rPr>
              <a:t> </a:t>
            </a:r>
            <a:r>
              <a:rPr lang="cs-CZ" sz="1400" b="1" dirty="0" err="1" smtClean="0">
                <a:solidFill>
                  <a:srgbClr val="C00000"/>
                </a:solidFill>
                <a:latin typeface="Times New Roman" pitchFamily="18" charset="0"/>
                <a:cs typeface="Times New Roman" pitchFamily="18" charset="0"/>
              </a:rPr>
              <a:t>Schere</a:t>
            </a:r>
            <a:endParaRPr lang="cs-CZ" sz="1400" b="1" dirty="0" smtClean="0">
              <a:solidFill>
                <a:srgbClr val="C00000"/>
              </a:solidFill>
              <a:latin typeface="Times New Roman" pitchFamily="18" charset="0"/>
              <a:cs typeface="Times New Roman" pitchFamily="18" charset="0"/>
            </a:endParaRPr>
          </a:p>
        </p:txBody>
      </p:sp>
      <p:sp>
        <p:nvSpPr>
          <p:cNvPr id="59" name="TextovéPole 58"/>
          <p:cNvSpPr txBox="1"/>
          <p:nvPr/>
        </p:nvSpPr>
        <p:spPr>
          <a:xfrm>
            <a:off x="3087208" y="4712245"/>
            <a:ext cx="1007007" cy="307777"/>
          </a:xfrm>
          <a:prstGeom prst="rect">
            <a:avLst/>
          </a:prstGeom>
          <a:solidFill>
            <a:schemeClr val="bg1">
              <a:lumMod val="95000"/>
            </a:schemeClr>
          </a:solidFill>
          <a:ln w="31750">
            <a:solidFill>
              <a:srgbClr val="C00000"/>
            </a:solidFill>
          </a:ln>
        </p:spPr>
        <p:txBody>
          <a:bodyPr wrap="none" rtlCol="0">
            <a:spAutoFit/>
          </a:bodyPr>
          <a:lstStyle/>
          <a:p>
            <a:pPr algn="ctr"/>
            <a:r>
              <a:rPr lang="cs-CZ" sz="1400" b="1" dirty="0" smtClean="0">
                <a:solidFill>
                  <a:srgbClr val="C00000"/>
                </a:solidFill>
                <a:latin typeface="Times New Roman" pitchFamily="18" charset="0"/>
                <a:cs typeface="Times New Roman" pitchFamily="18" charset="0"/>
              </a:rPr>
              <a:t>mein Buch</a:t>
            </a:r>
          </a:p>
        </p:txBody>
      </p:sp>
      <p:sp>
        <p:nvSpPr>
          <p:cNvPr id="60" name="TextovéPole 59"/>
          <p:cNvSpPr txBox="1"/>
          <p:nvPr/>
        </p:nvSpPr>
        <p:spPr>
          <a:xfrm>
            <a:off x="5916831" y="4371950"/>
            <a:ext cx="1247457" cy="307777"/>
          </a:xfrm>
          <a:prstGeom prst="rect">
            <a:avLst/>
          </a:prstGeom>
          <a:solidFill>
            <a:schemeClr val="bg1">
              <a:lumMod val="95000"/>
            </a:schemeClr>
          </a:solidFill>
          <a:ln w="31750">
            <a:solidFill>
              <a:srgbClr val="C00000"/>
            </a:solidFill>
          </a:ln>
        </p:spPr>
        <p:txBody>
          <a:bodyPr wrap="none" rtlCol="0">
            <a:spAutoFit/>
          </a:bodyPr>
          <a:lstStyle/>
          <a:p>
            <a:pPr algn="ctr"/>
            <a:r>
              <a:rPr lang="cs-CZ" sz="1400" b="1" dirty="0" err="1" smtClean="0">
                <a:solidFill>
                  <a:srgbClr val="C00000"/>
                </a:solidFill>
                <a:latin typeface="Times New Roman" pitchFamily="18" charset="0"/>
                <a:cs typeface="Times New Roman" pitchFamily="18" charset="0"/>
              </a:rPr>
              <a:t>meine</a:t>
            </a:r>
            <a:r>
              <a:rPr lang="cs-CZ" sz="1400" b="1" dirty="0" smtClean="0">
                <a:solidFill>
                  <a:srgbClr val="C00000"/>
                </a:solidFill>
                <a:latin typeface="Times New Roman" pitchFamily="18" charset="0"/>
                <a:cs typeface="Times New Roman" pitchFamily="18" charset="0"/>
              </a:rPr>
              <a:t> </a:t>
            </a:r>
            <a:r>
              <a:rPr lang="cs-CZ" sz="1400" b="1" dirty="0" err="1" smtClean="0">
                <a:solidFill>
                  <a:srgbClr val="C00000"/>
                </a:solidFill>
                <a:latin typeface="Times New Roman" pitchFamily="18" charset="0"/>
                <a:cs typeface="Times New Roman" pitchFamily="18" charset="0"/>
              </a:rPr>
              <a:t>Bücher</a:t>
            </a:r>
            <a:endParaRPr lang="cs-CZ" sz="1400" b="1" dirty="0" smtClean="0">
              <a:solidFill>
                <a:srgbClr val="C00000"/>
              </a:solidFill>
              <a:latin typeface="Times New Roman" pitchFamily="18" charset="0"/>
              <a:cs typeface="Times New Roman" pitchFamily="18" charset="0"/>
            </a:endParaRPr>
          </a:p>
        </p:txBody>
      </p:sp>
      <p:sp>
        <p:nvSpPr>
          <p:cNvPr id="19" name="TextovéPole 23"/>
          <p:cNvSpPr txBox="1"/>
          <p:nvPr/>
        </p:nvSpPr>
        <p:spPr>
          <a:xfrm>
            <a:off x="-15472" y="0"/>
            <a:ext cx="9144000" cy="492443"/>
          </a:xfrm>
          <a:prstGeom prst="rect">
            <a:avLst/>
          </a:prstGeom>
          <a:solidFill>
            <a:schemeClr val="accent6">
              <a:lumMod val="40000"/>
              <a:lumOff val="60000"/>
            </a:schemeClr>
          </a:solidFill>
        </p:spPr>
        <p:txBody>
          <a:bodyPr wrap="squar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000" dirty="0">
                <a:solidFill>
                  <a:schemeClr val="accent3">
                    <a:lumMod val="50000"/>
                  </a:schemeClr>
                </a:solidFill>
                <a:latin typeface="Times New Roman" pitchFamily="18" charset="0"/>
                <a:cs typeface="Times New Roman" pitchFamily="18" charset="0"/>
              </a:rPr>
              <a:t> </a:t>
            </a:r>
            <a:r>
              <a:rPr lang="cs-CZ" sz="1000" dirty="0" smtClean="0">
                <a:solidFill>
                  <a:schemeClr val="accent3">
                    <a:lumMod val="50000"/>
                  </a:schemeClr>
                </a:solidFill>
                <a:latin typeface="Times New Roman" pitchFamily="18" charset="0"/>
                <a:cs typeface="Times New Roman" pitchFamily="18" charset="0"/>
              </a:rPr>
              <a:t>        </a:t>
            </a:r>
            <a:r>
              <a:rPr lang="cs-CZ" sz="1600" b="1" dirty="0" smtClean="0">
                <a:solidFill>
                  <a:schemeClr val="accent3">
                    <a:lumMod val="50000"/>
                  </a:schemeClr>
                </a:solidFill>
                <a:latin typeface="Times New Roman" pitchFamily="18" charset="0"/>
                <a:cs typeface="Times New Roman" pitchFamily="18" charset="0"/>
              </a:rPr>
              <a:t>Německý jazyk</a:t>
            </a:r>
          </a:p>
          <a:p>
            <a:endParaRPr lang="cs-CZ" sz="1000" dirty="0">
              <a:latin typeface="Times New Roman" pitchFamily="18" charset="0"/>
              <a:cs typeface="Times New Roman" pitchFamily="18" charset="0"/>
            </a:endParaRPr>
          </a:p>
        </p:txBody>
      </p:sp>
    </p:spTree>
    <p:extLst>
      <p:ext uri="{BB962C8B-B14F-4D97-AF65-F5344CB8AC3E}">
        <p14:creationId xmlns:p14="http://schemas.microsoft.com/office/powerpoint/2010/main" val="133365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11760" y="1563638"/>
            <a:ext cx="3735750" cy="3060000"/>
          </a:xfrm>
          <a:prstGeom prst="rect">
            <a:avLst/>
          </a:prstGeom>
          <a:ln w="25400">
            <a:solidFill>
              <a:srgbClr val="C00000"/>
            </a:solidFill>
          </a:ln>
        </p:spPr>
      </p:pic>
      <p:sp>
        <p:nvSpPr>
          <p:cNvPr id="12" name="TextovéPole 11"/>
          <p:cNvSpPr txBox="1"/>
          <p:nvPr/>
        </p:nvSpPr>
        <p:spPr>
          <a:xfrm>
            <a:off x="231991" y="4424794"/>
            <a:ext cx="1750800" cy="523220"/>
          </a:xfrm>
          <a:prstGeom prst="rect">
            <a:avLst/>
          </a:prstGeom>
          <a:solidFill>
            <a:schemeClr val="bg1">
              <a:lumMod val="95000"/>
            </a:schemeClr>
          </a:solidFill>
          <a:ln w="31750">
            <a:solidFill>
              <a:srgbClr val="C00000"/>
            </a:solidFill>
          </a:ln>
        </p:spPr>
        <p:txBody>
          <a:bodyPr wrap="none" rtlCol="0">
            <a:spAutoFit/>
          </a:bodyPr>
          <a:lstStyle/>
          <a:p>
            <a:pPr algn="ctr"/>
            <a:r>
              <a:rPr lang="cs-CZ" sz="2800" b="1" dirty="0" err="1">
                <a:solidFill>
                  <a:srgbClr val="C00000"/>
                </a:solidFill>
                <a:latin typeface="Times New Roman" pitchFamily="18" charset="0"/>
                <a:cs typeface="Times New Roman" pitchFamily="18" charset="0"/>
              </a:rPr>
              <a:t>d</a:t>
            </a:r>
            <a:r>
              <a:rPr lang="cs-CZ" sz="2800" b="1" dirty="0" err="1" smtClean="0">
                <a:solidFill>
                  <a:srgbClr val="C00000"/>
                </a:solidFill>
                <a:latin typeface="Times New Roman" pitchFamily="18" charset="0"/>
                <a:cs typeface="Times New Roman" pitchFamily="18" charset="0"/>
              </a:rPr>
              <a:t>ie</a:t>
            </a:r>
            <a:r>
              <a:rPr lang="cs-CZ" sz="2800" b="1" dirty="0" smtClean="0">
                <a:solidFill>
                  <a:srgbClr val="C00000"/>
                </a:solidFill>
                <a:latin typeface="Times New Roman" pitchFamily="18" charset="0"/>
                <a:cs typeface="Times New Roman" pitchFamily="18" charset="0"/>
              </a:rPr>
              <a:t> </a:t>
            </a:r>
            <a:r>
              <a:rPr lang="cs-CZ" sz="2800" b="1" dirty="0" err="1" smtClean="0">
                <a:solidFill>
                  <a:srgbClr val="C00000"/>
                </a:solidFill>
                <a:latin typeface="Times New Roman" pitchFamily="18" charset="0"/>
                <a:cs typeface="Times New Roman" pitchFamily="18" charset="0"/>
              </a:rPr>
              <a:t>Schule</a:t>
            </a:r>
            <a:endParaRPr lang="cs-CZ" sz="2800" b="1" dirty="0" smtClean="0">
              <a:solidFill>
                <a:srgbClr val="C00000"/>
              </a:solidFill>
              <a:latin typeface="Times New Roman" pitchFamily="18" charset="0"/>
              <a:cs typeface="Times New Roman" pitchFamily="18" charset="0"/>
            </a:endParaRPr>
          </a:p>
        </p:txBody>
      </p:sp>
      <p:sp>
        <p:nvSpPr>
          <p:cNvPr id="15" name="TextovéPole 14"/>
          <p:cNvSpPr txBox="1"/>
          <p:nvPr/>
        </p:nvSpPr>
        <p:spPr>
          <a:xfrm>
            <a:off x="7079129" y="4659982"/>
            <a:ext cx="1715021" cy="338554"/>
          </a:xfrm>
          <a:prstGeom prst="rect">
            <a:avLst/>
          </a:prstGeom>
          <a:solidFill>
            <a:schemeClr val="bg1">
              <a:lumMod val="95000"/>
            </a:schemeClr>
          </a:solidFill>
          <a:ln w="31750">
            <a:solidFill>
              <a:srgbClr val="C00000"/>
            </a:solidFill>
          </a:ln>
        </p:spPr>
        <p:txBody>
          <a:bodyPr wrap="none" rtlCol="0">
            <a:spAutoFit/>
          </a:bodyPr>
          <a:lstStyle/>
          <a:p>
            <a:pPr algn="ctr"/>
            <a:r>
              <a:rPr lang="cs-CZ" sz="1600" b="1" dirty="0">
                <a:solidFill>
                  <a:srgbClr val="C00000"/>
                </a:solidFill>
                <a:latin typeface="Times New Roman" pitchFamily="18" charset="0"/>
                <a:cs typeface="Times New Roman" pitchFamily="18" charset="0"/>
              </a:rPr>
              <a:t>d</a:t>
            </a:r>
            <a:r>
              <a:rPr lang="cs-CZ" sz="1600" b="1" dirty="0" smtClean="0">
                <a:solidFill>
                  <a:srgbClr val="C00000"/>
                </a:solidFill>
                <a:latin typeface="Times New Roman" pitchFamily="18" charset="0"/>
                <a:cs typeface="Times New Roman" pitchFamily="18" charset="0"/>
              </a:rPr>
              <a:t>er </a:t>
            </a:r>
            <a:r>
              <a:rPr lang="cs-CZ" sz="1600" b="1" dirty="0" err="1" smtClean="0">
                <a:solidFill>
                  <a:srgbClr val="C00000"/>
                </a:solidFill>
                <a:latin typeface="Times New Roman" pitchFamily="18" charset="0"/>
                <a:cs typeface="Times New Roman" pitchFamily="18" charset="0"/>
              </a:rPr>
              <a:t>Rucksack</a:t>
            </a:r>
            <a:r>
              <a:rPr lang="cs-CZ" sz="1600" b="1" dirty="0" smtClean="0">
                <a:solidFill>
                  <a:srgbClr val="C00000"/>
                </a:solidFill>
                <a:latin typeface="Times New Roman" pitchFamily="18" charset="0"/>
                <a:cs typeface="Times New Roman" pitchFamily="18" charset="0"/>
              </a:rPr>
              <a:t>, ¨-e</a:t>
            </a:r>
          </a:p>
        </p:txBody>
      </p:sp>
      <p:sp>
        <p:nvSpPr>
          <p:cNvPr id="16" name="TextovéPole 15"/>
          <p:cNvSpPr txBox="1"/>
          <p:nvPr/>
        </p:nvSpPr>
        <p:spPr>
          <a:xfrm>
            <a:off x="7092280" y="3363838"/>
            <a:ext cx="1845377" cy="338554"/>
          </a:xfrm>
          <a:prstGeom prst="rect">
            <a:avLst/>
          </a:prstGeom>
          <a:solidFill>
            <a:schemeClr val="bg1">
              <a:lumMod val="95000"/>
            </a:schemeClr>
          </a:solidFill>
          <a:ln w="31750">
            <a:solidFill>
              <a:srgbClr val="C00000"/>
            </a:solidFill>
          </a:ln>
        </p:spPr>
        <p:txBody>
          <a:bodyPr wrap="none" rtlCol="0">
            <a:spAutoFit/>
          </a:bodyPr>
          <a:lstStyle/>
          <a:p>
            <a:pPr algn="ctr"/>
            <a:r>
              <a:rPr lang="cs-CZ" sz="1600" b="1" dirty="0" err="1">
                <a:solidFill>
                  <a:srgbClr val="C00000"/>
                </a:solidFill>
                <a:latin typeface="Times New Roman" pitchFamily="18" charset="0"/>
                <a:cs typeface="Times New Roman" pitchFamily="18" charset="0"/>
              </a:rPr>
              <a:t>d</a:t>
            </a:r>
            <a:r>
              <a:rPr lang="cs-CZ" sz="1600" b="1" dirty="0" err="1" smtClean="0">
                <a:solidFill>
                  <a:srgbClr val="C00000"/>
                </a:solidFill>
                <a:latin typeface="Times New Roman" pitchFamily="18" charset="0"/>
                <a:cs typeface="Times New Roman" pitchFamily="18" charset="0"/>
              </a:rPr>
              <a:t>ie</a:t>
            </a:r>
            <a:r>
              <a:rPr lang="cs-CZ" sz="1600" b="1" dirty="0" smtClean="0">
                <a:solidFill>
                  <a:srgbClr val="C00000"/>
                </a:solidFill>
                <a:latin typeface="Times New Roman" pitchFamily="18" charset="0"/>
                <a:cs typeface="Times New Roman" pitchFamily="18" charset="0"/>
              </a:rPr>
              <a:t> </a:t>
            </a:r>
            <a:r>
              <a:rPr lang="cs-CZ" sz="1600" b="1" dirty="0" err="1" smtClean="0">
                <a:solidFill>
                  <a:srgbClr val="C00000"/>
                </a:solidFill>
                <a:latin typeface="Times New Roman" pitchFamily="18" charset="0"/>
                <a:cs typeface="Times New Roman" pitchFamily="18" charset="0"/>
              </a:rPr>
              <a:t>Federtasche</a:t>
            </a:r>
            <a:r>
              <a:rPr lang="cs-CZ" sz="1600" b="1" dirty="0" smtClean="0">
                <a:solidFill>
                  <a:srgbClr val="C00000"/>
                </a:solidFill>
                <a:latin typeface="Times New Roman" pitchFamily="18" charset="0"/>
                <a:cs typeface="Times New Roman" pitchFamily="18" charset="0"/>
              </a:rPr>
              <a:t>, -n</a:t>
            </a:r>
          </a:p>
        </p:txBody>
      </p:sp>
      <p:sp>
        <p:nvSpPr>
          <p:cNvPr id="19" name="TextovéPole 18"/>
          <p:cNvSpPr txBox="1"/>
          <p:nvPr/>
        </p:nvSpPr>
        <p:spPr>
          <a:xfrm>
            <a:off x="68285" y="2283718"/>
            <a:ext cx="1479379" cy="338554"/>
          </a:xfrm>
          <a:prstGeom prst="rect">
            <a:avLst/>
          </a:prstGeom>
          <a:solidFill>
            <a:schemeClr val="bg1">
              <a:lumMod val="95000"/>
            </a:schemeClr>
          </a:solidFill>
          <a:ln w="31750">
            <a:solidFill>
              <a:srgbClr val="C00000"/>
            </a:solidFill>
          </a:ln>
        </p:spPr>
        <p:txBody>
          <a:bodyPr wrap="none" rtlCol="0">
            <a:spAutoFit/>
          </a:bodyPr>
          <a:lstStyle/>
          <a:p>
            <a:pPr algn="ctr"/>
            <a:r>
              <a:rPr lang="cs-CZ" sz="1600" b="1" dirty="0" smtClean="0">
                <a:solidFill>
                  <a:srgbClr val="C00000"/>
                </a:solidFill>
                <a:latin typeface="Times New Roman" pitchFamily="18" charset="0"/>
                <a:cs typeface="Times New Roman" pitchFamily="18" charset="0"/>
              </a:rPr>
              <a:t>der </a:t>
            </a:r>
            <a:r>
              <a:rPr lang="cs-CZ" sz="1600" b="1" dirty="0" err="1" smtClean="0">
                <a:solidFill>
                  <a:srgbClr val="C00000"/>
                </a:solidFill>
                <a:latin typeface="Times New Roman" pitchFamily="18" charset="0"/>
                <a:cs typeface="Times New Roman" pitchFamily="18" charset="0"/>
              </a:rPr>
              <a:t>Bleistift</a:t>
            </a:r>
            <a:r>
              <a:rPr lang="cs-CZ" sz="1600" b="1" dirty="0" smtClean="0">
                <a:solidFill>
                  <a:srgbClr val="C00000"/>
                </a:solidFill>
                <a:latin typeface="Times New Roman" pitchFamily="18" charset="0"/>
                <a:cs typeface="Times New Roman" pitchFamily="18" charset="0"/>
              </a:rPr>
              <a:t>, -e</a:t>
            </a:r>
          </a:p>
        </p:txBody>
      </p:sp>
      <p:sp>
        <p:nvSpPr>
          <p:cNvPr id="21" name="TextovéPole 20"/>
          <p:cNvSpPr txBox="1"/>
          <p:nvPr/>
        </p:nvSpPr>
        <p:spPr>
          <a:xfrm>
            <a:off x="107504" y="3939902"/>
            <a:ext cx="1358449" cy="338554"/>
          </a:xfrm>
          <a:prstGeom prst="rect">
            <a:avLst/>
          </a:prstGeom>
          <a:solidFill>
            <a:schemeClr val="bg1">
              <a:lumMod val="95000"/>
            </a:schemeClr>
          </a:solidFill>
          <a:ln w="31750">
            <a:solidFill>
              <a:srgbClr val="C00000"/>
            </a:solidFill>
          </a:ln>
        </p:spPr>
        <p:txBody>
          <a:bodyPr wrap="none" rtlCol="0">
            <a:spAutoFit/>
          </a:bodyPr>
          <a:lstStyle/>
          <a:p>
            <a:pPr algn="ctr"/>
            <a:r>
              <a:rPr lang="cs-CZ" sz="1600" b="1" dirty="0" err="1">
                <a:solidFill>
                  <a:srgbClr val="C00000"/>
                </a:solidFill>
                <a:latin typeface="Times New Roman" pitchFamily="18" charset="0"/>
                <a:cs typeface="Times New Roman" pitchFamily="18" charset="0"/>
              </a:rPr>
              <a:t>d</a:t>
            </a:r>
            <a:r>
              <a:rPr lang="cs-CZ" sz="1600" b="1" dirty="0" err="1" smtClean="0">
                <a:solidFill>
                  <a:srgbClr val="C00000"/>
                </a:solidFill>
                <a:latin typeface="Times New Roman" pitchFamily="18" charset="0"/>
                <a:cs typeface="Times New Roman" pitchFamily="18" charset="0"/>
              </a:rPr>
              <a:t>as</a:t>
            </a:r>
            <a:r>
              <a:rPr lang="cs-CZ" sz="1600" b="1" dirty="0" smtClean="0">
                <a:solidFill>
                  <a:srgbClr val="C00000"/>
                </a:solidFill>
                <a:latin typeface="Times New Roman" pitchFamily="18" charset="0"/>
                <a:cs typeface="Times New Roman" pitchFamily="18" charset="0"/>
              </a:rPr>
              <a:t> </a:t>
            </a:r>
            <a:r>
              <a:rPr lang="cs-CZ" sz="1600" b="1" dirty="0" err="1" smtClean="0">
                <a:solidFill>
                  <a:srgbClr val="C00000"/>
                </a:solidFill>
                <a:latin typeface="Times New Roman" pitchFamily="18" charset="0"/>
                <a:cs typeface="Times New Roman" pitchFamily="18" charset="0"/>
              </a:rPr>
              <a:t>Papier</a:t>
            </a:r>
            <a:r>
              <a:rPr lang="cs-CZ" sz="1600" b="1" dirty="0" smtClean="0">
                <a:solidFill>
                  <a:srgbClr val="C00000"/>
                </a:solidFill>
                <a:latin typeface="Times New Roman" pitchFamily="18" charset="0"/>
                <a:cs typeface="Times New Roman" pitchFamily="18" charset="0"/>
              </a:rPr>
              <a:t>, -e</a:t>
            </a:r>
          </a:p>
        </p:txBody>
      </p:sp>
      <p:cxnSp>
        <p:nvCxnSpPr>
          <p:cNvPr id="24" name="Přímá spojnice se šipkou 23"/>
          <p:cNvCxnSpPr/>
          <p:nvPr/>
        </p:nvCxnSpPr>
        <p:spPr>
          <a:xfrm flipH="1">
            <a:off x="4860032" y="1707654"/>
            <a:ext cx="2088232" cy="1008112"/>
          </a:xfrm>
          <a:prstGeom prst="straightConnector1">
            <a:avLst/>
          </a:prstGeom>
          <a:ln w="3175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6" name="Přímá spojnice se šipkou 25"/>
          <p:cNvCxnSpPr/>
          <p:nvPr/>
        </p:nvCxnSpPr>
        <p:spPr>
          <a:xfrm flipH="1">
            <a:off x="5940152" y="2427734"/>
            <a:ext cx="1008112" cy="288032"/>
          </a:xfrm>
          <a:prstGeom prst="straightConnector1">
            <a:avLst/>
          </a:prstGeom>
          <a:ln w="3175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8" name="Přímá spojnice se šipkou 27"/>
          <p:cNvCxnSpPr/>
          <p:nvPr/>
        </p:nvCxnSpPr>
        <p:spPr>
          <a:xfrm flipH="1" flipV="1">
            <a:off x="5940152" y="4371950"/>
            <a:ext cx="1080120" cy="360040"/>
          </a:xfrm>
          <a:prstGeom prst="straightConnector1">
            <a:avLst/>
          </a:prstGeom>
          <a:ln w="3175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30" name="Přímá spojnice se šipkou 29"/>
          <p:cNvCxnSpPr/>
          <p:nvPr/>
        </p:nvCxnSpPr>
        <p:spPr>
          <a:xfrm flipH="1" flipV="1">
            <a:off x="4788024" y="4227934"/>
            <a:ext cx="1080120" cy="432048"/>
          </a:xfrm>
          <a:prstGeom prst="straightConnector1">
            <a:avLst/>
          </a:prstGeom>
          <a:ln w="3175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32" name="Přímá spojnice se šipkou 31"/>
          <p:cNvCxnSpPr/>
          <p:nvPr/>
        </p:nvCxnSpPr>
        <p:spPr>
          <a:xfrm>
            <a:off x="1547664" y="4155926"/>
            <a:ext cx="1080120" cy="144016"/>
          </a:xfrm>
          <a:prstGeom prst="straightConnector1">
            <a:avLst/>
          </a:prstGeom>
          <a:ln w="3175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23" name="Nadpis 1"/>
          <p:cNvSpPr txBox="1">
            <a:spLocks/>
          </p:cNvSpPr>
          <p:nvPr/>
        </p:nvSpPr>
        <p:spPr>
          <a:xfrm>
            <a:off x="0" y="483518"/>
            <a:ext cx="5544146" cy="477054"/>
          </a:xfrm>
          <a:prstGeom prst="rect">
            <a:avLst/>
          </a:prstGeom>
        </p:spPr>
        <p:txBody>
          <a:bodyPr vert="horz" wrap="none" lIns="91440" tIns="45720" rIns="91440" bIns="45720" rtlCol="0" anchor="ctr">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2500" b="1" dirty="0">
                <a:latin typeface="Times New Roman" pitchFamily="18" charset="0"/>
                <a:cs typeface="Times New Roman" pitchFamily="18" charset="0"/>
              </a:rPr>
              <a:t>4</a:t>
            </a:r>
            <a:r>
              <a:rPr lang="cs-CZ" sz="2500" b="1" dirty="0" smtClean="0">
                <a:latin typeface="Times New Roman" pitchFamily="18" charset="0"/>
                <a:cs typeface="Times New Roman" pitchFamily="18" charset="0"/>
              </a:rPr>
              <a:t>.4 </a:t>
            </a:r>
            <a:r>
              <a:rPr lang="cs-CZ" sz="2500" b="1" dirty="0" err="1" smtClean="0">
                <a:latin typeface="Times New Roman" pitchFamily="18" charset="0"/>
                <a:cs typeface="Times New Roman" pitchFamily="18" charset="0"/>
              </a:rPr>
              <a:t>Welche</a:t>
            </a:r>
            <a:r>
              <a:rPr lang="cs-CZ" sz="2500" b="1" dirty="0" smtClean="0">
                <a:latin typeface="Times New Roman" pitchFamily="18" charset="0"/>
                <a:cs typeface="Times New Roman" pitchFamily="18" charset="0"/>
              </a:rPr>
              <a:t> </a:t>
            </a:r>
            <a:r>
              <a:rPr lang="cs-CZ" sz="2500" b="1" dirty="0" err="1" smtClean="0">
                <a:latin typeface="Times New Roman" pitchFamily="18" charset="0"/>
                <a:cs typeface="Times New Roman" pitchFamily="18" charset="0"/>
              </a:rPr>
              <a:t>neue</a:t>
            </a:r>
            <a:r>
              <a:rPr lang="cs-CZ" sz="2500" b="1" dirty="0" smtClean="0">
                <a:latin typeface="Times New Roman" pitchFamily="18" charset="0"/>
                <a:cs typeface="Times New Roman" pitchFamily="18" charset="0"/>
              </a:rPr>
              <a:t> Termine </a:t>
            </a:r>
            <a:r>
              <a:rPr lang="cs-CZ" sz="2500" b="1" dirty="0" err="1" smtClean="0">
                <a:latin typeface="Times New Roman" pitchFamily="18" charset="0"/>
                <a:cs typeface="Times New Roman" pitchFamily="18" charset="0"/>
              </a:rPr>
              <a:t>erlernen</a:t>
            </a:r>
            <a:r>
              <a:rPr lang="cs-CZ" sz="2500" b="1" dirty="0" smtClean="0">
                <a:latin typeface="Times New Roman" pitchFamily="18" charset="0"/>
                <a:cs typeface="Times New Roman" pitchFamily="18" charset="0"/>
              </a:rPr>
              <a:t> </a:t>
            </a:r>
            <a:r>
              <a:rPr lang="cs-CZ" sz="2500" b="1" dirty="0" err="1" smtClean="0">
                <a:latin typeface="Times New Roman" pitchFamily="18" charset="0"/>
                <a:cs typeface="Times New Roman" pitchFamily="18" charset="0"/>
              </a:rPr>
              <a:t>wir</a:t>
            </a:r>
            <a:r>
              <a:rPr lang="cs-CZ" sz="2500" b="1" dirty="0" smtClean="0">
                <a:latin typeface="Times New Roman" pitchFamily="18" charset="0"/>
                <a:cs typeface="Times New Roman" pitchFamily="18" charset="0"/>
              </a:rPr>
              <a:t>?</a:t>
            </a:r>
            <a:endParaRPr lang="cs-CZ" sz="2500" b="1" dirty="0">
              <a:latin typeface="Times New Roman" pitchFamily="18" charset="0"/>
              <a:cs typeface="Times New Roman" pitchFamily="18" charset="0"/>
            </a:endParaRPr>
          </a:p>
        </p:txBody>
      </p:sp>
      <p:sp>
        <p:nvSpPr>
          <p:cNvPr id="25" name="TextovéPole 24"/>
          <p:cNvSpPr txBox="1"/>
          <p:nvPr/>
        </p:nvSpPr>
        <p:spPr>
          <a:xfrm>
            <a:off x="1018635" y="1059582"/>
            <a:ext cx="1170000" cy="338554"/>
          </a:xfrm>
          <a:prstGeom prst="rect">
            <a:avLst/>
          </a:prstGeom>
          <a:solidFill>
            <a:schemeClr val="bg1">
              <a:lumMod val="95000"/>
            </a:schemeClr>
          </a:solidFill>
          <a:ln w="31750">
            <a:solidFill>
              <a:srgbClr val="C00000"/>
            </a:solidFill>
          </a:ln>
        </p:spPr>
        <p:txBody>
          <a:bodyPr wrap="none" rtlCol="0">
            <a:spAutoFit/>
          </a:bodyPr>
          <a:lstStyle/>
          <a:p>
            <a:pPr algn="ctr"/>
            <a:r>
              <a:rPr lang="cs-CZ" sz="1600" b="1" dirty="0" smtClean="0">
                <a:solidFill>
                  <a:srgbClr val="C00000"/>
                </a:solidFill>
                <a:latin typeface="Times New Roman" pitchFamily="18" charset="0"/>
                <a:cs typeface="Times New Roman" pitchFamily="18" charset="0"/>
              </a:rPr>
              <a:t>der Kuli, -s</a:t>
            </a:r>
          </a:p>
        </p:txBody>
      </p:sp>
      <p:sp>
        <p:nvSpPr>
          <p:cNvPr id="27" name="TextovéPole 26"/>
          <p:cNvSpPr txBox="1"/>
          <p:nvPr/>
        </p:nvSpPr>
        <p:spPr>
          <a:xfrm>
            <a:off x="480114" y="2859782"/>
            <a:ext cx="1569148" cy="338554"/>
          </a:xfrm>
          <a:prstGeom prst="rect">
            <a:avLst/>
          </a:prstGeom>
          <a:solidFill>
            <a:schemeClr val="bg1">
              <a:lumMod val="95000"/>
            </a:schemeClr>
          </a:solidFill>
          <a:ln w="31750">
            <a:solidFill>
              <a:srgbClr val="C00000"/>
            </a:solidFill>
          </a:ln>
        </p:spPr>
        <p:txBody>
          <a:bodyPr wrap="none" rtlCol="0">
            <a:spAutoFit/>
          </a:bodyPr>
          <a:lstStyle/>
          <a:p>
            <a:pPr algn="ctr"/>
            <a:r>
              <a:rPr lang="cs-CZ" sz="1600" b="1" dirty="0" smtClean="0">
                <a:solidFill>
                  <a:srgbClr val="C00000"/>
                </a:solidFill>
                <a:latin typeface="Times New Roman" pitchFamily="18" charset="0"/>
                <a:cs typeface="Times New Roman" pitchFamily="18" charset="0"/>
              </a:rPr>
              <a:t>der </a:t>
            </a:r>
            <a:r>
              <a:rPr lang="cs-CZ" sz="1600" b="1" dirty="0" err="1" smtClean="0">
                <a:solidFill>
                  <a:srgbClr val="C00000"/>
                </a:solidFill>
                <a:latin typeface="Times New Roman" pitchFamily="18" charset="0"/>
                <a:cs typeface="Times New Roman" pitchFamily="18" charset="0"/>
              </a:rPr>
              <a:t>Buntstift</a:t>
            </a:r>
            <a:r>
              <a:rPr lang="cs-CZ" sz="1600" b="1" dirty="0" smtClean="0">
                <a:solidFill>
                  <a:srgbClr val="C00000"/>
                </a:solidFill>
                <a:latin typeface="Times New Roman" pitchFamily="18" charset="0"/>
                <a:cs typeface="Times New Roman" pitchFamily="18" charset="0"/>
              </a:rPr>
              <a:t>, -e</a:t>
            </a:r>
          </a:p>
        </p:txBody>
      </p:sp>
      <p:sp>
        <p:nvSpPr>
          <p:cNvPr id="29" name="TextovéPole 28"/>
          <p:cNvSpPr txBox="1"/>
          <p:nvPr/>
        </p:nvSpPr>
        <p:spPr>
          <a:xfrm>
            <a:off x="6733590" y="2643758"/>
            <a:ext cx="1373581" cy="338554"/>
          </a:xfrm>
          <a:prstGeom prst="rect">
            <a:avLst/>
          </a:prstGeom>
          <a:solidFill>
            <a:schemeClr val="bg1">
              <a:lumMod val="95000"/>
            </a:schemeClr>
          </a:solidFill>
          <a:ln w="31750">
            <a:solidFill>
              <a:srgbClr val="C00000"/>
            </a:solidFill>
          </a:ln>
        </p:spPr>
        <p:txBody>
          <a:bodyPr wrap="none" rtlCol="0">
            <a:spAutoFit/>
          </a:bodyPr>
          <a:lstStyle/>
          <a:p>
            <a:pPr algn="ctr"/>
            <a:r>
              <a:rPr lang="cs-CZ" sz="1600" b="1" dirty="0" err="1">
                <a:solidFill>
                  <a:srgbClr val="C00000"/>
                </a:solidFill>
                <a:latin typeface="Times New Roman" pitchFamily="18" charset="0"/>
                <a:cs typeface="Times New Roman" pitchFamily="18" charset="0"/>
              </a:rPr>
              <a:t>d</a:t>
            </a:r>
            <a:r>
              <a:rPr lang="cs-CZ" sz="1600" b="1" dirty="0" err="1" smtClean="0">
                <a:solidFill>
                  <a:srgbClr val="C00000"/>
                </a:solidFill>
                <a:latin typeface="Times New Roman" pitchFamily="18" charset="0"/>
                <a:cs typeface="Times New Roman" pitchFamily="18" charset="0"/>
              </a:rPr>
              <a:t>ie</a:t>
            </a:r>
            <a:r>
              <a:rPr lang="cs-CZ" sz="1600" b="1" dirty="0" smtClean="0">
                <a:solidFill>
                  <a:srgbClr val="C00000"/>
                </a:solidFill>
                <a:latin typeface="Times New Roman" pitchFamily="18" charset="0"/>
                <a:cs typeface="Times New Roman" pitchFamily="18" charset="0"/>
              </a:rPr>
              <a:t> </a:t>
            </a:r>
            <a:r>
              <a:rPr lang="cs-CZ" sz="1600" b="1" dirty="0" err="1" smtClean="0">
                <a:solidFill>
                  <a:srgbClr val="C00000"/>
                </a:solidFill>
                <a:latin typeface="Times New Roman" pitchFamily="18" charset="0"/>
                <a:cs typeface="Times New Roman" pitchFamily="18" charset="0"/>
              </a:rPr>
              <a:t>Schere</a:t>
            </a:r>
            <a:r>
              <a:rPr lang="cs-CZ" sz="1600" b="1" dirty="0" smtClean="0">
                <a:solidFill>
                  <a:srgbClr val="C00000"/>
                </a:solidFill>
                <a:latin typeface="Times New Roman" pitchFamily="18" charset="0"/>
                <a:cs typeface="Times New Roman" pitchFamily="18" charset="0"/>
              </a:rPr>
              <a:t>, -n</a:t>
            </a:r>
          </a:p>
        </p:txBody>
      </p:sp>
      <p:sp>
        <p:nvSpPr>
          <p:cNvPr id="31" name="TextovéPole 30"/>
          <p:cNvSpPr txBox="1"/>
          <p:nvPr/>
        </p:nvSpPr>
        <p:spPr>
          <a:xfrm>
            <a:off x="7752922" y="843558"/>
            <a:ext cx="1354859" cy="338554"/>
          </a:xfrm>
          <a:prstGeom prst="rect">
            <a:avLst/>
          </a:prstGeom>
          <a:solidFill>
            <a:schemeClr val="bg1">
              <a:lumMod val="95000"/>
            </a:schemeClr>
          </a:solidFill>
          <a:ln w="31750">
            <a:solidFill>
              <a:srgbClr val="C00000"/>
            </a:solidFill>
          </a:ln>
        </p:spPr>
        <p:txBody>
          <a:bodyPr wrap="none" rtlCol="0">
            <a:spAutoFit/>
          </a:bodyPr>
          <a:lstStyle/>
          <a:p>
            <a:pPr algn="ctr"/>
            <a:r>
              <a:rPr lang="cs-CZ" sz="1600" b="1" dirty="0" err="1" smtClean="0">
                <a:solidFill>
                  <a:srgbClr val="C00000"/>
                </a:solidFill>
                <a:latin typeface="Times New Roman" pitchFamily="18" charset="0"/>
                <a:cs typeface="Times New Roman" pitchFamily="18" charset="0"/>
              </a:rPr>
              <a:t>das</a:t>
            </a:r>
            <a:r>
              <a:rPr lang="cs-CZ" sz="1600" b="1" dirty="0" smtClean="0">
                <a:solidFill>
                  <a:srgbClr val="C00000"/>
                </a:solidFill>
                <a:latin typeface="Times New Roman" pitchFamily="18" charset="0"/>
                <a:cs typeface="Times New Roman" pitchFamily="18" charset="0"/>
              </a:rPr>
              <a:t> </a:t>
            </a:r>
            <a:r>
              <a:rPr lang="cs-CZ" sz="1600" b="1" dirty="0" err="1" smtClean="0">
                <a:solidFill>
                  <a:srgbClr val="C00000"/>
                </a:solidFill>
                <a:latin typeface="Times New Roman" pitchFamily="18" charset="0"/>
                <a:cs typeface="Times New Roman" pitchFamily="18" charset="0"/>
              </a:rPr>
              <a:t>Lineal</a:t>
            </a:r>
            <a:r>
              <a:rPr lang="cs-CZ" sz="1600" b="1" dirty="0" smtClean="0">
                <a:solidFill>
                  <a:srgbClr val="C00000"/>
                </a:solidFill>
                <a:latin typeface="Times New Roman" pitchFamily="18" charset="0"/>
                <a:cs typeface="Times New Roman" pitchFamily="18" charset="0"/>
              </a:rPr>
              <a:t>, -e</a:t>
            </a:r>
          </a:p>
        </p:txBody>
      </p:sp>
      <p:sp>
        <p:nvSpPr>
          <p:cNvPr id="33" name="TextovéPole 32"/>
          <p:cNvSpPr txBox="1"/>
          <p:nvPr/>
        </p:nvSpPr>
        <p:spPr>
          <a:xfrm>
            <a:off x="3678342" y="1059582"/>
            <a:ext cx="2053255" cy="338554"/>
          </a:xfrm>
          <a:prstGeom prst="rect">
            <a:avLst/>
          </a:prstGeom>
          <a:solidFill>
            <a:schemeClr val="bg1">
              <a:lumMod val="95000"/>
            </a:schemeClr>
          </a:solidFill>
          <a:ln w="31750">
            <a:solidFill>
              <a:srgbClr val="C00000"/>
            </a:solidFill>
          </a:ln>
        </p:spPr>
        <p:txBody>
          <a:bodyPr wrap="none" rtlCol="0">
            <a:spAutoFit/>
          </a:bodyPr>
          <a:lstStyle/>
          <a:p>
            <a:pPr algn="ctr"/>
            <a:r>
              <a:rPr lang="cs-CZ" sz="1600" b="1" dirty="0" smtClean="0">
                <a:solidFill>
                  <a:srgbClr val="C00000"/>
                </a:solidFill>
                <a:latin typeface="Times New Roman" pitchFamily="18" charset="0"/>
                <a:cs typeface="Times New Roman" pitchFamily="18" charset="0"/>
              </a:rPr>
              <a:t>der </a:t>
            </a:r>
            <a:r>
              <a:rPr lang="cs-CZ" sz="1600" b="1" dirty="0" err="1" smtClean="0">
                <a:solidFill>
                  <a:srgbClr val="C00000"/>
                </a:solidFill>
                <a:latin typeface="Times New Roman" pitchFamily="18" charset="0"/>
                <a:cs typeface="Times New Roman" pitchFamily="18" charset="0"/>
              </a:rPr>
              <a:t>Radiergummi</a:t>
            </a:r>
            <a:r>
              <a:rPr lang="cs-CZ" sz="1600" b="1" dirty="0" smtClean="0">
                <a:solidFill>
                  <a:srgbClr val="C00000"/>
                </a:solidFill>
                <a:latin typeface="Times New Roman" pitchFamily="18" charset="0"/>
                <a:cs typeface="Times New Roman" pitchFamily="18" charset="0"/>
              </a:rPr>
              <a:t>,  -s</a:t>
            </a:r>
          </a:p>
        </p:txBody>
      </p:sp>
      <p:sp>
        <p:nvSpPr>
          <p:cNvPr id="35" name="TextovéPole 34"/>
          <p:cNvSpPr txBox="1"/>
          <p:nvPr/>
        </p:nvSpPr>
        <p:spPr>
          <a:xfrm>
            <a:off x="2148498" y="4681468"/>
            <a:ext cx="1410964" cy="338554"/>
          </a:xfrm>
          <a:prstGeom prst="rect">
            <a:avLst/>
          </a:prstGeom>
          <a:solidFill>
            <a:schemeClr val="bg1">
              <a:lumMod val="95000"/>
            </a:schemeClr>
          </a:solidFill>
          <a:ln w="31750">
            <a:solidFill>
              <a:srgbClr val="C00000"/>
            </a:solidFill>
          </a:ln>
        </p:spPr>
        <p:txBody>
          <a:bodyPr wrap="none" rtlCol="0">
            <a:spAutoFit/>
          </a:bodyPr>
          <a:lstStyle/>
          <a:p>
            <a:pPr algn="ctr"/>
            <a:r>
              <a:rPr lang="cs-CZ" sz="1600" b="1" dirty="0" err="1" smtClean="0">
                <a:solidFill>
                  <a:srgbClr val="C00000"/>
                </a:solidFill>
                <a:latin typeface="Times New Roman" pitchFamily="18" charset="0"/>
                <a:cs typeface="Times New Roman" pitchFamily="18" charset="0"/>
              </a:rPr>
              <a:t>das</a:t>
            </a:r>
            <a:r>
              <a:rPr lang="cs-CZ" sz="1600" b="1" dirty="0" smtClean="0">
                <a:solidFill>
                  <a:srgbClr val="C00000"/>
                </a:solidFill>
                <a:latin typeface="Times New Roman" pitchFamily="18" charset="0"/>
                <a:cs typeface="Times New Roman" pitchFamily="18" charset="0"/>
              </a:rPr>
              <a:t> Buch, ¨-</a:t>
            </a:r>
            <a:r>
              <a:rPr lang="cs-CZ" sz="1600" b="1" dirty="0" err="1" smtClean="0">
                <a:solidFill>
                  <a:srgbClr val="C00000"/>
                </a:solidFill>
                <a:latin typeface="Times New Roman" pitchFamily="18" charset="0"/>
                <a:cs typeface="Times New Roman" pitchFamily="18" charset="0"/>
              </a:rPr>
              <a:t>er</a:t>
            </a:r>
            <a:endParaRPr lang="cs-CZ" sz="1600" b="1" dirty="0" smtClean="0">
              <a:solidFill>
                <a:srgbClr val="C00000"/>
              </a:solidFill>
              <a:latin typeface="Times New Roman" pitchFamily="18" charset="0"/>
              <a:cs typeface="Times New Roman" pitchFamily="18" charset="0"/>
            </a:endParaRPr>
          </a:p>
        </p:txBody>
      </p:sp>
      <p:cxnSp>
        <p:nvCxnSpPr>
          <p:cNvPr id="36" name="Přímá spojnice se šipkou 35"/>
          <p:cNvCxnSpPr/>
          <p:nvPr/>
        </p:nvCxnSpPr>
        <p:spPr>
          <a:xfrm flipV="1">
            <a:off x="1619672" y="3579862"/>
            <a:ext cx="1008112" cy="72008"/>
          </a:xfrm>
          <a:prstGeom prst="straightConnector1">
            <a:avLst/>
          </a:prstGeom>
          <a:ln w="3175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38" name="TextovéPole 37"/>
          <p:cNvSpPr txBox="1"/>
          <p:nvPr/>
        </p:nvSpPr>
        <p:spPr>
          <a:xfrm>
            <a:off x="197743" y="3363838"/>
            <a:ext cx="1309846" cy="338554"/>
          </a:xfrm>
          <a:prstGeom prst="rect">
            <a:avLst/>
          </a:prstGeom>
          <a:solidFill>
            <a:schemeClr val="bg1">
              <a:lumMod val="95000"/>
            </a:schemeClr>
          </a:solidFill>
          <a:ln w="31750">
            <a:solidFill>
              <a:srgbClr val="C00000"/>
            </a:solidFill>
          </a:ln>
        </p:spPr>
        <p:txBody>
          <a:bodyPr wrap="none" rtlCol="0">
            <a:spAutoFit/>
          </a:bodyPr>
          <a:lstStyle/>
          <a:p>
            <a:pPr algn="ctr"/>
            <a:r>
              <a:rPr lang="cs-CZ" sz="1600" b="1" dirty="0" smtClean="0">
                <a:solidFill>
                  <a:srgbClr val="C00000"/>
                </a:solidFill>
                <a:latin typeface="Times New Roman" pitchFamily="18" charset="0"/>
                <a:cs typeface="Times New Roman" pitchFamily="18" charset="0"/>
              </a:rPr>
              <a:t>der </a:t>
            </a:r>
            <a:r>
              <a:rPr lang="cs-CZ" sz="1600" b="1" dirty="0" err="1" smtClean="0">
                <a:solidFill>
                  <a:srgbClr val="C00000"/>
                </a:solidFill>
                <a:latin typeface="Times New Roman" pitchFamily="18" charset="0"/>
                <a:cs typeface="Times New Roman" pitchFamily="18" charset="0"/>
              </a:rPr>
              <a:t>Spitzer</a:t>
            </a:r>
            <a:r>
              <a:rPr lang="cs-CZ" sz="1600" b="1" dirty="0" smtClean="0">
                <a:solidFill>
                  <a:srgbClr val="C00000"/>
                </a:solidFill>
                <a:latin typeface="Times New Roman" pitchFamily="18" charset="0"/>
                <a:cs typeface="Times New Roman" pitchFamily="18" charset="0"/>
              </a:rPr>
              <a:t>, -</a:t>
            </a:r>
          </a:p>
        </p:txBody>
      </p:sp>
      <p:sp>
        <p:nvSpPr>
          <p:cNvPr id="39" name="TextovéPole 38"/>
          <p:cNvSpPr txBox="1"/>
          <p:nvPr/>
        </p:nvSpPr>
        <p:spPr>
          <a:xfrm>
            <a:off x="2335425" y="1059582"/>
            <a:ext cx="1218474" cy="338554"/>
          </a:xfrm>
          <a:prstGeom prst="rect">
            <a:avLst/>
          </a:prstGeom>
          <a:solidFill>
            <a:schemeClr val="bg1">
              <a:lumMod val="95000"/>
            </a:schemeClr>
          </a:solidFill>
          <a:ln w="31750">
            <a:solidFill>
              <a:srgbClr val="C00000"/>
            </a:solidFill>
          </a:ln>
        </p:spPr>
        <p:txBody>
          <a:bodyPr wrap="none" rtlCol="0">
            <a:spAutoFit/>
          </a:bodyPr>
          <a:lstStyle/>
          <a:p>
            <a:pPr algn="ctr"/>
            <a:r>
              <a:rPr lang="cs-CZ" sz="1600" b="1" dirty="0" smtClean="0">
                <a:solidFill>
                  <a:srgbClr val="C00000"/>
                </a:solidFill>
                <a:latin typeface="Times New Roman" pitchFamily="18" charset="0"/>
                <a:cs typeface="Times New Roman" pitchFamily="18" charset="0"/>
              </a:rPr>
              <a:t>der </a:t>
            </a:r>
            <a:r>
              <a:rPr lang="cs-CZ" sz="1600" b="1" dirty="0" err="1" smtClean="0">
                <a:solidFill>
                  <a:srgbClr val="C00000"/>
                </a:solidFill>
                <a:latin typeface="Times New Roman" pitchFamily="18" charset="0"/>
                <a:cs typeface="Times New Roman" pitchFamily="18" charset="0"/>
              </a:rPr>
              <a:t>Füller</a:t>
            </a:r>
            <a:r>
              <a:rPr lang="cs-CZ" sz="1600" b="1" dirty="0" smtClean="0">
                <a:solidFill>
                  <a:srgbClr val="C00000"/>
                </a:solidFill>
                <a:latin typeface="Times New Roman" pitchFamily="18" charset="0"/>
                <a:cs typeface="Times New Roman" pitchFamily="18" charset="0"/>
              </a:rPr>
              <a:t>, -</a:t>
            </a:r>
          </a:p>
        </p:txBody>
      </p:sp>
      <p:sp>
        <p:nvSpPr>
          <p:cNvPr id="40" name="TextovéPole 39"/>
          <p:cNvSpPr txBox="1"/>
          <p:nvPr/>
        </p:nvSpPr>
        <p:spPr>
          <a:xfrm>
            <a:off x="5652120" y="4731990"/>
            <a:ext cx="1222293" cy="338554"/>
          </a:xfrm>
          <a:prstGeom prst="rect">
            <a:avLst/>
          </a:prstGeom>
          <a:solidFill>
            <a:schemeClr val="bg1">
              <a:lumMod val="95000"/>
            </a:schemeClr>
          </a:solidFill>
          <a:ln w="31750">
            <a:solidFill>
              <a:srgbClr val="C00000"/>
            </a:solidFill>
          </a:ln>
        </p:spPr>
        <p:txBody>
          <a:bodyPr wrap="square" rtlCol="0">
            <a:spAutoFit/>
          </a:bodyPr>
          <a:lstStyle/>
          <a:p>
            <a:pPr algn="ctr"/>
            <a:r>
              <a:rPr lang="cs-CZ" sz="1600" b="1" dirty="0" err="1" smtClean="0">
                <a:solidFill>
                  <a:srgbClr val="C00000"/>
                </a:solidFill>
                <a:latin typeface="Times New Roman" pitchFamily="18" charset="0"/>
                <a:cs typeface="Times New Roman" pitchFamily="18" charset="0"/>
              </a:rPr>
              <a:t>das</a:t>
            </a:r>
            <a:r>
              <a:rPr lang="cs-CZ" sz="1600" b="1" dirty="0" smtClean="0">
                <a:solidFill>
                  <a:srgbClr val="C00000"/>
                </a:solidFill>
                <a:latin typeface="Times New Roman" pitchFamily="18" charset="0"/>
                <a:cs typeface="Times New Roman" pitchFamily="18" charset="0"/>
              </a:rPr>
              <a:t> Heft, -e</a:t>
            </a:r>
          </a:p>
        </p:txBody>
      </p:sp>
      <p:sp>
        <p:nvSpPr>
          <p:cNvPr id="41" name="TextovéPole 40"/>
          <p:cNvSpPr txBox="1"/>
          <p:nvPr/>
        </p:nvSpPr>
        <p:spPr>
          <a:xfrm>
            <a:off x="6852173" y="4227934"/>
            <a:ext cx="1822935" cy="338554"/>
          </a:xfrm>
          <a:prstGeom prst="rect">
            <a:avLst/>
          </a:prstGeom>
          <a:solidFill>
            <a:schemeClr val="bg1">
              <a:lumMod val="95000"/>
            </a:schemeClr>
          </a:solidFill>
          <a:ln w="31750">
            <a:solidFill>
              <a:srgbClr val="C00000"/>
            </a:solidFill>
          </a:ln>
        </p:spPr>
        <p:txBody>
          <a:bodyPr wrap="none" rtlCol="0">
            <a:spAutoFit/>
          </a:bodyPr>
          <a:lstStyle/>
          <a:p>
            <a:pPr algn="ctr"/>
            <a:r>
              <a:rPr lang="cs-CZ" sz="1600" b="1" dirty="0" err="1" smtClean="0">
                <a:solidFill>
                  <a:srgbClr val="C00000"/>
                </a:solidFill>
                <a:latin typeface="Times New Roman" pitchFamily="18" charset="0"/>
                <a:cs typeface="Times New Roman" pitchFamily="18" charset="0"/>
              </a:rPr>
              <a:t>die</a:t>
            </a:r>
            <a:r>
              <a:rPr lang="cs-CZ" sz="1600" b="1" dirty="0">
                <a:solidFill>
                  <a:srgbClr val="C00000"/>
                </a:solidFill>
                <a:latin typeface="Times New Roman" pitchFamily="18" charset="0"/>
                <a:cs typeface="Times New Roman" pitchFamily="18" charset="0"/>
              </a:rPr>
              <a:t> </a:t>
            </a:r>
            <a:r>
              <a:rPr lang="cs-CZ" sz="1600" b="1" dirty="0" err="1" smtClean="0">
                <a:solidFill>
                  <a:srgbClr val="C00000"/>
                </a:solidFill>
                <a:latin typeface="Times New Roman" pitchFamily="18" charset="0"/>
                <a:cs typeface="Times New Roman" pitchFamily="18" charset="0"/>
              </a:rPr>
              <a:t>Schultasche</a:t>
            </a:r>
            <a:r>
              <a:rPr lang="cs-CZ" sz="1600" b="1" dirty="0" smtClean="0">
                <a:solidFill>
                  <a:srgbClr val="C00000"/>
                </a:solidFill>
                <a:latin typeface="Times New Roman" pitchFamily="18" charset="0"/>
                <a:cs typeface="Times New Roman" pitchFamily="18" charset="0"/>
              </a:rPr>
              <a:t>, -n</a:t>
            </a:r>
          </a:p>
        </p:txBody>
      </p:sp>
      <p:sp>
        <p:nvSpPr>
          <p:cNvPr id="43" name="TextovéPole 42"/>
          <p:cNvSpPr txBox="1"/>
          <p:nvPr/>
        </p:nvSpPr>
        <p:spPr>
          <a:xfrm>
            <a:off x="7076471" y="2139702"/>
            <a:ext cx="1888017" cy="338554"/>
          </a:xfrm>
          <a:prstGeom prst="rect">
            <a:avLst/>
          </a:prstGeom>
          <a:solidFill>
            <a:schemeClr val="bg1">
              <a:lumMod val="95000"/>
            </a:schemeClr>
          </a:solidFill>
          <a:ln w="31750">
            <a:solidFill>
              <a:srgbClr val="C00000"/>
            </a:solidFill>
          </a:ln>
        </p:spPr>
        <p:txBody>
          <a:bodyPr wrap="none" rtlCol="0">
            <a:spAutoFit/>
          </a:bodyPr>
          <a:lstStyle/>
          <a:p>
            <a:pPr algn="ctr"/>
            <a:r>
              <a:rPr lang="cs-CZ" sz="1600" b="1" dirty="0" err="1">
                <a:solidFill>
                  <a:srgbClr val="C00000"/>
                </a:solidFill>
                <a:latin typeface="Times New Roman" pitchFamily="18" charset="0"/>
                <a:cs typeface="Times New Roman" pitchFamily="18" charset="0"/>
              </a:rPr>
              <a:t>d</a:t>
            </a:r>
            <a:r>
              <a:rPr lang="cs-CZ" sz="1600" b="1" dirty="0" err="1" smtClean="0">
                <a:solidFill>
                  <a:srgbClr val="C00000"/>
                </a:solidFill>
                <a:latin typeface="Times New Roman" pitchFamily="18" charset="0"/>
                <a:cs typeface="Times New Roman" pitchFamily="18" charset="0"/>
              </a:rPr>
              <a:t>ie</a:t>
            </a:r>
            <a:r>
              <a:rPr lang="cs-CZ" sz="1600" b="1" dirty="0" smtClean="0">
                <a:solidFill>
                  <a:srgbClr val="C00000"/>
                </a:solidFill>
                <a:latin typeface="Times New Roman" pitchFamily="18" charset="0"/>
                <a:cs typeface="Times New Roman" pitchFamily="18" charset="0"/>
              </a:rPr>
              <a:t> </a:t>
            </a:r>
            <a:r>
              <a:rPr lang="cs-CZ" sz="1600" b="1" dirty="0" err="1" smtClean="0">
                <a:solidFill>
                  <a:srgbClr val="C00000"/>
                </a:solidFill>
                <a:latin typeface="Times New Roman" pitchFamily="18" charset="0"/>
                <a:cs typeface="Times New Roman" pitchFamily="18" charset="0"/>
              </a:rPr>
              <a:t>Wasserfarbe</a:t>
            </a:r>
            <a:r>
              <a:rPr lang="cs-CZ" sz="1600" b="1" dirty="0" smtClean="0">
                <a:solidFill>
                  <a:srgbClr val="C00000"/>
                </a:solidFill>
                <a:latin typeface="Times New Roman" pitchFamily="18" charset="0"/>
                <a:cs typeface="Times New Roman" pitchFamily="18" charset="0"/>
              </a:rPr>
              <a:t>, -n</a:t>
            </a:r>
          </a:p>
        </p:txBody>
      </p:sp>
      <p:sp>
        <p:nvSpPr>
          <p:cNvPr id="44" name="TextovéPole 43"/>
          <p:cNvSpPr txBox="1"/>
          <p:nvPr/>
        </p:nvSpPr>
        <p:spPr>
          <a:xfrm>
            <a:off x="6877606" y="1491630"/>
            <a:ext cx="1386405" cy="338554"/>
          </a:xfrm>
          <a:prstGeom prst="rect">
            <a:avLst/>
          </a:prstGeom>
          <a:solidFill>
            <a:schemeClr val="bg1">
              <a:lumMod val="95000"/>
            </a:schemeClr>
          </a:solidFill>
          <a:ln w="31750">
            <a:solidFill>
              <a:srgbClr val="C00000"/>
            </a:solidFill>
          </a:ln>
        </p:spPr>
        <p:txBody>
          <a:bodyPr wrap="none" rtlCol="0">
            <a:spAutoFit/>
          </a:bodyPr>
          <a:lstStyle/>
          <a:p>
            <a:pPr algn="ctr"/>
            <a:r>
              <a:rPr lang="cs-CZ" sz="1600" b="1" dirty="0" err="1">
                <a:solidFill>
                  <a:srgbClr val="C00000"/>
                </a:solidFill>
                <a:latin typeface="Times New Roman" pitchFamily="18" charset="0"/>
                <a:cs typeface="Times New Roman" pitchFamily="18" charset="0"/>
              </a:rPr>
              <a:t>d</a:t>
            </a:r>
            <a:r>
              <a:rPr lang="cs-CZ" sz="1600" b="1" dirty="0" err="1" smtClean="0">
                <a:solidFill>
                  <a:srgbClr val="C00000"/>
                </a:solidFill>
                <a:latin typeface="Times New Roman" pitchFamily="18" charset="0"/>
                <a:cs typeface="Times New Roman" pitchFamily="18" charset="0"/>
              </a:rPr>
              <a:t>ie</a:t>
            </a:r>
            <a:r>
              <a:rPr lang="cs-CZ" sz="1600" b="1" dirty="0" smtClean="0">
                <a:solidFill>
                  <a:srgbClr val="C00000"/>
                </a:solidFill>
                <a:latin typeface="Times New Roman" pitchFamily="18" charset="0"/>
                <a:cs typeface="Times New Roman" pitchFamily="18" charset="0"/>
              </a:rPr>
              <a:t> </a:t>
            </a:r>
            <a:r>
              <a:rPr lang="cs-CZ" sz="1600" b="1" dirty="0" err="1" smtClean="0">
                <a:solidFill>
                  <a:srgbClr val="C00000"/>
                </a:solidFill>
                <a:latin typeface="Times New Roman" pitchFamily="18" charset="0"/>
                <a:cs typeface="Times New Roman" pitchFamily="18" charset="0"/>
              </a:rPr>
              <a:t>Kreide</a:t>
            </a:r>
            <a:r>
              <a:rPr lang="cs-CZ" sz="1600" b="1" dirty="0" smtClean="0">
                <a:solidFill>
                  <a:srgbClr val="C00000"/>
                </a:solidFill>
                <a:latin typeface="Times New Roman" pitchFamily="18" charset="0"/>
                <a:cs typeface="Times New Roman" pitchFamily="18" charset="0"/>
              </a:rPr>
              <a:t>, -n</a:t>
            </a:r>
          </a:p>
        </p:txBody>
      </p:sp>
      <p:sp>
        <p:nvSpPr>
          <p:cNvPr id="45" name="TextovéPole 44"/>
          <p:cNvSpPr txBox="1"/>
          <p:nvPr/>
        </p:nvSpPr>
        <p:spPr>
          <a:xfrm>
            <a:off x="5952722" y="699542"/>
            <a:ext cx="1468159" cy="338554"/>
          </a:xfrm>
          <a:prstGeom prst="rect">
            <a:avLst/>
          </a:prstGeom>
          <a:solidFill>
            <a:schemeClr val="bg1">
              <a:lumMod val="95000"/>
            </a:schemeClr>
          </a:solidFill>
          <a:ln w="31750">
            <a:solidFill>
              <a:srgbClr val="C00000"/>
            </a:solidFill>
          </a:ln>
        </p:spPr>
        <p:txBody>
          <a:bodyPr wrap="none" rtlCol="0">
            <a:spAutoFit/>
          </a:bodyPr>
          <a:lstStyle/>
          <a:p>
            <a:pPr algn="ctr"/>
            <a:r>
              <a:rPr lang="cs-CZ" sz="1600" b="1" dirty="0" smtClean="0">
                <a:solidFill>
                  <a:srgbClr val="C00000"/>
                </a:solidFill>
                <a:latin typeface="Times New Roman" pitchFamily="18" charset="0"/>
                <a:cs typeface="Times New Roman" pitchFamily="18" charset="0"/>
              </a:rPr>
              <a:t>der </a:t>
            </a:r>
            <a:r>
              <a:rPr lang="cs-CZ" sz="1600" b="1" dirty="0" err="1" smtClean="0">
                <a:solidFill>
                  <a:srgbClr val="C00000"/>
                </a:solidFill>
                <a:latin typeface="Times New Roman" pitchFamily="18" charset="0"/>
                <a:cs typeface="Times New Roman" pitchFamily="18" charset="0"/>
              </a:rPr>
              <a:t>Filzstift</a:t>
            </a:r>
            <a:r>
              <a:rPr lang="cs-CZ" sz="1600" b="1" dirty="0" smtClean="0">
                <a:solidFill>
                  <a:srgbClr val="C00000"/>
                </a:solidFill>
                <a:latin typeface="Times New Roman" pitchFamily="18" charset="0"/>
                <a:cs typeface="Times New Roman" pitchFamily="18" charset="0"/>
              </a:rPr>
              <a:t>, -e</a:t>
            </a:r>
          </a:p>
        </p:txBody>
      </p:sp>
      <p:sp>
        <p:nvSpPr>
          <p:cNvPr id="46" name="TextovéPole 45"/>
          <p:cNvSpPr txBox="1"/>
          <p:nvPr/>
        </p:nvSpPr>
        <p:spPr>
          <a:xfrm>
            <a:off x="3759674" y="4731990"/>
            <a:ext cx="1604414" cy="338554"/>
          </a:xfrm>
          <a:prstGeom prst="rect">
            <a:avLst/>
          </a:prstGeom>
          <a:solidFill>
            <a:schemeClr val="bg1">
              <a:lumMod val="95000"/>
            </a:schemeClr>
          </a:solidFill>
          <a:ln w="31750">
            <a:solidFill>
              <a:srgbClr val="C00000"/>
            </a:solidFill>
          </a:ln>
        </p:spPr>
        <p:txBody>
          <a:bodyPr wrap="none" rtlCol="0">
            <a:spAutoFit/>
          </a:bodyPr>
          <a:lstStyle/>
          <a:p>
            <a:pPr algn="ctr"/>
            <a:r>
              <a:rPr lang="cs-CZ" sz="1600" b="1" dirty="0" smtClean="0">
                <a:solidFill>
                  <a:srgbClr val="C00000"/>
                </a:solidFill>
                <a:latin typeface="Times New Roman" pitchFamily="18" charset="0"/>
                <a:cs typeface="Times New Roman" pitchFamily="18" charset="0"/>
              </a:rPr>
              <a:t>der </a:t>
            </a:r>
            <a:r>
              <a:rPr lang="cs-CZ" sz="1600" b="1" dirty="0" err="1" smtClean="0">
                <a:solidFill>
                  <a:srgbClr val="C00000"/>
                </a:solidFill>
                <a:latin typeface="Times New Roman" pitchFamily="18" charset="0"/>
                <a:cs typeface="Times New Roman" pitchFamily="18" charset="0"/>
              </a:rPr>
              <a:t>Klebstoff</a:t>
            </a:r>
            <a:r>
              <a:rPr lang="cs-CZ" sz="1600" b="1" dirty="0" smtClean="0">
                <a:solidFill>
                  <a:srgbClr val="C00000"/>
                </a:solidFill>
                <a:latin typeface="Times New Roman" pitchFamily="18" charset="0"/>
                <a:cs typeface="Times New Roman" pitchFamily="18" charset="0"/>
              </a:rPr>
              <a:t>, -e</a:t>
            </a:r>
          </a:p>
        </p:txBody>
      </p:sp>
      <p:pic>
        <p:nvPicPr>
          <p:cNvPr id="2051" name="Picture 3" descr="C:\Users\horova\AppData\Local\Microsoft\Windows\Temporary Internet Files\Content.IE5\G242K3DL\MP900427819[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915816" y="1635646"/>
            <a:ext cx="468000" cy="468000"/>
          </a:xfrm>
          <a:prstGeom prst="rect">
            <a:avLst/>
          </a:prstGeom>
          <a:noFill/>
          <a:extLst>
            <a:ext uri="{909E8E84-426E-40DD-AFC4-6F175D3DCCD1}">
              <a14:hiddenFill xmlns:a14="http://schemas.microsoft.com/office/drawing/2010/main">
                <a:solidFill>
                  <a:srgbClr val="FFFFFF"/>
                </a:solidFill>
              </a14:hiddenFill>
            </a:ext>
          </a:extLst>
        </p:spPr>
      </p:pic>
      <p:sp>
        <p:nvSpPr>
          <p:cNvPr id="48" name="TextovéPole 47"/>
          <p:cNvSpPr txBox="1"/>
          <p:nvPr/>
        </p:nvSpPr>
        <p:spPr>
          <a:xfrm>
            <a:off x="597808" y="1563638"/>
            <a:ext cx="1226105" cy="338554"/>
          </a:xfrm>
          <a:prstGeom prst="rect">
            <a:avLst/>
          </a:prstGeom>
          <a:solidFill>
            <a:schemeClr val="bg1">
              <a:lumMod val="95000"/>
            </a:schemeClr>
          </a:solidFill>
          <a:ln w="31750">
            <a:solidFill>
              <a:srgbClr val="C00000"/>
            </a:solidFill>
          </a:ln>
        </p:spPr>
        <p:txBody>
          <a:bodyPr wrap="none" rtlCol="0">
            <a:spAutoFit/>
          </a:bodyPr>
          <a:lstStyle/>
          <a:p>
            <a:pPr algn="ctr"/>
            <a:r>
              <a:rPr lang="cs-CZ" sz="1600" b="1" dirty="0" smtClean="0">
                <a:solidFill>
                  <a:srgbClr val="C00000"/>
                </a:solidFill>
                <a:latin typeface="Times New Roman" pitchFamily="18" charset="0"/>
                <a:cs typeface="Times New Roman" pitchFamily="18" charset="0"/>
              </a:rPr>
              <a:t>der </a:t>
            </a:r>
            <a:r>
              <a:rPr lang="cs-CZ" sz="1600" b="1" dirty="0" err="1" smtClean="0">
                <a:solidFill>
                  <a:srgbClr val="C00000"/>
                </a:solidFill>
                <a:latin typeface="Times New Roman" pitchFamily="18" charset="0"/>
                <a:cs typeface="Times New Roman" pitchFamily="18" charset="0"/>
              </a:rPr>
              <a:t>Pinsel</a:t>
            </a:r>
            <a:r>
              <a:rPr lang="cs-CZ" sz="1600" b="1" dirty="0" smtClean="0">
                <a:solidFill>
                  <a:srgbClr val="C00000"/>
                </a:solidFill>
                <a:latin typeface="Times New Roman" pitchFamily="18" charset="0"/>
                <a:cs typeface="Times New Roman" pitchFamily="18" charset="0"/>
              </a:rPr>
              <a:t>, -</a:t>
            </a:r>
          </a:p>
        </p:txBody>
      </p:sp>
      <p:cxnSp>
        <p:nvCxnSpPr>
          <p:cNvPr id="49" name="Přímá spojnice se šipkou 48"/>
          <p:cNvCxnSpPr/>
          <p:nvPr/>
        </p:nvCxnSpPr>
        <p:spPr>
          <a:xfrm flipV="1">
            <a:off x="1979712" y="2931790"/>
            <a:ext cx="648072" cy="144016"/>
          </a:xfrm>
          <a:prstGeom prst="straightConnector1">
            <a:avLst/>
          </a:prstGeom>
          <a:ln w="3175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50" name="Přímá spojnice se šipkou 49"/>
          <p:cNvCxnSpPr/>
          <p:nvPr/>
        </p:nvCxnSpPr>
        <p:spPr>
          <a:xfrm flipV="1">
            <a:off x="1547664" y="2211710"/>
            <a:ext cx="1224136" cy="360040"/>
          </a:xfrm>
          <a:prstGeom prst="straightConnector1">
            <a:avLst/>
          </a:prstGeom>
          <a:ln w="3175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51" name="Přímá spojnice se šipkou 50"/>
          <p:cNvCxnSpPr/>
          <p:nvPr/>
        </p:nvCxnSpPr>
        <p:spPr>
          <a:xfrm>
            <a:off x="2195736" y="1347614"/>
            <a:ext cx="1296144" cy="432048"/>
          </a:xfrm>
          <a:prstGeom prst="straightConnector1">
            <a:avLst/>
          </a:prstGeom>
          <a:ln w="3175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52" name="Přímá spojnice se šipkou 51"/>
          <p:cNvCxnSpPr/>
          <p:nvPr/>
        </p:nvCxnSpPr>
        <p:spPr>
          <a:xfrm>
            <a:off x="1835696" y="1635646"/>
            <a:ext cx="1152128" cy="72008"/>
          </a:xfrm>
          <a:prstGeom prst="straightConnector1">
            <a:avLst/>
          </a:prstGeom>
          <a:ln w="3175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53" name="Přímá spojnice se šipkou 52"/>
          <p:cNvCxnSpPr/>
          <p:nvPr/>
        </p:nvCxnSpPr>
        <p:spPr>
          <a:xfrm>
            <a:off x="3563888" y="1347614"/>
            <a:ext cx="576064" cy="504056"/>
          </a:xfrm>
          <a:prstGeom prst="straightConnector1">
            <a:avLst/>
          </a:prstGeom>
          <a:ln w="3175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57" name="Přímá spojnice se šipkou 56"/>
          <p:cNvCxnSpPr/>
          <p:nvPr/>
        </p:nvCxnSpPr>
        <p:spPr>
          <a:xfrm flipH="1">
            <a:off x="3995936" y="1203598"/>
            <a:ext cx="2232249" cy="1584176"/>
          </a:xfrm>
          <a:prstGeom prst="straightConnector1">
            <a:avLst/>
          </a:prstGeom>
          <a:ln w="3175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61" name="Přímá spojnice se šipkou 60"/>
          <p:cNvCxnSpPr/>
          <p:nvPr/>
        </p:nvCxnSpPr>
        <p:spPr>
          <a:xfrm flipV="1">
            <a:off x="3275856" y="4443958"/>
            <a:ext cx="216024" cy="288032"/>
          </a:xfrm>
          <a:prstGeom prst="straightConnector1">
            <a:avLst/>
          </a:prstGeom>
          <a:ln w="3175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69" name="Přímá spojnice se šipkou 68"/>
          <p:cNvCxnSpPr/>
          <p:nvPr/>
        </p:nvCxnSpPr>
        <p:spPr>
          <a:xfrm flipH="1">
            <a:off x="5148064" y="1347614"/>
            <a:ext cx="216024" cy="576064"/>
          </a:xfrm>
          <a:prstGeom prst="straightConnector1">
            <a:avLst/>
          </a:prstGeom>
          <a:ln w="3175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73" name="Přímá spojnice se šipkou 72"/>
          <p:cNvCxnSpPr/>
          <p:nvPr/>
        </p:nvCxnSpPr>
        <p:spPr>
          <a:xfrm flipH="1">
            <a:off x="6012160" y="987574"/>
            <a:ext cx="1656184" cy="864096"/>
          </a:xfrm>
          <a:prstGeom prst="straightConnector1">
            <a:avLst/>
          </a:prstGeom>
          <a:ln w="3175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81" name="Přímá spojnice se šipkou 80"/>
          <p:cNvCxnSpPr/>
          <p:nvPr/>
        </p:nvCxnSpPr>
        <p:spPr>
          <a:xfrm flipH="1">
            <a:off x="4788024" y="2859782"/>
            <a:ext cx="2088232" cy="432048"/>
          </a:xfrm>
          <a:prstGeom prst="straightConnector1">
            <a:avLst/>
          </a:prstGeom>
          <a:ln w="3175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83" name="Přímá spojnice se šipkou 82"/>
          <p:cNvCxnSpPr/>
          <p:nvPr/>
        </p:nvCxnSpPr>
        <p:spPr>
          <a:xfrm flipH="1" flipV="1">
            <a:off x="5724128" y="3435846"/>
            <a:ext cx="1296144" cy="72008"/>
          </a:xfrm>
          <a:prstGeom prst="straightConnector1">
            <a:avLst/>
          </a:prstGeom>
          <a:ln w="3175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89" name="Přímá spojnice se šipkou 88"/>
          <p:cNvCxnSpPr/>
          <p:nvPr/>
        </p:nvCxnSpPr>
        <p:spPr>
          <a:xfrm flipH="1" flipV="1">
            <a:off x="3923928" y="3723878"/>
            <a:ext cx="504056" cy="1008112"/>
          </a:xfrm>
          <a:prstGeom prst="straightConnector1">
            <a:avLst/>
          </a:prstGeom>
          <a:ln w="3175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47" name="TextovéPole 23"/>
          <p:cNvSpPr txBox="1"/>
          <p:nvPr/>
        </p:nvSpPr>
        <p:spPr>
          <a:xfrm>
            <a:off x="-15472" y="0"/>
            <a:ext cx="9144000" cy="492443"/>
          </a:xfrm>
          <a:prstGeom prst="rect">
            <a:avLst/>
          </a:prstGeom>
          <a:solidFill>
            <a:schemeClr val="accent6">
              <a:lumMod val="40000"/>
              <a:lumOff val="60000"/>
            </a:schemeClr>
          </a:solidFill>
        </p:spPr>
        <p:txBody>
          <a:bodyPr wrap="squar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000" dirty="0">
                <a:solidFill>
                  <a:schemeClr val="accent3">
                    <a:lumMod val="50000"/>
                  </a:schemeClr>
                </a:solidFill>
                <a:latin typeface="Times New Roman" pitchFamily="18" charset="0"/>
                <a:cs typeface="Times New Roman" pitchFamily="18" charset="0"/>
              </a:rPr>
              <a:t> </a:t>
            </a:r>
            <a:r>
              <a:rPr lang="cs-CZ" sz="1000" dirty="0" smtClean="0">
                <a:solidFill>
                  <a:schemeClr val="accent3">
                    <a:lumMod val="50000"/>
                  </a:schemeClr>
                </a:solidFill>
                <a:latin typeface="Times New Roman" pitchFamily="18" charset="0"/>
                <a:cs typeface="Times New Roman" pitchFamily="18" charset="0"/>
              </a:rPr>
              <a:t>        </a:t>
            </a:r>
            <a:r>
              <a:rPr lang="cs-CZ" sz="1600" b="1" dirty="0" smtClean="0">
                <a:solidFill>
                  <a:schemeClr val="accent3">
                    <a:lumMod val="50000"/>
                  </a:schemeClr>
                </a:solidFill>
                <a:latin typeface="Times New Roman" pitchFamily="18" charset="0"/>
                <a:cs typeface="Times New Roman" pitchFamily="18" charset="0"/>
              </a:rPr>
              <a:t>Německý jazyk</a:t>
            </a:r>
          </a:p>
          <a:p>
            <a:endParaRPr lang="cs-CZ" sz="1000" dirty="0">
              <a:latin typeface="Times New Roman" pitchFamily="18" charset="0"/>
              <a:cs typeface="Times New Roman" pitchFamily="18" charset="0"/>
            </a:endParaRPr>
          </a:p>
        </p:txBody>
      </p:sp>
    </p:spTree>
    <p:extLst>
      <p:ext uri="{BB962C8B-B14F-4D97-AF65-F5344CB8AC3E}">
        <p14:creationId xmlns:p14="http://schemas.microsoft.com/office/powerpoint/2010/main" val="18302822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0" y="504000"/>
            <a:ext cx="3532955" cy="477054"/>
          </a:xfrm>
        </p:spPr>
        <p:txBody>
          <a:bodyPr wrap="none">
            <a:spAutoFit/>
          </a:bodyPr>
          <a:lstStyle/>
          <a:p>
            <a:pPr algn="l"/>
            <a:r>
              <a:rPr lang="cs-CZ" sz="2500" b="1" dirty="0">
                <a:latin typeface="Times New Roman" pitchFamily="18" charset="0"/>
                <a:cs typeface="Times New Roman" pitchFamily="18" charset="0"/>
              </a:rPr>
              <a:t>4</a:t>
            </a:r>
            <a:r>
              <a:rPr lang="cs-CZ" sz="2500" b="1" dirty="0" smtClean="0">
                <a:latin typeface="Times New Roman" pitchFamily="18" charset="0"/>
                <a:cs typeface="Times New Roman" pitchFamily="18" charset="0"/>
              </a:rPr>
              <a:t>.5 </a:t>
            </a:r>
            <a:r>
              <a:rPr lang="cs-CZ" sz="2500" b="1" dirty="0" err="1" smtClean="0">
                <a:latin typeface="Times New Roman" pitchFamily="18" charset="0"/>
                <a:cs typeface="Times New Roman" pitchFamily="18" charset="0"/>
              </a:rPr>
              <a:t>Was</a:t>
            </a:r>
            <a:r>
              <a:rPr lang="cs-CZ" sz="2500" b="1" dirty="0" smtClean="0">
                <a:latin typeface="Times New Roman" pitchFamily="18" charset="0"/>
                <a:cs typeface="Times New Roman" pitchFamily="18" charset="0"/>
              </a:rPr>
              <a:t> </a:t>
            </a:r>
            <a:r>
              <a:rPr lang="cs-CZ" sz="2500" b="1" dirty="0" err="1" smtClean="0">
                <a:latin typeface="Times New Roman" pitchFamily="18" charset="0"/>
                <a:cs typeface="Times New Roman" pitchFamily="18" charset="0"/>
              </a:rPr>
              <a:t>merkt</a:t>
            </a:r>
            <a:r>
              <a:rPr lang="cs-CZ" sz="2500" b="1" dirty="0" smtClean="0">
                <a:latin typeface="Times New Roman" pitchFamily="18" charset="0"/>
                <a:cs typeface="Times New Roman" pitchFamily="18" charset="0"/>
              </a:rPr>
              <a:t> </a:t>
            </a:r>
            <a:r>
              <a:rPr lang="cs-CZ" sz="2500" b="1" dirty="0" err="1" smtClean="0">
                <a:latin typeface="Times New Roman" pitchFamily="18" charset="0"/>
                <a:cs typeface="Times New Roman" pitchFamily="18" charset="0"/>
              </a:rPr>
              <a:t>ihr</a:t>
            </a:r>
            <a:r>
              <a:rPr lang="cs-CZ" sz="2500" b="1" dirty="0" smtClean="0">
                <a:latin typeface="Times New Roman" pitchFamily="18" charset="0"/>
                <a:cs typeface="Times New Roman" pitchFamily="18" charset="0"/>
              </a:rPr>
              <a:t> </a:t>
            </a:r>
            <a:r>
              <a:rPr lang="cs-CZ" sz="2500" b="1" dirty="0" err="1" smtClean="0">
                <a:latin typeface="Times New Roman" pitchFamily="18" charset="0"/>
                <a:cs typeface="Times New Roman" pitchFamily="18" charset="0"/>
              </a:rPr>
              <a:t>euch</a:t>
            </a:r>
            <a:r>
              <a:rPr lang="cs-CZ" sz="2500" b="1" dirty="0" smtClean="0">
                <a:latin typeface="Times New Roman" pitchFamily="18" charset="0"/>
                <a:cs typeface="Times New Roman" pitchFamily="18" charset="0"/>
              </a:rPr>
              <a:t>?</a:t>
            </a:r>
            <a:endParaRPr lang="cs-CZ" sz="2500" b="1" dirty="0">
              <a:latin typeface="Times New Roman" pitchFamily="18" charset="0"/>
              <a:cs typeface="Times New Roman" pitchFamily="18" charset="0"/>
            </a:endParaRPr>
          </a:p>
        </p:txBody>
      </p:sp>
      <p:sp useBgFill="1">
        <p:nvSpPr>
          <p:cNvPr id="11" name="TextovéPole 10"/>
          <p:cNvSpPr txBox="1"/>
          <p:nvPr/>
        </p:nvSpPr>
        <p:spPr>
          <a:xfrm>
            <a:off x="7628535" y="3003798"/>
            <a:ext cx="184731" cy="184666"/>
          </a:xfrm>
          <a:prstGeom prst="rect">
            <a:avLst/>
          </a:prstGeom>
        </p:spPr>
        <p:txBody>
          <a:bodyPr wrap="none" tIns="0" rtlCol="0">
            <a:spAutoFit/>
          </a:bodyPr>
          <a:lstStyle/>
          <a:p>
            <a:pPr algn="ctr"/>
            <a:endParaRPr lang="cs-CZ" sz="900" b="1" dirty="0" smtClean="0">
              <a:solidFill>
                <a:srgbClr val="C00000"/>
              </a:solidFill>
              <a:latin typeface="Times New Roman" pitchFamily="18" charset="0"/>
              <a:cs typeface="Times New Roman" pitchFamily="18" charset="0"/>
            </a:endParaRPr>
          </a:p>
        </p:txBody>
      </p:sp>
      <p:pic>
        <p:nvPicPr>
          <p:cNvPr id="22" name="Obrázek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88024" y="699542"/>
            <a:ext cx="4175250" cy="3420000"/>
          </a:xfrm>
          <a:prstGeom prst="rect">
            <a:avLst/>
          </a:prstGeom>
          <a:ln w="25400">
            <a:solidFill>
              <a:srgbClr val="C00000"/>
            </a:solidFill>
          </a:ln>
        </p:spPr>
      </p:pic>
      <p:sp>
        <p:nvSpPr>
          <p:cNvPr id="32" name="TextovéPole 31"/>
          <p:cNvSpPr txBox="1"/>
          <p:nvPr/>
        </p:nvSpPr>
        <p:spPr>
          <a:xfrm>
            <a:off x="5171044" y="4299942"/>
            <a:ext cx="3364768" cy="523220"/>
          </a:xfrm>
          <a:prstGeom prst="rect">
            <a:avLst/>
          </a:prstGeom>
          <a:solidFill>
            <a:schemeClr val="bg1"/>
          </a:solidFill>
          <a:ln w="25400">
            <a:solidFill>
              <a:srgbClr val="C00000"/>
            </a:solidFill>
          </a:ln>
        </p:spPr>
        <p:txBody>
          <a:bodyPr wrap="none" rtlCol="0">
            <a:spAutoFit/>
          </a:bodyPr>
          <a:lstStyle/>
          <a:p>
            <a:pPr algn="ctr"/>
            <a:r>
              <a:rPr lang="cs-CZ" sz="1400" b="1" dirty="0" err="1" smtClean="0">
                <a:solidFill>
                  <a:srgbClr val="C00000"/>
                </a:solidFill>
                <a:latin typeface="Times New Roman" pitchFamily="18" charset="0"/>
                <a:cs typeface="Times New Roman" pitchFamily="18" charset="0"/>
              </a:rPr>
              <a:t>Was</a:t>
            </a:r>
            <a:r>
              <a:rPr lang="cs-CZ" sz="1400" b="1" dirty="0" smtClean="0">
                <a:solidFill>
                  <a:srgbClr val="C00000"/>
                </a:solidFill>
                <a:latin typeface="Times New Roman" pitchFamily="18" charset="0"/>
                <a:cs typeface="Times New Roman" pitchFamily="18" charset="0"/>
              </a:rPr>
              <a:t> </a:t>
            </a:r>
            <a:r>
              <a:rPr lang="cs-CZ" sz="1400" b="1" dirty="0" err="1" smtClean="0">
                <a:solidFill>
                  <a:srgbClr val="C00000"/>
                </a:solidFill>
                <a:latin typeface="Times New Roman" pitchFamily="18" charset="0"/>
                <a:cs typeface="Times New Roman" pitchFamily="18" charset="0"/>
              </a:rPr>
              <a:t>ist</a:t>
            </a:r>
            <a:r>
              <a:rPr lang="cs-CZ" sz="1400" b="1" dirty="0" smtClean="0">
                <a:solidFill>
                  <a:srgbClr val="C00000"/>
                </a:solidFill>
                <a:latin typeface="Times New Roman" pitchFamily="18" charset="0"/>
                <a:cs typeface="Times New Roman" pitchFamily="18" charset="0"/>
              </a:rPr>
              <a:t> </a:t>
            </a:r>
            <a:r>
              <a:rPr lang="cs-CZ" sz="1400" b="1" dirty="0" err="1" smtClean="0">
                <a:solidFill>
                  <a:srgbClr val="C00000"/>
                </a:solidFill>
                <a:latin typeface="Times New Roman" pitchFamily="18" charset="0"/>
                <a:cs typeface="Times New Roman" pitchFamily="18" charset="0"/>
              </a:rPr>
              <a:t>auf</a:t>
            </a:r>
            <a:r>
              <a:rPr lang="cs-CZ" sz="1400" b="1" dirty="0" smtClean="0">
                <a:solidFill>
                  <a:srgbClr val="C00000"/>
                </a:solidFill>
                <a:latin typeface="Times New Roman" pitchFamily="18" charset="0"/>
                <a:cs typeface="Times New Roman" pitchFamily="18" charset="0"/>
              </a:rPr>
              <a:t> dem </a:t>
            </a:r>
            <a:r>
              <a:rPr lang="cs-CZ" sz="1400" b="1" dirty="0" err="1" smtClean="0">
                <a:solidFill>
                  <a:srgbClr val="C00000"/>
                </a:solidFill>
                <a:latin typeface="Times New Roman" pitchFamily="18" charset="0"/>
                <a:cs typeface="Times New Roman" pitchFamily="18" charset="0"/>
              </a:rPr>
              <a:t>Bild</a:t>
            </a:r>
            <a:r>
              <a:rPr lang="cs-CZ" sz="1400" b="1" dirty="0" smtClean="0">
                <a:solidFill>
                  <a:srgbClr val="C00000"/>
                </a:solidFill>
                <a:latin typeface="Times New Roman" pitchFamily="18" charset="0"/>
                <a:cs typeface="Times New Roman" pitchFamily="18" charset="0"/>
              </a:rPr>
              <a:t>?/ Co je na obrázku?</a:t>
            </a:r>
          </a:p>
          <a:p>
            <a:pPr algn="ctr"/>
            <a:r>
              <a:rPr lang="cs-CZ" sz="1400" b="1" dirty="0" err="1" smtClean="0">
                <a:solidFill>
                  <a:srgbClr val="C00000"/>
                </a:solidFill>
                <a:latin typeface="Times New Roman" pitchFamily="18" charset="0"/>
                <a:cs typeface="Times New Roman" pitchFamily="18" charset="0"/>
              </a:rPr>
              <a:t>Sag</a:t>
            </a:r>
            <a:r>
              <a:rPr lang="cs-CZ" sz="1400" b="1" dirty="0" smtClean="0">
                <a:solidFill>
                  <a:srgbClr val="C00000"/>
                </a:solidFill>
                <a:latin typeface="Times New Roman" pitchFamily="18" charset="0"/>
                <a:cs typeface="Times New Roman" pitchFamily="18" charset="0"/>
              </a:rPr>
              <a:t> es </a:t>
            </a:r>
            <a:r>
              <a:rPr lang="cs-CZ" sz="1400" b="1" dirty="0" err="1" smtClean="0">
                <a:solidFill>
                  <a:srgbClr val="C00000"/>
                </a:solidFill>
                <a:latin typeface="Times New Roman" pitchFamily="18" charset="0"/>
                <a:cs typeface="Times New Roman" pitchFamily="18" charset="0"/>
              </a:rPr>
              <a:t>auf</a:t>
            </a:r>
            <a:r>
              <a:rPr lang="cs-CZ" sz="1400" b="1" dirty="0" smtClean="0">
                <a:solidFill>
                  <a:srgbClr val="C00000"/>
                </a:solidFill>
                <a:latin typeface="Times New Roman" pitchFamily="18" charset="0"/>
                <a:cs typeface="Times New Roman" pitchFamily="18" charset="0"/>
              </a:rPr>
              <a:t> </a:t>
            </a:r>
            <a:r>
              <a:rPr lang="cs-CZ" sz="1400" b="1" dirty="0" err="1" smtClean="0">
                <a:solidFill>
                  <a:srgbClr val="C00000"/>
                </a:solidFill>
                <a:latin typeface="Times New Roman" pitchFamily="18" charset="0"/>
                <a:cs typeface="Times New Roman" pitchFamily="18" charset="0"/>
              </a:rPr>
              <a:t>deutsch</a:t>
            </a:r>
            <a:r>
              <a:rPr lang="cs-CZ" sz="1400" b="1" dirty="0" smtClean="0">
                <a:solidFill>
                  <a:srgbClr val="C00000"/>
                </a:solidFill>
                <a:latin typeface="Times New Roman" pitchFamily="18" charset="0"/>
                <a:cs typeface="Times New Roman" pitchFamily="18" charset="0"/>
              </a:rPr>
              <a:t>./ Řekni to </a:t>
            </a:r>
            <a:r>
              <a:rPr lang="cs-CZ" sz="1400" b="1" dirty="0" smtClean="0">
                <a:solidFill>
                  <a:srgbClr val="C00000"/>
                </a:solidFill>
                <a:latin typeface="Times New Roman" pitchFamily="18" charset="0"/>
                <a:cs typeface="Times New Roman" pitchFamily="18" charset="0"/>
              </a:rPr>
              <a:t>německy</a:t>
            </a:r>
            <a:r>
              <a:rPr lang="cs-CZ" sz="1400" b="1" dirty="0" smtClean="0">
                <a:solidFill>
                  <a:srgbClr val="C00000"/>
                </a:solidFill>
                <a:latin typeface="Times New Roman" pitchFamily="18" charset="0"/>
                <a:cs typeface="Times New Roman" pitchFamily="18" charset="0"/>
              </a:rPr>
              <a:t>.</a:t>
            </a:r>
            <a:endParaRPr lang="cs-CZ" sz="1400" b="1" dirty="0" smtClean="0">
              <a:solidFill>
                <a:srgbClr val="C00000"/>
              </a:solidFill>
            </a:endParaRPr>
          </a:p>
        </p:txBody>
      </p:sp>
      <p:sp>
        <p:nvSpPr>
          <p:cNvPr id="35" name="TextovéPole 34"/>
          <p:cNvSpPr txBox="1"/>
          <p:nvPr/>
        </p:nvSpPr>
        <p:spPr>
          <a:xfrm>
            <a:off x="251520" y="1491630"/>
            <a:ext cx="4248472" cy="2323713"/>
          </a:xfrm>
          <a:prstGeom prst="rect">
            <a:avLst/>
          </a:prstGeom>
          <a:solidFill>
            <a:schemeClr val="bg1"/>
          </a:solidFill>
          <a:ln w="25400">
            <a:solidFill>
              <a:srgbClr val="C00000"/>
            </a:solidFill>
          </a:ln>
        </p:spPr>
        <p:txBody>
          <a:bodyPr wrap="square" rtlCol="0">
            <a:spAutoFit/>
          </a:bodyPr>
          <a:lstStyle/>
          <a:p>
            <a:pPr>
              <a:spcAft>
                <a:spcPts val="600"/>
              </a:spcAft>
            </a:pPr>
            <a:r>
              <a:rPr lang="cs-CZ" sz="1400" b="1" u="sng" dirty="0" err="1" smtClean="0">
                <a:solidFill>
                  <a:schemeClr val="accent3">
                    <a:lumMod val="50000"/>
                  </a:schemeClr>
                </a:solidFill>
                <a:latin typeface="Times New Roman" pitchFamily="18" charset="0"/>
                <a:cs typeface="Times New Roman" pitchFamily="18" charset="0"/>
              </a:rPr>
              <a:t>Übersetz</a:t>
            </a:r>
            <a:r>
              <a:rPr lang="cs-CZ" sz="1400" b="1" u="sng" dirty="0" smtClean="0">
                <a:solidFill>
                  <a:schemeClr val="accent3">
                    <a:lumMod val="50000"/>
                  </a:schemeClr>
                </a:solidFill>
                <a:latin typeface="Times New Roman" pitchFamily="18" charset="0"/>
                <a:cs typeface="Times New Roman" pitchFamily="18" charset="0"/>
              </a:rPr>
              <a:t> </a:t>
            </a:r>
            <a:r>
              <a:rPr lang="cs-CZ" sz="1400" b="1" u="sng" dirty="0" err="1" smtClean="0">
                <a:solidFill>
                  <a:schemeClr val="accent3">
                    <a:lumMod val="50000"/>
                  </a:schemeClr>
                </a:solidFill>
                <a:latin typeface="Times New Roman" pitchFamily="18" charset="0"/>
                <a:cs typeface="Times New Roman" pitchFamily="18" charset="0"/>
              </a:rPr>
              <a:t>mal</a:t>
            </a:r>
            <a:r>
              <a:rPr lang="cs-CZ" sz="1400" b="1" u="sng" dirty="0">
                <a:solidFill>
                  <a:schemeClr val="accent3">
                    <a:lumMod val="50000"/>
                  </a:schemeClr>
                </a:solidFill>
                <a:latin typeface="Times New Roman" pitchFamily="18" charset="0"/>
                <a:cs typeface="Times New Roman" pitchFamily="18" charset="0"/>
              </a:rPr>
              <a:t> </a:t>
            </a:r>
            <a:r>
              <a:rPr lang="cs-CZ" sz="1400" b="1" u="sng" dirty="0" smtClean="0">
                <a:solidFill>
                  <a:schemeClr val="accent3">
                    <a:lumMod val="50000"/>
                  </a:schemeClr>
                </a:solidFill>
                <a:latin typeface="Times New Roman" pitchFamily="18" charset="0"/>
                <a:cs typeface="Times New Roman" pitchFamily="18" charset="0"/>
              </a:rPr>
              <a:t>/ Přelož:</a:t>
            </a:r>
          </a:p>
          <a:p>
            <a:r>
              <a:rPr lang="cs-CZ" sz="1400" dirty="0" err="1">
                <a:solidFill>
                  <a:schemeClr val="accent3">
                    <a:lumMod val="50000"/>
                  </a:schemeClr>
                </a:solidFill>
                <a:latin typeface="Times New Roman" pitchFamily="18" charset="0"/>
                <a:cs typeface="Times New Roman" pitchFamily="18" charset="0"/>
              </a:rPr>
              <a:t>m</a:t>
            </a:r>
            <a:r>
              <a:rPr lang="cs-CZ" sz="1400" dirty="0" err="1" smtClean="0">
                <a:solidFill>
                  <a:schemeClr val="accent3">
                    <a:lumMod val="50000"/>
                  </a:schemeClr>
                </a:solidFill>
                <a:latin typeface="Times New Roman" pitchFamily="18" charset="0"/>
                <a:cs typeface="Times New Roman" pitchFamily="18" charset="0"/>
              </a:rPr>
              <a:t>eine</a:t>
            </a:r>
            <a:r>
              <a:rPr lang="cs-CZ" sz="1400" dirty="0" smtClean="0">
                <a:solidFill>
                  <a:schemeClr val="accent3">
                    <a:lumMod val="50000"/>
                  </a:schemeClr>
                </a:solidFill>
                <a:latin typeface="Times New Roman" pitchFamily="18" charset="0"/>
                <a:cs typeface="Times New Roman" pitchFamily="18" charset="0"/>
              </a:rPr>
              <a:t> </a:t>
            </a:r>
            <a:r>
              <a:rPr lang="cs-CZ" sz="1400" dirty="0" err="1" smtClean="0">
                <a:solidFill>
                  <a:schemeClr val="accent3">
                    <a:lumMod val="50000"/>
                  </a:schemeClr>
                </a:solidFill>
                <a:latin typeface="Times New Roman" pitchFamily="18" charset="0"/>
                <a:cs typeface="Times New Roman" pitchFamily="18" charset="0"/>
              </a:rPr>
              <a:t>Oma</a:t>
            </a:r>
            <a:r>
              <a:rPr lang="cs-CZ" sz="1400" dirty="0" smtClean="0">
                <a:solidFill>
                  <a:schemeClr val="accent3">
                    <a:lumMod val="50000"/>
                  </a:schemeClr>
                </a:solidFill>
                <a:latin typeface="Times New Roman" pitchFamily="18" charset="0"/>
                <a:cs typeface="Times New Roman" pitchFamily="18" charset="0"/>
              </a:rPr>
              <a:t>, </a:t>
            </a:r>
            <a:r>
              <a:rPr lang="cs-CZ" sz="1400" dirty="0" err="1" smtClean="0">
                <a:solidFill>
                  <a:schemeClr val="accent3">
                    <a:lumMod val="50000"/>
                  </a:schemeClr>
                </a:solidFill>
                <a:latin typeface="Times New Roman" pitchFamily="18" charset="0"/>
                <a:cs typeface="Times New Roman" pitchFamily="18" charset="0"/>
              </a:rPr>
              <a:t>dein</a:t>
            </a:r>
            <a:r>
              <a:rPr lang="cs-CZ" sz="1400" dirty="0" smtClean="0">
                <a:solidFill>
                  <a:schemeClr val="accent3">
                    <a:lumMod val="50000"/>
                  </a:schemeClr>
                </a:solidFill>
                <a:latin typeface="Times New Roman" pitchFamily="18" charset="0"/>
                <a:cs typeface="Times New Roman" pitchFamily="18" charset="0"/>
              </a:rPr>
              <a:t> Opa, </a:t>
            </a:r>
            <a:r>
              <a:rPr lang="cs-CZ" sz="1400" dirty="0" err="1" smtClean="0">
                <a:solidFill>
                  <a:schemeClr val="accent3">
                    <a:lumMod val="50000"/>
                  </a:schemeClr>
                </a:solidFill>
                <a:latin typeface="Times New Roman" pitchFamily="18" charset="0"/>
                <a:cs typeface="Times New Roman" pitchFamily="18" charset="0"/>
              </a:rPr>
              <a:t>ihre</a:t>
            </a:r>
            <a:r>
              <a:rPr lang="cs-CZ" sz="1400" dirty="0" smtClean="0">
                <a:solidFill>
                  <a:schemeClr val="accent3">
                    <a:lumMod val="50000"/>
                  </a:schemeClr>
                </a:solidFill>
                <a:latin typeface="Times New Roman" pitchFamily="18" charset="0"/>
                <a:cs typeface="Times New Roman" pitchFamily="18" charset="0"/>
              </a:rPr>
              <a:t> </a:t>
            </a:r>
            <a:r>
              <a:rPr lang="cs-CZ" sz="1400" dirty="0" err="1" smtClean="0">
                <a:solidFill>
                  <a:schemeClr val="accent3">
                    <a:lumMod val="50000"/>
                  </a:schemeClr>
                </a:solidFill>
                <a:latin typeface="Times New Roman" pitchFamily="18" charset="0"/>
                <a:cs typeface="Times New Roman" pitchFamily="18" charset="0"/>
              </a:rPr>
              <a:t>Mutti</a:t>
            </a:r>
            <a:r>
              <a:rPr lang="cs-CZ" sz="1400" dirty="0" smtClean="0">
                <a:solidFill>
                  <a:schemeClr val="accent3">
                    <a:lumMod val="50000"/>
                  </a:schemeClr>
                </a:solidFill>
                <a:latin typeface="Times New Roman" pitchFamily="18" charset="0"/>
                <a:cs typeface="Times New Roman" pitchFamily="18" charset="0"/>
              </a:rPr>
              <a:t>, </a:t>
            </a:r>
            <a:r>
              <a:rPr lang="cs-CZ" sz="1400" dirty="0" err="1" smtClean="0">
                <a:solidFill>
                  <a:schemeClr val="accent3">
                    <a:lumMod val="50000"/>
                  </a:schemeClr>
                </a:solidFill>
                <a:latin typeface="Times New Roman" pitchFamily="18" charset="0"/>
                <a:cs typeface="Times New Roman" pitchFamily="18" charset="0"/>
              </a:rPr>
              <a:t>unser</a:t>
            </a:r>
            <a:r>
              <a:rPr lang="cs-CZ" sz="1400" dirty="0" smtClean="0">
                <a:solidFill>
                  <a:schemeClr val="accent3">
                    <a:lumMod val="50000"/>
                  </a:schemeClr>
                </a:solidFill>
                <a:latin typeface="Times New Roman" pitchFamily="18" charset="0"/>
                <a:cs typeface="Times New Roman" pitchFamily="18" charset="0"/>
              </a:rPr>
              <a:t> Vater, </a:t>
            </a:r>
            <a:r>
              <a:rPr lang="cs-CZ" sz="1400" dirty="0" err="1" smtClean="0">
                <a:solidFill>
                  <a:schemeClr val="accent3">
                    <a:lumMod val="50000"/>
                  </a:schemeClr>
                </a:solidFill>
                <a:latin typeface="Times New Roman" pitchFamily="18" charset="0"/>
                <a:cs typeface="Times New Roman" pitchFamily="18" charset="0"/>
              </a:rPr>
              <a:t>ihr</a:t>
            </a:r>
            <a:r>
              <a:rPr lang="cs-CZ" sz="1400" dirty="0" smtClean="0">
                <a:solidFill>
                  <a:schemeClr val="accent3">
                    <a:lumMod val="50000"/>
                  </a:schemeClr>
                </a:solidFill>
                <a:latin typeface="Times New Roman" pitchFamily="18" charset="0"/>
                <a:cs typeface="Times New Roman" pitchFamily="18" charset="0"/>
              </a:rPr>
              <a:t> </a:t>
            </a:r>
            <a:r>
              <a:rPr lang="cs-CZ" sz="1400" dirty="0" err="1" smtClean="0">
                <a:solidFill>
                  <a:schemeClr val="accent3">
                    <a:lumMod val="50000"/>
                  </a:schemeClr>
                </a:solidFill>
                <a:latin typeface="Times New Roman" pitchFamily="18" charset="0"/>
                <a:cs typeface="Times New Roman" pitchFamily="18" charset="0"/>
              </a:rPr>
              <a:t>Sohn</a:t>
            </a:r>
            <a:r>
              <a:rPr lang="cs-CZ" sz="1400" dirty="0" smtClean="0">
                <a:solidFill>
                  <a:schemeClr val="accent3">
                    <a:lumMod val="50000"/>
                  </a:schemeClr>
                </a:solidFill>
                <a:latin typeface="Times New Roman" pitchFamily="18" charset="0"/>
                <a:cs typeface="Times New Roman" pitchFamily="18" charset="0"/>
              </a:rPr>
              <a:t>, </a:t>
            </a:r>
            <a:r>
              <a:rPr lang="cs-CZ" sz="1400" dirty="0" err="1" smtClean="0">
                <a:solidFill>
                  <a:schemeClr val="accent3">
                    <a:lumMod val="50000"/>
                  </a:schemeClr>
                </a:solidFill>
                <a:latin typeface="Times New Roman" pitchFamily="18" charset="0"/>
                <a:cs typeface="Times New Roman" pitchFamily="18" charset="0"/>
              </a:rPr>
              <a:t>meine</a:t>
            </a:r>
            <a:r>
              <a:rPr lang="cs-CZ" sz="1400" dirty="0" smtClean="0">
                <a:solidFill>
                  <a:schemeClr val="accent3">
                    <a:lumMod val="50000"/>
                  </a:schemeClr>
                </a:solidFill>
                <a:latin typeface="Times New Roman" pitchFamily="18" charset="0"/>
                <a:cs typeface="Times New Roman" pitchFamily="18" charset="0"/>
              </a:rPr>
              <a:t> </a:t>
            </a:r>
            <a:r>
              <a:rPr lang="cs-CZ" sz="1400" dirty="0" err="1" smtClean="0">
                <a:solidFill>
                  <a:schemeClr val="accent3">
                    <a:lumMod val="50000"/>
                  </a:schemeClr>
                </a:solidFill>
                <a:latin typeface="Times New Roman" pitchFamily="18" charset="0"/>
                <a:cs typeface="Times New Roman" pitchFamily="18" charset="0"/>
              </a:rPr>
              <a:t>Schwester</a:t>
            </a:r>
            <a:r>
              <a:rPr lang="cs-CZ" sz="1400" dirty="0" smtClean="0">
                <a:solidFill>
                  <a:schemeClr val="accent3">
                    <a:lumMod val="50000"/>
                  </a:schemeClr>
                </a:solidFill>
                <a:latin typeface="Times New Roman" pitchFamily="18" charset="0"/>
                <a:cs typeface="Times New Roman" pitchFamily="18" charset="0"/>
              </a:rPr>
              <a:t>, </a:t>
            </a:r>
            <a:r>
              <a:rPr lang="cs-CZ" sz="1400" dirty="0" err="1" smtClean="0">
                <a:solidFill>
                  <a:schemeClr val="accent3">
                    <a:lumMod val="50000"/>
                  </a:schemeClr>
                </a:solidFill>
                <a:latin typeface="Times New Roman" pitchFamily="18" charset="0"/>
                <a:cs typeface="Times New Roman" pitchFamily="18" charset="0"/>
              </a:rPr>
              <a:t>ihre</a:t>
            </a:r>
            <a:r>
              <a:rPr lang="cs-CZ" sz="1400" dirty="0" smtClean="0">
                <a:solidFill>
                  <a:schemeClr val="accent3">
                    <a:lumMod val="50000"/>
                  </a:schemeClr>
                </a:solidFill>
                <a:latin typeface="Times New Roman" pitchFamily="18" charset="0"/>
                <a:cs typeface="Times New Roman" pitchFamily="18" charset="0"/>
              </a:rPr>
              <a:t> </a:t>
            </a:r>
            <a:r>
              <a:rPr lang="cs-CZ" sz="1400" b="1" dirty="0" err="1" smtClean="0">
                <a:solidFill>
                  <a:schemeClr val="accent3">
                    <a:lumMod val="50000"/>
                  </a:schemeClr>
                </a:solidFill>
                <a:latin typeface="Times New Roman" pitchFamily="18" charset="0"/>
                <a:cs typeface="Times New Roman" pitchFamily="18" charset="0"/>
              </a:rPr>
              <a:t>Mädchen</a:t>
            </a:r>
            <a:r>
              <a:rPr lang="cs-CZ" sz="1400" dirty="0" smtClean="0">
                <a:solidFill>
                  <a:schemeClr val="accent3">
                    <a:lumMod val="50000"/>
                  </a:schemeClr>
                </a:solidFill>
                <a:latin typeface="Times New Roman" pitchFamily="18" charset="0"/>
                <a:cs typeface="Times New Roman" pitchFamily="18" charset="0"/>
              </a:rPr>
              <a:t>, </a:t>
            </a:r>
            <a:r>
              <a:rPr lang="cs-CZ" sz="1400" dirty="0" err="1" smtClean="0">
                <a:solidFill>
                  <a:schemeClr val="accent3">
                    <a:lumMod val="50000"/>
                  </a:schemeClr>
                </a:solidFill>
                <a:latin typeface="Times New Roman" pitchFamily="18" charset="0"/>
                <a:cs typeface="Times New Roman" pitchFamily="18" charset="0"/>
              </a:rPr>
              <a:t>unsere</a:t>
            </a:r>
            <a:r>
              <a:rPr lang="cs-CZ" sz="1400" dirty="0" smtClean="0">
                <a:solidFill>
                  <a:schemeClr val="accent3">
                    <a:lumMod val="50000"/>
                  </a:schemeClr>
                </a:solidFill>
                <a:latin typeface="Times New Roman" pitchFamily="18" charset="0"/>
                <a:cs typeface="Times New Roman" pitchFamily="18" charset="0"/>
              </a:rPr>
              <a:t> </a:t>
            </a:r>
            <a:r>
              <a:rPr lang="cs-CZ" sz="1400" dirty="0" err="1" smtClean="0">
                <a:solidFill>
                  <a:schemeClr val="accent3">
                    <a:lumMod val="50000"/>
                  </a:schemeClr>
                </a:solidFill>
                <a:latin typeface="Times New Roman" pitchFamily="18" charset="0"/>
                <a:cs typeface="Times New Roman" pitchFamily="18" charset="0"/>
              </a:rPr>
              <a:t>Tochter</a:t>
            </a:r>
            <a:r>
              <a:rPr lang="cs-CZ" sz="1400" dirty="0" smtClean="0">
                <a:solidFill>
                  <a:schemeClr val="accent3">
                    <a:lumMod val="50000"/>
                  </a:schemeClr>
                </a:solidFill>
                <a:latin typeface="Times New Roman" pitchFamily="18" charset="0"/>
                <a:cs typeface="Times New Roman" pitchFamily="18" charset="0"/>
              </a:rPr>
              <a:t>, </a:t>
            </a:r>
          </a:p>
          <a:p>
            <a:r>
              <a:rPr lang="cs-CZ" sz="1400" dirty="0" err="1" smtClean="0">
                <a:solidFill>
                  <a:schemeClr val="accent3">
                    <a:lumMod val="50000"/>
                  </a:schemeClr>
                </a:solidFill>
                <a:latin typeface="Times New Roman" pitchFamily="18" charset="0"/>
                <a:cs typeface="Times New Roman" pitchFamily="18" charset="0"/>
              </a:rPr>
              <a:t>seine</a:t>
            </a:r>
            <a:r>
              <a:rPr lang="cs-CZ" sz="1400" dirty="0" smtClean="0">
                <a:solidFill>
                  <a:schemeClr val="accent3">
                    <a:lumMod val="50000"/>
                  </a:schemeClr>
                </a:solidFill>
                <a:latin typeface="Times New Roman" pitchFamily="18" charset="0"/>
                <a:cs typeface="Times New Roman" pitchFamily="18" charset="0"/>
              </a:rPr>
              <a:t> </a:t>
            </a:r>
            <a:r>
              <a:rPr lang="cs-CZ" sz="1400" dirty="0" err="1" smtClean="0">
                <a:solidFill>
                  <a:schemeClr val="accent3">
                    <a:lumMod val="50000"/>
                  </a:schemeClr>
                </a:solidFill>
                <a:latin typeface="Times New Roman" pitchFamily="18" charset="0"/>
                <a:cs typeface="Times New Roman" pitchFamily="18" charset="0"/>
              </a:rPr>
              <a:t>Frau</a:t>
            </a:r>
            <a:r>
              <a:rPr lang="cs-CZ" sz="1400" dirty="0" smtClean="0">
                <a:solidFill>
                  <a:schemeClr val="accent3">
                    <a:lumMod val="50000"/>
                  </a:schemeClr>
                </a:solidFill>
                <a:latin typeface="Times New Roman" pitchFamily="18" charset="0"/>
                <a:cs typeface="Times New Roman" pitchFamily="18" charset="0"/>
              </a:rPr>
              <a:t>, </a:t>
            </a:r>
            <a:r>
              <a:rPr lang="cs-CZ" sz="1400" dirty="0" err="1" smtClean="0">
                <a:solidFill>
                  <a:schemeClr val="accent3">
                    <a:lumMod val="50000"/>
                  </a:schemeClr>
                </a:solidFill>
                <a:latin typeface="Times New Roman" pitchFamily="18" charset="0"/>
                <a:cs typeface="Times New Roman" pitchFamily="18" charset="0"/>
              </a:rPr>
              <a:t>ihr</a:t>
            </a:r>
            <a:r>
              <a:rPr lang="cs-CZ" sz="1400" dirty="0" smtClean="0">
                <a:solidFill>
                  <a:schemeClr val="accent3">
                    <a:lumMod val="50000"/>
                  </a:schemeClr>
                </a:solidFill>
                <a:latin typeface="Times New Roman" pitchFamily="18" charset="0"/>
                <a:cs typeface="Times New Roman" pitchFamily="18" charset="0"/>
              </a:rPr>
              <a:t> Mann, </a:t>
            </a:r>
            <a:r>
              <a:rPr lang="cs-CZ" sz="1400" dirty="0" err="1" smtClean="0">
                <a:solidFill>
                  <a:schemeClr val="accent3">
                    <a:lumMod val="50000"/>
                  </a:schemeClr>
                </a:solidFill>
                <a:latin typeface="Times New Roman" pitchFamily="18" charset="0"/>
                <a:cs typeface="Times New Roman" pitchFamily="18" charset="0"/>
              </a:rPr>
              <a:t>euer</a:t>
            </a:r>
            <a:r>
              <a:rPr lang="cs-CZ" sz="1400" dirty="0" smtClean="0">
                <a:solidFill>
                  <a:schemeClr val="accent3">
                    <a:lumMod val="50000"/>
                  </a:schemeClr>
                </a:solidFill>
                <a:latin typeface="Times New Roman" pitchFamily="18" charset="0"/>
                <a:cs typeface="Times New Roman" pitchFamily="18" charset="0"/>
              </a:rPr>
              <a:t> </a:t>
            </a:r>
            <a:r>
              <a:rPr lang="cs-CZ" sz="1400" dirty="0" err="1" smtClean="0">
                <a:solidFill>
                  <a:schemeClr val="accent3">
                    <a:lumMod val="50000"/>
                  </a:schemeClr>
                </a:solidFill>
                <a:latin typeface="Times New Roman" pitchFamily="18" charset="0"/>
                <a:cs typeface="Times New Roman" pitchFamily="18" charset="0"/>
              </a:rPr>
              <a:t>Kind</a:t>
            </a:r>
            <a:r>
              <a:rPr lang="cs-CZ" sz="1400" dirty="0" smtClean="0">
                <a:solidFill>
                  <a:schemeClr val="accent3">
                    <a:lumMod val="50000"/>
                  </a:schemeClr>
                </a:solidFill>
                <a:latin typeface="Times New Roman" pitchFamily="18" charset="0"/>
                <a:cs typeface="Times New Roman" pitchFamily="18" charset="0"/>
              </a:rPr>
              <a:t>,  </a:t>
            </a:r>
            <a:r>
              <a:rPr lang="cs-CZ" sz="1400" dirty="0" err="1" smtClean="0">
                <a:solidFill>
                  <a:schemeClr val="accent3">
                    <a:lumMod val="50000"/>
                  </a:schemeClr>
                </a:solidFill>
                <a:latin typeface="Times New Roman" pitchFamily="18" charset="0"/>
                <a:cs typeface="Times New Roman" pitchFamily="18" charset="0"/>
              </a:rPr>
              <a:t>ihre</a:t>
            </a:r>
            <a:r>
              <a:rPr lang="cs-CZ" sz="1400" dirty="0" smtClean="0">
                <a:solidFill>
                  <a:schemeClr val="accent3">
                    <a:lumMod val="50000"/>
                  </a:schemeClr>
                </a:solidFill>
                <a:latin typeface="Times New Roman" pitchFamily="18" charset="0"/>
                <a:cs typeface="Times New Roman" pitchFamily="18" charset="0"/>
              </a:rPr>
              <a:t> </a:t>
            </a:r>
            <a:r>
              <a:rPr lang="cs-CZ" sz="1400" b="1" dirty="0" err="1" smtClean="0">
                <a:solidFill>
                  <a:schemeClr val="accent3">
                    <a:lumMod val="50000"/>
                  </a:schemeClr>
                </a:solidFill>
                <a:latin typeface="Times New Roman" pitchFamily="18" charset="0"/>
                <a:cs typeface="Times New Roman" pitchFamily="18" charset="0"/>
              </a:rPr>
              <a:t>Bücher</a:t>
            </a:r>
            <a:r>
              <a:rPr lang="cs-CZ" sz="1400" dirty="0" smtClean="0">
                <a:solidFill>
                  <a:schemeClr val="accent3">
                    <a:lumMod val="50000"/>
                  </a:schemeClr>
                </a:solidFill>
                <a:latin typeface="Times New Roman" pitchFamily="18" charset="0"/>
                <a:cs typeface="Times New Roman" pitchFamily="18" charset="0"/>
              </a:rPr>
              <a:t>, </a:t>
            </a:r>
          </a:p>
          <a:p>
            <a:r>
              <a:rPr lang="cs-CZ" sz="1400" dirty="0" err="1">
                <a:solidFill>
                  <a:schemeClr val="accent3">
                    <a:lumMod val="50000"/>
                  </a:schemeClr>
                </a:solidFill>
                <a:latin typeface="Times New Roman" pitchFamily="18" charset="0"/>
                <a:cs typeface="Times New Roman" pitchFamily="18" charset="0"/>
              </a:rPr>
              <a:t>u</a:t>
            </a:r>
            <a:r>
              <a:rPr lang="cs-CZ" sz="1400" dirty="0" err="1" smtClean="0">
                <a:solidFill>
                  <a:schemeClr val="accent3">
                    <a:lumMod val="50000"/>
                  </a:schemeClr>
                </a:solidFill>
                <a:latin typeface="Times New Roman" pitchFamily="18" charset="0"/>
                <a:cs typeface="Times New Roman" pitchFamily="18" charset="0"/>
              </a:rPr>
              <a:t>nsere</a:t>
            </a:r>
            <a:r>
              <a:rPr lang="cs-CZ" sz="1400" dirty="0" smtClean="0">
                <a:solidFill>
                  <a:schemeClr val="accent3">
                    <a:lumMod val="50000"/>
                  </a:schemeClr>
                </a:solidFill>
                <a:latin typeface="Times New Roman" pitchFamily="18" charset="0"/>
                <a:cs typeface="Times New Roman" pitchFamily="18" charset="0"/>
              </a:rPr>
              <a:t> </a:t>
            </a:r>
            <a:r>
              <a:rPr lang="cs-CZ" sz="1400" dirty="0" err="1" smtClean="0">
                <a:solidFill>
                  <a:schemeClr val="accent3">
                    <a:lumMod val="50000"/>
                  </a:schemeClr>
                </a:solidFill>
                <a:latin typeface="Times New Roman" pitchFamily="18" charset="0"/>
                <a:cs typeface="Times New Roman" pitchFamily="18" charset="0"/>
              </a:rPr>
              <a:t>Familie</a:t>
            </a:r>
            <a:r>
              <a:rPr lang="cs-CZ" sz="1400" dirty="0" smtClean="0">
                <a:solidFill>
                  <a:schemeClr val="accent3">
                    <a:lumMod val="50000"/>
                  </a:schemeClr>
                </a:solidFill>
                <a:latin typeface="Times New Roman" pitchFamily="18" charset="0"/>
                <a:cs typeface="Times New Roman" pitchFamily="18" charset="0"/>
              </a:rPr>
              <a:t>, </a:t>
            </a:r>
            <a:r>
              <a:rPr lang="cs-CZ" sz="1400" dirty="0" err="1" smtClean="0">
                <a:solidFill>
                  <a:schemeClr val="accent3">
                    <a:lumMod val="50000"/>
                  </a:schemeClr>
                </a:solidFill>
                <a:latin typeface="Times New Roman" pitchFamily="18" charset="0"/>
                <a:cs typeface="Times New Roman" pitchFamily="18" charset="0"/>
              </a:rPr>
              <a:t>ihr</a:t>
            </a:r>
            <a:r>
              <a:rPr lang="cs-CZ" sz="1400" dirty="0" smtClean="0">
                <a:solidFill>
                  <a:schemeClr val="accent3">
                    <a:lumMod val="50000"/>
                  </a:schemeClr>
                </a:solidFill>
                <a:latin typeface="Times New Roman" pitchFamily="18" charset="0"/>
                <a:cs typeface="Times New Roman" pitchFamily="18" charset="0"/>
              </a:rPr>
              <a:t> </a:t>
            </a:r>
            <a:r>
              <a:rPr lang="cs-CZ" sz="1400" dirty="0" err="1" smtClean="0">
                <a:solidFill>
                  <a:schemeClr val="accent3">
                    <a:lumMod val="50000"/>
                  </a:schemeClr>
                </a:solidFill>
                <a:latin typeface="Times New Roman" pitchFamily="18" charset="0"/>
                <a:cs typeface="Times New Roman" pitchFamily="18" charset="0"/>
              </a:rPr>
              <a:t>Junge</a:t>
            </a:r>
            <a:r>
              <a:rPr lang="cs-CZ" sz="1400" dirty="0" smtClean="0">
                <a:solidFill>
                  <a:schemeClr val="accent3">
                    <a:lumMod val="50000"/>
                  </a:schemeClr>
                </a:solidFill>
                <a:latin typeface="Times New Roman" pitchFamily="18" charset="0"/>
                <a:cs typeface="Times New Roman" pitchFamily="18" charset="0"/>
              </a:rPr>
              <a:t>, </a:t>
            </a:r>
            <a:r>
              <a:rPr lang="cs-CZ" sz="1400" dirty="0" err="1" smtClean="0">
                <a:solidFill>
                  <a:schemeClr val="accent3">
                    <a:lumMod val="50000"/>
                  </a:schemeClr>
                </a:solidFill>
                <a:latin typeface="Times New Roman" pitchFamily="18" charset="0"/>
                <a:cs typeface="Times New Roman" pitchFamily="18" charset="0"/>
              </a:rPr>
              <a:t>sein</a:t>
            </a:r>
            <a:r>
              <a:rPr lang="cs-CZ" sz="1400" dirty="0" smtClean="0">
                <a:solidFill>
                  <a:schemeClr val="accent3">
                    <a:lumMod val="50000"/>
                  </a:schemeClr>
                </a:solidFill>
                <a:latin typeface="Times New Roman" pitchFamily="18" charset="0"/>
                <a:cs typeface="Times New Roman" pitchFamily="18" charset="0"/>
              </a:rPr>
              <a:t> </a:t>
            </a:r>
            <a:r>
              <a:rPr lang="cs-CZ" sz="1400" dirty="0" err="1" smtClean="0">
                <a:solidFill>
                  <a:schemeClr val="accent3">
                    <a:lumMod val="50000"/>
                  </a:schemeClr>
                </a:solidFill>
                <a:latin typeface="Times New Roman" pitchFamily="18" charset="0"/>
                <a:cs typeface="Times New Roman" pitchFamily="18" charset="0"/>
              </a:rPr>
              <a:t>Enkel</a:t>
            </a:r>
            <a:r>
              <a:rPr lang="cs-CZ" sz="1400" dirty="0" smtClean="0">
                <a:solidFill>
                  <a:schemeClr val="accent3">
                    <a:lumMod val="50000"/>
                  </a:schemeClr>
                </a:solidFill>
                <a:latin typeface="Times New Roman" pitchFamily="18" charset="0"/>
                <a:cs typeface="Times New Roman" pitchFamily="18" charset="0"/>
              </a:rPr>
              <a:t>, </a:t>
            </a:r>
            <a:r>
              <a:rPr lang="cs-CZ" sz="1400" dirty="0" err="1" smtClean="0">
                <a:solidFill>
                  <a:schemeClr val="accent3">
                    <a:lumMod val="50000"/>
                  </a:schemeClr>
                </a:solidFill>
                <a:latin typeface="Times New Roman" pitchFamily="18" charset="0"/>
                <a:cs typeface="Times New Roman" pitchFamily="18" charset="0"/>
              </a:rPr>
              <a:t>deine</a:t>
            </a:r>
            <a:r>
              <a:rPr lang="cs-CZ" sz="1400" dirty="0" smtClean="0">
                <a:solidFill>
                  <a:schemeClr val="accent3">
                    <a:lumMod val="50000"/>
                  </a:schemeClr>
                </a:solidFill>
                <a:latin typeface="Times New Roman" pitchFamily="18" charset="0"/>
                <a:cs typeface="Times New Roman" pitchFamily="18" charset="0"/>
              </a:rPr>
              <a:t> </a:t>
            </a:r>
            <a:r>
              <a:rPr lang="cs-CZ" sz="1400" dirty="0" err="1" smtClean="0">
                <a:solidFill>
                  <a:schemeClr val="accent3">
                    <a:lumMod val="50000"/>
                  </a:schemeClr>
                </a:solidFill>
                <a:latin typeface="Times New Roman" pitchFamily="18" charset="0"/>
                <a:cs typeface="Times New Roman" pitchFamily="18" charset="0"/>
              </a:rPr>
              <a:t>Enkelin</a:t>
            </a:r>
            <a:r>
              <a:rPr lang="cs-CZ" sz="1400" dirty="0" smtClean="0">
                <a:solidFill>
                  <a:schemeClr val="accent3">
                    <a:lumMod val="50000"/>
                  </a:schemeClr>
                </a:solidFill>
                <a:latin typeface="Times New Roman" pitchFamily="18" charset="0"/>
                <a:cs typeface="Times New Roman" pitchFamily="18" charset="0"/>
              </a:rPr>
              <a:t>  </a:t>
            </a:r>
          </a:p>
          <a:p>
            <a:endParaRPr lang="cs-CZ" sz="1400" dirty="0" smtClean="0">
              <a:solidFill>
                <a:schemeClr val="accent3">
                  <a:lumMod val="50000"/>
                </a:schemeClr>
              </a:solidFill>
              <a:latin typeface="Times New Roman" pitchFamily="18" charset="0"/>
              <a:cs typeface="Times New Roman" pitchFamily="18" charset="0"/>
            </a:endParaRPr>
          </a:p>
          <a:p>
            <a:r>
              <a:rPr lang="cs-CZ" sz="1400" dirty="0">
                <a:solidFill>
                  <a:schemeClr val="accent3">
                    <a:lumMod val="50000"/>
                  </a:schemeClr>
                </a:solidFill>
                <a:latin typeface="Times New Roman" pitchFamily="18" charset="0"/>
                <a:cs typeface="Times New Roman" pitchFamily="18" charset="0"/>
              </a:rPr>
              <a:t>m</a:t>
            </a:r>
            <a:r>
              <a:rPr lang="cs-CZ" sz="1400" dirty="0" smtClean="0">
                <a:solidFill>
                  <a:schemeClr val="accent3">
                    <a:lumMod val="50000"/>
                  </a:schemeClr>
                </a:solidFill>
                <a:latin typeface="Times New Roman" pitchFamily="18" charset="0"/>
                <a:cs typeface="Times New Roman" pitchFamily="18" charset="0"/>
              </a:rPr>
              <a:t>oje kniha, její papír, náš sešit, tvoje školní taška, jeho nůžky, naše lepidlo, jejich penál, naše ořezávátko, její fixy, naše pastelky, jejich křídy, tvoje vodovky, naše pravítko, její guma, jeho pero, vaše tužka</a:t>
            </a:r>
            <a:endParaRPr lang="cs-CZ" sz="1400" dirty="0">
              <a:solidFill>
                <a:schemeClr val="accent3">
                  <a:lumMod val="50000"/>
                </a:schemeClr>
              </a:solidFill>
              <a:latin typeface="Times New Roman" pitchFamily="18" charset="0"/>
              <a:cs typeface="Times New Roman" pitchFamily="18" charset="0"/>
            </a:endParaRPr>
          </a:p>
        </p:txBody>
      </p:sp>
      <p:sp>
        <p:nvSpPr>
          <p:cNvPr id="12" name="TextovéPole 11"/>
          <p:cNvSpPr txBox="1"/>
          <p:nvPr/>
        </p:nvSpPr>
        <p:spPr>
          <a:xfrm>
            <a:off x="251520" y="1491630"/>
            <a:ext cx="4248472" cy="2677656"/>
          </a:xfrm>
          <a:prstGeom prst="rect">
            <a:avLst/>
          </a:prstGeom>
          <a:solidFill>
            <a:schemeClr val="bg1"/>
          </a:solidFill>
          <a:ln w="25400">
            <a:solidFill>
              <a:srgbClr val="C00000"/>
            </a:solidFill>
          </a:ln>
        </p:spPr>
        <p:txBody>
          <a:bodyPr wrap="square" rtlCol="0">
            <a:spAutoFit/>
          </a:bodyPr>
          <a:lstStyle/>
          <a:p>
            <a:r>
              <a:rPr lang="cs-CZ" sz="1400" b="1" u="sng" dirty="0" err="1" smtClean="0">
                <a:solidFill>
                  <a:schemeClr val="accent3">
                    <a:lumMod val="50000"/>
                  </a:schemeClr>
                </a:solidFill>
                <a:latin typeface="Times New Roman" pitchFamily="18" charset="0"/>
                <a:cs typeface="Times New Roman" pitchFamily="18" charset="0"/>
              </a:rPr>
              <a:t>Kontrolier</a:t>
            </a:r>
            <a:r>
              <a:rPr lang="cs-CZ" sz="1400" b="1" u="sng" dirty="0" smtClean="0">
                <a:solidFill>
                  <a:schemeClr val="accent3">
                    <a:lumMod val="50000"/>
                  </a:schemeClr>
                </a:solidFill>
                <a:latin typeface="Times New Roman" pitchFamily="18" charset="0"/>
                <a:cs typeface="Times New Roman" pitchFamily="18" charset="0"/>
              </a:rPr>
              <a:t> </a:t>
            </a:r>
            <a:r>
              <a:rPr lang="cs-CZ" sz="1400" b="1" u="sng" dirty="0" err="1">
                <a:solidFill>
                  <a:schemeClr val="accent3">
                    <a:lumMod val="50000"/>
                  </a:schemeClr>
                </a:solidFill>
                <a:latin typeface="Times New Roman" pitchFamily="18" charset="0"/>
                <a:cs typeface="Times New Roman" pitchFamily="18" charset="0"/>
              </a:rPr>
              <a:t>mal</a:t>
            </a:r>
            <a:r>
              <a:rPr lang="cs-CZ" sz="1400" b="1" u="sng" dirty="0">
                <a:solidFill>
                  <a:schemeClr val="accent3">
                    <a:lumMod val="50000"/>
                  </a:schemeClr>
                </a:solidFill>
                <a:latin typeface="Times New Roman" pitchFamily="18" charset="0"/>
                <a:cs typeface="Times New Roman" pitchFamily="18" charset="0"/>
              </a:rPr>
              <a:t> / Kontroluj si</a:t>
            </a:r>
            <a:r>
              <a:rPr lang="cs-CZ" sz="1400" b="1" u="sng" dirty="0" smtClean="0">
                <a:solidFill>
                  <a:schemeClr val="accent3">
                    <a:lumMod val="50000"/>
                  </a:schemeClr>
                </a:solidFill>
                <a:latin typeface="Times New Roman" pitchFamily="18" charset="0"/>
                <a:cs typeface="Times New Roman" pitchFamily="18" charset="0"/>
              </a:rPr>
              <a:t>:</a:t>
            </a:r>
          </a:p>
          <a:p>
            <a:endParaRPr lang="cs-CZ" sz="1400" b="1" u="sng" dirty="0" smtClean="0">
              <a:solidFill>
                <a:schemeClr val="accent3">
                  <a:lumMod val="50000"/>
                </a:schemeClr>
              </a:solidFill>
              <a:latin typeface="Times New Roman" pitchFamily="18" charset="0"/>
              <a:cs typeface="Times New Roman" pitchFamily="18" charset="0"/>
            </a:endParaRPr>
          </a:p>
          <a:p>
            <a:r>
              <a:rPr lang="cs-CZ" sz="1400" dirty="0">
                <a:solidFill>
                  <a:schemeClr val="accent3">
                    <a:lumMod val="50000"/>
                  </a:schemeClr>
                </a:solidFill>
                <a:latin typeface="Times New Roman" pitchFamily="18" charset="0"/>
                <a:cs typeface="Times New Roman" pitchFamily="18" charset="0"/>
              </a:rPr>
              <a:t>m</a:t>
            </a:r>
            <a:r>
              <a:rPr lang="cs-CZ" sz="1400" dirty="0" smtClean="0">
                <a:solidFill>
                  <a:schemeClr val="accent3">
                    <a:lumMod val="50000"/>
                  </a:schemeClr>
                </a:solidFill>
                <a:latin typeface="Times New Roman" pitchFamily="18" charset="0"/>
                <a:cs typeface="Times New Roman" pitchFamily="18" charset="0"/>
              </a:rPr>
              <a:t>oje babička, tvůj dědeček, její matka, náš otec, její syn, moje sestra, jeho dívka, naše dcera, jeho paní, její muž, vaše děti, jejich knihy,  naše rodina, její chlapec, jeho bratranec, tvoje sestřenice</a:t>
            </a:r>
          </a:p>
          <a:p>
            <a:endParaRPr lang="cs-CZ" sz="1400" dirty="0" smtClean="0">
              <a:solidFill>
                <a:schemeClr val="accent3">
                  <a:lumMod val="50000"/>
                </a:schemeClr>
              </a:solidFill>
              <a:latin typeface="Times New Roman" pitchFamily="18" charset="0"/>
              <a:cs typeface="Times New Roman" pitchFamily="18" charset="0"/>
            </a:endParaRPr>
          </a:p>
          <a:p>
            <a:r>
              <a:rPr lang="cs-CZ" sz="1400" dirty="0">
                <a:solidFill>
                  <a:schemeClr val="accent3">
                    <a:lumMod val="50000"/>
                  </a:schemeClr>
                </a:solidFill>
                <a:latin typeface="Times New Roman" pitchFamily="18" charset="0"/>
                <a:cs typeface="Times New Roman" pitchFamily="18" charset="0"/>
              </a:rPr>
              <a:t>m</a:t>
            </a:r>
            <a:r>
              <a:rPr lang="cs-CZ" sz="1400" dirty="0" smtClean="0">
                <a:solidFill>
                  <a:schemeClr val="accent3">
                    <a:lumMod val="50000"/>
                  </a:schemeClr>
                </a:solidFill>
                <a:latin typeface="Times New Roman" pitchFamily="18" charset="0"/>
                <a:cs typeface="Times New Roman" pitchFamily="18" charset="0"/>
              </a:rPr>
              <a:t>ein Buch, </a:t>
            </a:r>
            <a:r>
              <a:rPr lang="cs-CZ" sz="1400" dirty="0" err="1" smtClean="0">
                <a:solidFill>
                  <a:schemeClr val="accent3">
                    <a:lumMod val="50000"/>
                  </a:schemeClr>
                </a:solidFill>
                <a:latin typeface="Times New Roman" pitchFamily="18" charset="0"/>
                <a:cs typeface="Times New Roman" pitchFamily="18" charset="0"/>
              </a:rPr>
              <a:t>ihr</a:t>
            </a:r>
            <a:r>
              <a:rPr lang="cs-CZ" sz="1400" dirty="0" smtClean="0">
                <a:solidFill>
                  <a:schemeClr val="accent3">
                    <a:lumMod val="50000"/>
                  </a:schemeClr>
                </a:solidFill>
                <a:latin typeface="Times New Roman" pitchFamily="18" charset="0"/>
                <a:cs typeface="Times New Roman" pitchFamily="18" charset="0"/>
              </a:rPr>
              <a:t> </a:t>
            </a:r>
            <a:r>
              <a:rPr lang="cs-CZ" sz="1400" dirty="0" err="1" smtClean="0">
                <a:solidFill>
                  <a:schemeClr val="accent3">
                    <a:lumMod val="50000"/>
                  </a:schemeClr>
                </a:solidFill>
                <a:latin typeface="Times New Roman" pitchFamily="18" charset="0"/>
                <a:cs typeface="Times New Roman" pitchFamily="18" charset="0"/>
              </a:rPr>
              <a:t>Papier</a:t>
            </a:r>
            <a:r>
              <a:rPr lang="cs-CZ" sz="1400" dirty="0" smtClean="0">
                <a:solidFill>
                  <a:schemeClr val="accent3">
                    <a:lumMod val="50000"/>
                  </a:schemeClr>
                </a:solidFill>
                <a:latin typeface="Times New Roman" pitchFamily="18" charset="0"/>
                <a:cs typeface="Times New Roman" pitchFamily="18" charset="0"/>
              </a:rPr>
              <a:t>, </a:t>
            </a:r>
            <a:r>
              <a:rPr lang="cs-CZ" sz="1400" dirty="0" err="1" smtClean="0">
                <a:solidFill>
                  <a:schemeClr val="accent3">
                    <a:lumMod val="50000"/>
                  </a:schemeClr>
                </a:solidFill>
                <a:latin typeface="Times New Roman" pitchFamily="18" charset="0"/>
                <a:cs typeface="Times New Roman" pitchFamily="18" charset="0"/>
              </a:rPr>
              <a:t>unser</a:t>
            </a:r>
            <a:r>
              <a:rPr lang="cs-CZ" sz="1400" dirty="0" smtClean="0">
                <a:solidFill>
                  <a:schemeClr val="accent3">
                    <a:lumMod val="50000"/>
                  </a:schemeClr>
                </a:solidFill>
                <a:latin typeface="Times New Roman" pitchFamily="18" charset="0"/>
                <a:cs typeface="Times New Roman" pitchFamily="18" charset="0"/>
              </a:rPr>
              <a:t> Heft, </a:t>
            </a:r>
            <a:r>
              <a:rPr lang="cs-CZ" sz="1400" dirty="0" err="1" smtClean="0">
                <a:solidFill>
                  <a:schemeClr val="accent3">
                    <a:lumMod val="50000"/>
                  </a:schemeClr>
                </a:solidFill>
                <a:latin typeface="Times New Roman" pitchFamily="18" charset="0"/>
                <a:cs typeface="Times New Roman" pitchFamily="18" charset="0"/>
              </a:rPr>
              <a:t>deine</a:t>
            </a:r>
            <a:r>
              <a:rPr lang="cs-CZ" sz="1400" dirty="0" smtClean="0">
                <a:solidFill>
                  <a:schemeClr val="accent3">
                    <a:lumMod val="50000"/>
                  </a:schemeClr>
                </a:solidFill>
                <a:latin typeface="Times New Roman" pitchFamily="18" charset="0"/>
                <a:cs typeface="Times New Roman" pitchFamily="18" charset="0"/>
              </a:rPr>
              <a:t> </a:t>
            </a:r>
            <a:r>
              <a:rPr lang="cs-CZ" sz="1400" dirty="0" err="1" smtClean="0">
                <a:solidFill>
                  <a:schemeClr val="accent3">
                    <a:lumMod val="50000"/>
                  </a:schemeClr>
                </a:solidFill>
                <a:latin typeface="Times New Roman" pitchFamily="18" charset="0"/>
                <a:cs typeface="Times New Roman" pitchFamily="18" charset="0"/>
              </a:rPr>
              <a:t>Schultasche</a:t>
            </a:r>
            <a:r>
              <a:rPr lang="cs-CZ" sz="1400" dirty="0" smtClean="0">
                <a:solidFill>
                  <a:schemeClr val="accent3">
                    <a:lumMod val="50000"/>
                  </a:schemeClr>
                </a:solidFill>
                <a:latin typeface="Times New Roman" pitchFamily="18" charset="0"/>
                <a:cs typeface="Times New Roman" pitchFamily="18" charset="0"/>
              </a:rPr>
              <a:t>, </a:t>
            </a:r>
            <a:r>
              <a:rPr lang="cs-CZ" sz="1400" dirty="0" err="1" smtClean="0">
                <a:solidFill>
                  <a:schemeClr val="accent3">
                    <a:lumMod val="50000"/>
                  </a:schemeClr>
                </a:solidFill>
                <a:latin typeface="Times New Roman" pitchFamily="18" charset="0"/>
                <a:cs typeface="Times New Roman" pitchFamily="18" charset="0"/>
              </a:rPr>
              <a:t>seine</a:t>
            </a:r>
            <a:r>
              <a:rPr lang="cs-CZ" sz="1400" dirty="0" smtClean="0">
                <a:solidFill>
                  <a:schemeClr val="accent3">
                    <a:lumMod val="50000"/>
                  </a:schemeClr>
                </a:solidFill>
                <a:latin typeface="Times New Roman" pitchFamily="18" charset="0"/>
                <a:cs typeface="Times New Roman" pitchFamily="18" charset="0"/>
              </a:rPr>
              <a:t> </a:t>
            </a:r>
            <a:r>
              <a:rPr lang="cs-CZ" sz="1400" dirty="0" err="1" smtClean="0">
                <a:solidFill>
                  <a:schemeClr val="accent3">
                    <a:lumMod val="50000"/>
                  </a:schemeClr>
                </a:solidFill>
                <a:latin typeface="Times New Roman" pitchFamily="18" charset="0"/>
                <a:cs typeface="Times New Roman" pitchFamily="18" charset="0"/>
              </a:rPr>
              <a:t>Schere</a:t>
            </a:r>
            <a:r>
              <a:rPr lang="cs-CZ" sz="1400" dirty="0" smtClean="0">
                <a:solidFill>
                  <a:schemeClr val="accent3">
                    <a:lumMod val="50000"/>
                  </a:schemeClr>
                </a:solidFill>
                <a:latin typeface="Times New Roman" pitchFamily="18" charset="0"/>
                <a:cs typeface="Times New Roman" pitchFamily="18" charset="0"/>
              </a:rPr>
              <a:t>, </a:t>
            </a:r>
            <a:r>
              <a:rPr lang="cs-CZ" sz="1400" dirty="0" err="1" smtClean="0">
                <a:solidFill>
                  <a:schemeClr val="accent3">
                    <a:lumMod val="50000"/>
                  </a:schemeClr>
                </a:solidFill>
                <a:latin typeface="Times New Roman" pitchFamily="18" charset="0"/>
                <a:cs typeface="Times New Roman" pitchFamily="18" charset="0"/>
              </a:rPr>
              <a:t>unser</a:t>
            </a:r>
            <a:r>
              <a:rPr lang="cs-CZ" sz="1400" dirty="0" smtClean="0">
                <a:solidFill>
                  <a:schemeClr val="accent3">
                    <a:lumMod val="50000"/>
                  </a:schemeClr>
                </a:solidFill>
                <a:latin typeface="Times New Roman" pitchFamily="18" charset="0"/>
                <a:cs typeface="Times New Roman" pitchFamily="18" charset="0"/>
              </a:rPr>
              <a:t> </a:t>
            </a:r>
            <a:r>
              <a:rPr lang="cs-CZ" sz="1400" dirty="0" err="1" smtClean="0">
                <a:solidFill>
                  <a:schemeClr val="accent3">
                    <a:lumMod val="50000"/>
                  </a:schemeClr>
                </a:solidFill>
                <a:latin typeface="Times New Roman" pitchFamily="18" charset="0"/>
                <a:cs typeface="Times New Roman" pitchFamily="18" charset="0"/>
              </a:rPr>
              <a:t>Klebstoff</a:t>
            </a:r>
            <a:r>
              <a:rPr lang="cs-CZ" sz="1400" dirty="0" smtClean="0">
                <a:solidFill>
                  <a:schemeClr val="accent3">
                    <a:lumMod val="50000"/>
                  </a:schemeClr>
                </a:solidFill>
                <a:latin typeface="Times New Roman" pitchFamily="18" charset="0"/>
                <a:cs typeface="Times New Roman" pitchFamily="18" charset="0"/>
              </a:rPr>
              <a:t>, </a:t>
            </a:r>
            <a:r>
              <a:rPr lang="cs-CZ" sz="1400" dirty="0" err="1" smtClean="0">
                <a:solidFill>
                  <a:schemeClr val="accent3">
                    <a:lumMod val="50000"/>
                  </a:schemeClr>
                </a:solidFill>
                <a:latin typeface="Times New Roman" pitchFamily="18" charset="0"/>
                <a:cs typeface="Times New Roman" pitchFamily="18" charset="0"/>
              </a:rPr>
              <a:t>ihr</a:t>
            </a:r>
            <a:r>
              <a:rPr lang="cs-CZ" sz="1400" dirty="0" smtClean="0">
                <a:solidFill>
                  <a:schemeClr val="accent3">
                    <a:lumMod val="50000"/>
                  </a:schemeClr>
                </a:solidFill>
                <a:latin typeface="Times New Roman" pitchFamily="18" charset="0"/>
                <a:cs typeface="Times New Roman" pitchFamily="18" charset="0"/>
              </a:rPr>
              <a:t> </a:t>
            </a:r>
            <a:r>
              <a:rPr lang="cs-CZ" sz="1400" dirty="0" err="1" smtClean="0">
                <a:solidFill>
                  <a:schemeClr val="accent3">
                    <a:lumMod val="50000"/>
                  </a:schemeClr>
                </a:solidFill>
                <a:latin typeface="Times New Roman" pitchFamily="18" charset="0"/>
                <a:cs typeface="Times New Roman" pitchFamily="18" charset="0"/>
              </a:rPr>
              <a:t>Mäpchen</a:t>
            </a:r>
            <a:r>
              <a:rPr lang="cs-CZ" sz="1400" dirty="0" smtClean="0">
                <a:solidFill>
                  <a:schemeClr val="accent3">
                    <a:lumMod val="50000"/>
                  </a:schemeClr>
                </a:solidFill>
                <a:latin typeface="Times New Roman" pitchFamily="18" charset="0"/>
                <a:cs typeface="Times New Roman" pitchFamily="18" charset="0"/>
              </a:rPr>
              <a:t> / </a:t>
            </a:r>
            <a:r>
              <a:rPr lang="cs-CZ" sz="1400" dirty="0" err="1" smtClean="0">
                <a:solidFill>
                  <a:schemeClr val="accent3">
                    <a:lumMod val="50000"/>
                  </a:schemeClr>
                </a:solidFill>
                <a:latin typeface="Times New Roman" pitchFamily="18" charset="0"/>
                <a:cs typeface="Times New Roman" pitchFamily="18" charset="0"/>
              </a:rPr>
              <a:t>ihre</a:t>
            </a:r>
            <a:r>
              <a:rPr lang="cs-CZ" sz="1400" dirty="0" smtClean="0">
                <a:solidFill>
                  <a:schemeClr val="accent3">
                    <a:lumMod val="50000"/>
                  </a:schemeClr>
                </a:solidFill>
                <a:latin typeface="Times New Roman" pitchFamily="18" charset="0"/>
                <a:cs typeface="Times New Roman" pitchFamily="18" charset="0"/>
              </a:rPr>
              <a:t> </a:t>
            </a:r>
            <a:r>
              <a:rPr lang="cs-CZ" sz="1400" dirty="0" err="1" smtClean="0">
                <a:solidFill>
                  <a:schemeClr val="accent3">
                    <a:lumMod val="50000"/>
                  </a:schemeClr>
                </a:solidFill>
                <a:latin typeface="Times New Roman" pitchFamily="18" charset="0"/>
                <a:cs typeface="Times New Roman" pitchFamily="18" charset="0"/>
              </a:rPr>
              <a:t>Federtasche</a:t>
            </a:r>
            <a:r>
              <a:rPr lang="cs-CZ" sz="1400" dirty="0" smtClean="0">
                <a:solidFill>
                  <a:schemeClr val="accent3">
                    <a:lumMod val="50000"/>
                  </a:schemeClr>
                </a:solidFill>
                <a:latin typeface="Times New Roman" pitchFamily="18" charset="0"/>
                <a:cs typeface="Times New Roman" pitchFamily="18" charset="0"/>
              </a:rPr>
              <a:t>, </a:t>
            </a:r>
            <a:r>
              <a:rPr lang="cs-CZ" sz="1400" dirty="0" err="1" smtClean="0">
                <a:solidFill>
                  <a:schemeClr val="accent3">
                    <a:lumMod val="50000"/>
                  </a:schemeClr>
                </a:solidFill>
                <a:latin typeface="Times New Roman" pitchFamily="18" charset="0"/>
                <a:cs typeface="Times New Roman" pitchFamily="18" charset="0"/>
              </a:rPr>
              <a:t>unser</a:t>
            </a:r>
            <a:r>
              <a:rPr lang="cs-CZ" sz="1400" dirty="0" smtClean="0">
                <a:solidFill>
                  <a:schemeClr val="accent3">
                    <a:lumMod val="50000"/>
                  </a:schemeClr>
                </a:solidFill>
                <a:latin typeface="Times New Roman" pitchFamily="18" charset="0"/>
                <a:cs typeface="Times New Roman" pitchFamily="18" charset="0"/>
              </a:rPr>
              <a:t> </a:t>
            </a:r>
            <a:r>
              <a:rPr lang="cs-CZ" sz="1400" dirty="0" err="1" smtClean="0">
                <a:solidFill>
                  <a:schemeClr val="accent3">
                    <a:lumMod val="50000"/>
                  </a:schemeClr>
                </a:solidFill>
                <a:latin typeface="Times New Roman" pitchFamily="18" charset="0"/>
                <a:cs typeface="Times New Roman" pitchFamily="18" charset="0"/>
              </a:rPr>
              <a:t>Spitzer</a:t>
            </a:r>
            <a:r>
              <a:rPr lang="cs-CZ" sz="1400" dirty="0" smtClean="0">
                <a:solidFill>
                  <a:schemeClr val="accent3">
                    <a:lumMod val="50000"/>
                  </a:schemeClr>
                </a:solidFill>
                <a:latin typeface="Times New Roman" pitchFamily="18" charset="0"/>
                <a:cs typeface="Times New Roman" pitchFamily="18" charset="0"/>
              </a:rPr>
              <a:t>, </a:t>
            </a:r>
            <a:r>
              <a:rPr lang="cs-CZ" sz="1400" b="1" dirty="0" err="1" smtClean="0">
                <a:solidFill>
                  <a:schemeClr val="accent3">
                    <a:lumMod val="50000"/>
                  </a:schemeClr>
                </a:solidFill>
                <a:latin typeface="Times New Roman" pitchFamily="18" charset="0"/>
                <a:cs typeface="Times New Roman" pitchFamily="18" charset="0"/>
              </a:rPr>
              <a:t>ihre</a:t>
            </a:r>
            <a:r>
              <a:rPr lang="cs-CZ" sz="1400" b="1" dirty="0" smtClean="0">
                <a:solidFill>
                  <a:schemeClr val="accent3">
                    <a:lumMod val="50000"/>
                  </a:schemeClr>
                </a:solidFill>
                <a:latin typeface="Times New Roman" pitchFamily="18" charset="0"/>
                <a:cs typeface="Times New Roman" pitchFamily="18" charset="0"/>
              </a:rPr>
              <a:t> </a:t>
            </a:r>
            <a:r>
              <a:rPr lang="cs-CZ" sz="1400" b="1" dirty="0" err="1" smtClean="0">
                <a:solidFill>
                  <a:schemeClr val="accent3">
                    <a:lumMod val="50000"/>
                  </a:schemeClr>
                </a:solidFill>
                <a:latin typeface="Times New Roman" pitchFamily="18" charset="0"/>
                <a:cs typeface="Times New Roman" pitchFamily="18" charset="0"/>
              </a:rPr>
              <a:t>Filzstifte</a:t>
            </a:r>
            <a:r>
              <a:rPr lang="cs-CZ" sz="1400" b="1" dirty="0" smtClean="0">
                <a:solidFill>
                  <a:schemeClr val="accent3">
                    <a:lumMod val="50000"/>
                  </a:schemeClr>
                </a:solidFill>
                <a:latin typeface="Times New Roman" pitchFamily="18" charset="0"/>
                <a:cs typeface="Times New Roman" pitchFamily="18" charset="0"/>
              </a:rPr>
              <a:t>, </a:t>
            </a:r>
            <a:r>
              <a:rPr lang="cs-CZ" sz="1400" b="1" dirty="0" err="1" smtClean="0">
                <a:solidFill>
                  <a:schemeClr val="accent3">
                    <a:lumMod val="50000"/>
                  </a:schemeClr>
                </a:solidFill>
                <a:latin typeface="Times New Roman" pitchFamily="18" charset="0"/>
                <a:cs typeface="Times New Roman" pitchFamily="18" charset="0"/>
              </a:rPr>
              <a:t>unsere</a:t>
            </a:r>
            <a:r>
              <a:rPr lang="cs-CZ" sz="1400" b="1" dirty="0">
                <a:solidFill>
                  <a:schemeClr val="accent3">
                    <a:lumMod val="50000"/>
                  </a:schemeClr>
                </a:solidFill>
                <a:latin typeface="Times New Roman" pitchFamily="18" charset="0"/>
                <a:cs typeface="Times New Roman" pitchFamily="18" charset="0"/>
              </a:rPr>
              <a:t> </a:t>
            </a:r>
            <a:r>
              <a:rPr lang="cs-CZ" sz="1400" b="1" dirty="0" err="1" smtClean="0">
                <a:solidFill>
                  <a:schemeClr val="accent3">
                    <a:lumMod val="50000"/>
                  </a:schemeClr>
                </a:solidFill>
                <a:latin typeface="Times New Roman" pitchFamily="18" charset="0"/>
                <a:cs typeface="Times New Roman" pitchFamily="18" charset="0"/>
              </a:rPr>
              <a:t>Buntstifte</a:t>
            </a:r>
            <a:r>
              <a:rPr lang="cs-CZ" sz="1400" dirty="0" smtClean="0">
                <a:solidFill>
                  <a:schemeClr val="accent3">
                    <a:lumMod val="50000"/>
                  </a:schemeClr>
                </a:solidFill>
                <a:latin typeface="Times New Roman" pitchFamily="18" charset="0"/>
                <a:cs typeface="Times New Roman" pitchFamily="18" charset="0"/>
              </a:rPr>
              <a:t>, </a:t>
            </a:r>
            <a:r>
              <a:rPr lang="cs-CZ" sz="1400" dirty="0" err="1" smtClean="0">
                <a:solidFill>
                  <a:schemeClr val="accent3">
                    <a:lumMod val="50000"/>
                  </a:schemeClr>
                </a:solidFill>
                <a:latin typeface="Times New Roman" pitchFamily="18" charset="0"/>
                <a:cs typeface="Times New Roman" pitchFamily="18" charset="0"/>
              </a:rPr>
              <a:t>ihre</a:t>
            </a:r>
            <a:r>
              <a:rPr lang="cs-CZ" sz="1400" dirty="0" smtClean="0">
                <a:solidFill>
                  <a:schemeClr val="accent3">
                    <a:lumMod val="50000"/>
                  </a:schemeClr>
                </a:solidFill>
                <a:latin typeface="Times New Roman" pitchFamily="18" charset="0"/>
                <a:cs typeface="Times New Roman" pitchFamily="18" charset="0"/>
              </a:rPr>
              <a:t> </a:t>
            </a:r>
            <a:r>
              <a:rPr lang="cs-CZ" sz="1400" dirty="0" err="1" smtClean="0">
                <a:solidFill>
                  <a:schemeClr val="accent3">
                    <a:lumMod val="50000"/>
                  </a:schemeClr>
                </a:solidFill>
                <a:latin typeface="Times New Roman" pitchFamily="18" charset="0"/>
                <a:cs typeface="Times New Roman" pitchFamily="18" charset="0"/>
              </a:rPr>
              <a:t>Kreide</a:t>
            </a:r>
            <a:r>
              <a:rPr lang="cs-CZ" sz="1400" dirty="0" smtClean="0">
                <a:solidFill>
                  <a:schemeClr val="accent3">
                    <a:lumMod val="50000"/>
                  </a:schemeClr>
                </a:solidFill>
                <a:latin typeface="Times New Roman" pitchFamily="18" charset="0"/>
                <a:cs typeface="Times New Roman" pitchFamily="18" charset="0"/>
              </a:rPr>
              <a:t>, </a:t>
            </a:r>
            <a:r>
              <a:rPr lang="cs-CZ" sz="1400" dirty="0" err="1" smtClean="0">
                <a:solidFill>
                  <a:schemeClr val="accent3">
                    <a:lumMod val="50000"/>
                  </a:schemeClr>
                </a:solidFill>
                <a:latin typeface="Times New Roman" pitchFamily="18" charset="0"/>
                <a:cs typeface="Times New Roman" pitchFamily="18" charset="0"/>
              </a:rPr>
              <a:t>deine</a:t>
            </a:r>
            <a:r>
              <a:rPr lang="cs-CZ" sz="1400" dirty="0" smtClean="0">
                <a:solidFill>
                  <a:schemeClr val="accent3">
                    <a:lumMod val="50000"/>
                  </a:schemeClr>
                </a:solidFill>
                <a:latin typeface="Times New Roman" pitchFamily="18" charset="0"/>
                <a:cs typeface="Times New Roman" pitchFamily="18" charset="0"/>
              </a:rPr>
              <a:t> </a:t>
            </a:r>
            <a:r>
              <a:rPr lang="cs-CZ" sz="1400" dirty="0" err="1" smtClean="0">
                <a:solidFill>
                  <a:schemeClr val="accent3">
                    <a:lumMod val="50000"/>
                  </a:schemeClr>
                </a:solidFill>
                <a:latin typeface="Times New Roman" pitchFamily="18" charset="0"/>
                <a:cs typeface="Times New Roman" pitchFamily="18" charset="0"/>
              </a:rPr>
              <a:t>Wasserfarben</a:t>
            </a:r>
            <a:r>
              <a:rPr lang="cs-CZ" sz="1400" dirty="0" smtClean="0">
                <a:solidFill>
                  <a:schemeClr val="accent3">
                    <a:lumMod val="50000"/>
                  </a:schemeClr>
                </a:solidFill>
                <a:latin typeface="Times New Roman" pitchFamily="18" charset="0"/>
                <a:cs typeface="Times New Roman" pitchFamily="18" charset="0"/>
              </a:rPr>
              <a:t>, </a:t>
            </a:r>
            <a:r>
              <a:rPr lang="cs-CZ" sz="1400" dirty="0" err="1" smtClean="0">
                <a:solidFill>
                  <a:schemeClr val="accent3">
                    <a:lumMod val="50000"/>
                  </a:schemeClr>
                </a:solidFill>
                <a:latin typeface="Times New Roman" pitchFamily="18" charset="0"/>
                <a:cs typeface="Times New Roman" pitchFamily="18" charset="0"/>
              </a:rPr>
              <a:t>unser</a:t>
            </a:r>
            <a:r>
              <a:rPr lang="cs-CZ" sz="1400" dirty="0" smtClean="0">
                <a:solidFill>
                  <a:schemeClr val="accent3">
                    <a:lumMod val="50000"/>
                  </a:schemeClr>
                </a:solidFill>
                <a:latin typeface="Times New Roman" pitchFamily="18" charset="0"/>
                <a:cs typeface="Times New Roman" pitchFamily="18" charset="0"/>
              </a:rPr>
              <a:t> </a:t>
            </a:r>
            <a:r>
              <a:rPr lang="cs-CZ" sz="1400" dirty="0" err="1" smtClean="0">
                <a:solidFill>
                  <a:schemeClr val="accent3">
                    <a:lumMod val="50000"/>
                  </a:schemeClr>
                </a:solidFill>
                <a:latin typeface="Times New Roman" pitchFamily="18" charset="0"/>
                <a:cs typeface="Times New Roman" pitchFamily="18" charset="0"/>
              </a:rPr>
              <a:t>Lineal</a:t>
            </a:r>
            <a:r>
              <a:rPr lang="cs-CZ" sz="1400" dirty="0" smtClean="0">
                <a:solidFill>
                  <a:schemeClr val="accent3">
                    <a:lumMod val="50000"/>
                  </a:schemeClr>
                </a:solidFill>
                <a:latin typeface="Times New Roman" pitchFamily="18" charset="0"/>
                <a:cs typeface="Times New Roman" pitchFamily="18" charset="0"/>
              </a:rPr>
              <a:t>, </a:t>
            </a:r>
            <a:r>
              <a:rPr lang="cs-CZ" sz="1400" dirty="0" err="1" smtClean="0">
                <a:solidFill>
                  <a:schemeClr val="accent3">
                    <a:lumMod val="50000"/>
                  </a:schemeClr>
                </a:solidFill>
                <a:latin typeface="Times New Roman" pitchFamily="18" charset="0"/>
                <a:cs typeface="Times New Roman" pitchFamily="18" charset="0"/>
              </a:rPr>
              <a:t>ihr</a:t>
            </a:r>
            <a:r>
              <a:rPr lang="cs-CZ" sz="1400" dirty="0" smtClean="0">
                <a:solidFill>
                  <a:schemeClr val="accent3">
                    <a:lumMod val="50000"/>
                  </a:schemeClr>
                </a:solidFill>
                <a:latin typeface="Times New Roman" pitchFamily="18" charset="0"/>
                <a:cs typeface="Times New Roman" pitchFamily="18" charset="0"/>
              </a:rPr>
              <a:t> </a:t>
            </a:r>
            <a:r>
              <a:rPr lang="cs-CZ" sz="1400" dirty="0" err="1" smtClean="0">
                <a:solidFill>
                  <a:schemeClr val="accent3">
                    <a:lumMod val="50000"/>
                  </a:schemeClr>
                </a:solidFill>
                <a:latin typeface="Times New Roman" pitchFamily="18" charset="0"/>
                <a:cs typeface="Times New Roman" pitchFamily="18" charset="0"/>
              </a:rPr>
              <a:t>Radiergummi</a:t>
            </a:r>
            <a:r>
              <a:rPr lang="cs-CZ" sz="1400" dirty="0" smtClean="0">
                <a:solidFill>
                  <a:schemeClr val="accent3">
                    <a:lumMod val="50000"/>
                  </a:schemeClr>
                </a:solidFill>
                <a:latin typeface="Times New Roman" pitchFamily="18" charset="0"/>
                <a:cs typeface="Times New Roman" pitchFamily="18" charset="0"/>
              </a:rPr>
              <a:t>, </a:t>
            </a:r>
            <a:r>
              <a:rPr lang="cs-CZ" sz="1400" dirty="0" err="1" smtClean="0">
                <a:solidFill>
                  <a:schemeClr val="accent3">
                    <a:lumMod val="50000"/>
                  </a:schemeClr>
                </a:solidFill>
                <a:latin typeface="Times New Roman" pitchFamily="18" charset="0"/>
                <a:cs typeface="Times New Roman" pitchFamily="18" charset="0"/>
              </a:rPr>
              <a:t>sein</a:t>
            </a:r>
            <a:r>
              <a:rPr lang="cs-CZ" sz="1400" dirty="0" smtClean="0">
                <a:solidFill>
                  <a:schemeClr val="accent3">
                    <a:lumMod val="50000"/>
                  </a:schemeClr>
                </a:solidFill>
                <a:latin typeface="Times New Roman" pitchFamily="18" charset="0"/>
                <a:cs typeface="Times New Roman" pitchFamily="18" charset="0"/>
              </a:rPr>
              <a:t> </a:t>
            </a:r>
            <a:r>
              <a:rPr lang="cs-CZ" sz="1400" dirty="0" err="1" smtClean="0">
                <a:solidFill>
                  <a:schemeClr val="accent3">
                    <a:lumMod val="50000"/>
                  </a:schemeClr>
                </a:solidFill>
                <a:latin typeface="Times New Roman" pitchFamily="18" charset="0"/>
                <a:cs typeface="Times New Roman" pitchFamily="18" charset="0"/>
              </a:rPr>
              <a:t>Füller</a:t>
            </a:r>
            <a:r>
              <a:rPr lang="cs-CZ" sz="1400" dirty="0" smtClean="0">
                <a:solidFill>
                  <a:schemeClr val="accent3">
                    <a:lumMod val="50000"/>
                  </a:schemeClr>
                </a:solidFill>
                <a:latin typeface="Times New Roman" pitchFamily="18" charset="0"/>
                <a:cs typeface="Times New Roman" pitchFamily="18" charset="0"/>
              </a:rPr>
              <a:t>, </a:t>
            </a:r>
            <a:r>
              <a:rPr lang="cs-CZ" sz="1400" dirty="0" err="1" smtClean="0">
                <a:solidFill>
                  <a:schemeClr val="accent3">
                    <a:lumMod val="50000"/>
                  </a:schemeClr>
                </a:solidFill>
                <a:latin typeface="Times New Roman" pitchFamily="18" charset="0"/>
                <a:cs typeface="Times New Roman" pitchFamily="18" charset="0"/>
              </a:rPr>
              <a:t>euer</a:t>
            </a:r>
            <a:r>
              <a:rPr lang="cs-CZ" sz="1400" dirty="0" smtClean="0">
                <a:solidFill>
                  <a:schemeClr val="accent3">
                    <a:lumMod val="50000"/>
                  </a:schemeClr>
                </a:solidFill>
                <a:latin typeface="Times New Roman" pitchFamily="18" charset="0"/>
                <a:cs typeface="Times New Roman" pitchFamily="18" charset="0"/>
              </a:rPr>
              <a:t> </a:t>
            </a:r>
            <a:r>
              <a:rPr lang="cs-CZ" sz="1400" dirty="0" err="1" smtClean="0">
                <a:solidFill>
                  <a:schemeClr val="accent3">
                    <a:lumMod val="50000"/>
                  </a:schemeClr>
                </a:solidFill>
                <a:latin typeface="Times New Roman" pitchFamily="18" charset="0"/>
                <a:cs typeface="Times New Roman" pitchFamily="18" charset="0"/>
              </a:rPr>
              <a:t>Bleistift</a:t>
            </a:r>
            <a:endParaRPr lang="cs-CZ" sz="1400" dirty="0">
              <a:solidFill>
                <a:schemeClr val="accent3">
                  <a:lumMod val="50000"/>
                </a:schemeClr>
              </a:solidFill>
              <a:latin typeface="Times New Roman" pitchFamily="18" charset="0"/>
              <a:cs typeface="Times New Roman" pitchFamily="18" charset="0"/>
            </a:endParaRPr>
          </a:p>
        </p:txBody>
      </p:sp>
      <p:sp>
        <p:nvSpPr>
          <p:cNvPr id="9" name="TextovéPole 23"/>
          <p:cNvSpPr txBox="1"/>
          <p:nvPr/>
        </p:nvSpPr>
        <p:spPr>
          <a:xfrm>
            <a:off x="-15472" y="0"/>
            <a:ext cx="9144000" cy="492443"/>
          </a:xfrm>
          <a:prstGeom prst="rect">
            <a:avLst/>
          </a:prstGeom>
          <a:solidFill>
            <a:schemeClr val="accent6">
              <a:lumMod val="40000"/>
              <a:lumOff val="60000"/>
            </a:schemeClr>
          </a:solidFill>
        </p:spPr>
        <p:txBody>
          <a:bodyPr wrap="squar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000" dirty="0">
                <a:solidFill>
                  <a:schemeClr val="accent3">
                    <a:lumMod val="50000"/>
                  </a:schemeClr>
                </a:solidFill>
                <a:latin typeface="Times New Roman" pitchFamily="18" charset="0"/>
                <a:cs typeface="Times New Roman" pitchFamily="18" charset="0"/>
              </a:rPr>
              <a:t> </a:t>
            </a:r>
            <a:r>
              <a:rPr lang="cs-CZ" sz="1000" dirty="0" smtClean="0">
                <a:solidFill>
                  <a:schemeClr val="accent3">
                    <a:lumMod val="50000"/>
                  </a:schemeClr>
                </a:solidFill>
                <a:latin typeface="Times New Roman" pitchFamily="18" charset="0"/>
                <a:cs typeface="Times New Roman" pitchFamily="18" charset="0"/>
              </a:rPr>
              <a:t>        </a:t>
            </a:r>
            <a:r>
              <a:rPr lang="cs-CZ" sz="1600" b="1" dirty="0" smtClean="0">
                <a:solidFill>
                  <a:schemeClr val="accent3">
                    <a:lumMod val="50000"/>
                  </a:schemeClr>
                </a:solidFill>
                <a:latin typeface="Times New Roman" pitchFamily="18" charset="0"/>
                <a:cs typeface="Times New Roman" pitchFamily="18" charset="0"/>
              </a:rPr>
              <a:t>Německý jazyk</a:t>
            </a:r>
          </a:p>
          <a:p>
            <a:endParaRPr lang="cs-CZ" sz="1000" dirty="0">
              <a:latin typeface="Times New Roman" pitchFamily="18" charset="0"/>
              <a:cs typeface="Times New Roman" pitchFamily="18" charset="0"/>
            </a:endParaRPr>
          </a:p>
        </p:txBody>
      </p:sp>
    </p:spTree>
    <p:extLst>
      <p:ext uri="{BB962C8B-B14F-4D97-AF65-F5344CB8AC3E}">
        <p14:creationId xmlns:p14="http://schemas.microsoft.com/office/powerpoint/2010/main" val="487532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23654" y="483518"/>
            <a:ext cx="6061916" cy="477054"/>
          </a:xfrm>
        </p:spPr>
        <p:txBody>
          <a:bodyPr wrap="none">
            <a:spAutoFit/>
          </a:bodyPr>
          <a:lstStyle/>
          <a:p>
            <a:pPr algn="l"/>
            <a:r>
              <a:rPr lang="cs-CZ" sz="2500" b="1" dirty="0">
                <a:latin typeface="Times New Roman" pitchFamily="18" charset="0"/>
                <a:cs typeface="Times New Roman" pitchFamily="18" charset="0"/>
              </a:rPr>
              <a:t>4</a:t>
            </a:r>
            <a:r>
              <a:rPr lang="cs-CZ" sz="2500" b="1" dirty="0" smtClean="0">
                <a:latin typeface="Times New Roman" pitchFamily="18" charset="0"/>
                <a:cs typeface="Times New Roman" pitchFamily="18" charset="0"/>
              </a:rPr>
              <a:t>.6 </a:t>
            </a:r>
            <a:r>
              <a:rPr lang="cs-CZ" sz="2500" b="1" dirty="0" err="1" smtClean="0">
                <a:latin typeface="Times New Roman" pitchFamily="18" charset="0"/>
                <a:cs typeface="Times New Roman" pitchFamily="18" charset="0"/>
              </a:rPr>
              <a:t>Etwas</a:t>
            </a:r>
            <a:r>
              <a:rPr lang="cs-CZ" sz="2500" b="1" dirty="0" smtClean="0">
                <a:latin typeface="Times New Roman" pitchFamily="18" charset="0"/>
                <a:cs typeface="Times New Roman" pitchFamily="18" charset="0"/>
              </a:rPr>
              <a:t> </a:t>
            </a:r>
            <a:r>
              <a:rPr lang="cs-CZ" sz="2500" b="1" dirty="0" err="1" smtClean="0">
                <a:latin typeface="Times New Roman" pitchFamily="18" charset="0"/>
                <a:cs typeface="Times New Roman" pitchFamily="18" charset="0"/>
              </a:rPr>
              <a:t>zusätzlich</a:t>
            </a:r>
            <a:r>
              <a:rPr lang="cs-CZ" sz="2500" b="1" dirty="0" smtClean="0">
                <a:latin typeface="Times New Roman" pitchFamily="18" charset="0"/>
                <a:cs typeface="Times New Roman" pitchFamily="18" charset="0"/>
              </a:rPr>
              <a:t> </a:t>
            </a:r>
            <a:r>
              <a:rPr lang="cs-CZ" sz="2500" b="1" dirty="0" err="1" smtClean="0">
                <a:latin typeface="Times New Roman" pitchFamily="18" charset="0"/>
                <a:cs typeface="Times New Roman" pitchFamily="18" charset="0"/>
              </a:rPr>
              <a:t>für</a:t>
            </a:r>
            <a:r>
              <a:rPr lang="cs-CZ" sz="2500" b="1" dirty="0" smtClean="0">
                <a:latin typeface="Times New Roman" pitchFamily="18" charset="0"/>
                <a:cs typeface="Times New Roman" pitchFamily="18" charset="0"/>
              </a:rPr>
              <a:t> </a:t>
            </a:r>
            <a:r>
              <a:rPr lang="cs-CZ" sz="2500" b="1" dirty="0" err="1" smtClean="0">
                <a:latin typeface="Times New Roman" pitchFamily="18" charset="0"/>
                <a:cs typeface="Times New Roman" pitchFamily="18" charset="0"/>
              </a:rPr>
              <a:t>geschickte</a:t>
            </a:r>
            <a:r>
              <a:rPr lang="cs-CZ" sz="2500" b="1" dirty="0" smtClean="0">
                <a:latin typeface="Times New Roman" pitchFamily="18" charset="0"/>
                <a:cs typeface="Times New Roman" pitchFamily="18" charset="0"/>
              </a:rPr>
              <a:t> </a:t>
            </a:r>
            <a:r>
              <a:rPr lang="cs-CZ" sz="2500" b="1" dirty="0" err="1" smtClean="0">
                <a:latin typeface="Times New Roman" pitchFamily="18" charset="0"/>
                <a:cs typeface="Times New Roman" pitchFamily="18" charset="0"/>
              </a:rPr>
              <a:t>Schüler</a:t>
            </a:r>
            <a:endParaRPr lang="cs-CZ" sz="2500" b="1" dirty="0">
              <a:latin typeface="Times New Roman" pitchFamily="18" charset="0"/>
              <a:cs typeface="Times New Roman" pitchFamily="18" charset="0"/>
            </a:endParaRPr>
          </a:p>
        </p:txBody>
      </p:sp>
      <p:sp>
        <p:nvSpPr>
          <p:cNvPr id="11" name="TextovéPole 10">
            <a:hlinkClick r:id="rId3"/>
          </p:cNvPr>
          <p:cNvSpPr txBox="1"/>
          <p:nvPr/>
        </p:nvSpPr>
        <p:spPr>
          <a:xfrm>
            <a:off x="6516216" y="3867895"/>
            <a:ext cx="2304256" cy="461665"/>
          </a:xfrm>
          <a:prstGeom prst="rect">
            <a:avLst/>
          </a:prstGeom>
          <a:noFill/>
        </p:spPr>
        <p:txBody>
          <a:bodyPr wrap="square" rtlCol="0">
            <a:spAutoFit/>
          </a:bodyPr>
          <a:lstStyle/>
          <a:p>
            <a:endParaRPr lang="cs-CZ" sz="1200" dirty="0" smtClean="0"/>
          </a:p>
          <a:p>
            <a:endParaRPr lang="cs-CZ" sz="1200" dirty="0"/>
          </a:p>
        </p:txBody>
      </p:sp>
      <p:sp>
        <p:nvSpPr>
          <p:cNvPr id="33" name="TextovéPole 32"/>
          <p:cNvSpPr txBox="1"/>
          <p:nvPr/>
        </p:nvSpPr>
        <p:spPr>
          <a:xfrm>
            <a:off x="467544" y="1059582"/>
            <a:ext cx="3000630" cy="307777"/>
          </a:xfrm>
          <a:prstGeom prst="rect">
            <a:avLst/>
          </a:prstGeom>
          <a:solidFill>
            <a:schemeClr val="bg1">
              <a:lumMod val="95000"/>
            </a:schemeClr>
          </a:solidFill>
          <a:ln w="31750">
            <a:solidFill>
              <a:schemeClr val="accent3">
                <a:lumMod val="50000"/>
              </a:schemeClr>
            </a:solidFill>
          </a:ln>
        </p:spPr>
        <p:txBody>
          <a:bodyPr wrap="none" rtlCol="0">
            <a:spAutoFit/>
          </a:bodyPr>
          <a:lstStyle/>
          <a:p>
            <a:pPr algn="ctr"/>
            <a:r>
              <a:rPr lang="cs-CZ" sz="1400" b="1" dirty="0" err="1" smtClean="0">
                <a:solidFill>
                  <a:schemeClr val="accent3">
                    <a:lumMod val="50000"/>
                  </a:schemeClr>
                </a:solidFill>
                <a:latin typeface="Times New Roman" pitchFamily="18" charset="0"/>
                <a:cs typeface="Times New Roman" pitchFamily="18" charset="0"/>
              </a:rPr>
              <a:t>Ergänze</a:t>
            </a:r>
            <a:r>
              <a:rPr lang="cs-CZ" sz="1400" b="1" dirty="0" smtClean="0">
                <a:solidFill>
                  <a:schemeClr val="accent3">
                    <a:lumMod val="50000"/>
                  </a:schemeClr>
                </a:solidFill>
                <a:latin typeface="Times New Roman" pitchFamily="18" charset="0"/>
                <a:cs typeface="Times New Roman" pitchFamily="18" charset="0"/>
              </a:rPr>
              <a:t> </a:t>
            </a:r>
            <a:r>
              <a:rPr lang="cs-CZ" sz="1400" b="1" dirty="0" err="1" smtClean="0">
                <a:solidFill>
                  <a:schemeClr val="accent3">
                    <a:lumMod val="50000"/>
                  </a:schemeClr>
                </a:solidFill>
                <a:latin typeface="Times New Roman" pitchFamily="18" charset="0"/>
                <a:cs typeface="Times New Roman" pitchFamily="18" charset="0"/>
              </a:rPr>
              <a:t>die</a:t>
            </a:r>
            <a:r>
              <a:rPr lang="cs-CZ" sz="1400" b="1" dirty="0" smtClean="0">
                <a:solidFill>
                  <a:schemeClr val="accent3">
                    <a:lumMod val="50000"/>
                  </a:schemeClr>
                </a:solidFill>
                <a:latin typeface="Times New Roman" pitchFamily="18" charset="0"/>
                <a:cs typeface="Times New Roman" pitchFamily="18" charset="0"/>
              </a:rPr>
              <a:t> </a:t>
            </a:r>
            <a:r>
              <a:rPr lang="cs-CZ" sz="1400" b="1" dirty="0" err="1" smtClean="0">
                <a:solidFill>
                  <a:schemeClr val="accent3">
                    <a:lumMod val="50000"/>
                  </a:schemeClr>
                </a:solidFill>
                <a:latin typeface="Times New Roman" pitchFamily="18" charset="0"/>
                <a:cs typeface="Times New Roman" pitchFamily="18" charset="0"/>
              </a:rPr>
              <a:t>Tabelle</a:t>
            </a:r>
            <a:r>
              <a:rPr lang="cs-CZ" sz="1400" b="1" dirty="0" smtClean="0">
                <a:solidFill>
                  <a:schemeClr val="accent3">
                    <a:lumMod val="50000"/>
                  </a:schemeClr>
                </a:solidFill>
                <a:latin typeface="Times New Roman" pitchFamily="18" charset="0"/>
                <a:cs typeface="Times New Roman" pitchFamily="18" charset="0"/>
              </a:rPr>
              <a:t> / Doplň tabulku:</a:t>
            </a:r>
          </a:p>
        </p:txBody>
      </p:sp>
      <p:sp>
        <p:nvSpPr>
          <p:cNvPr id="27" name="TextovéPole 26"/>
          <p:cNvSpPr txBox="1"/>
          <p:nvPr/>
        </p:nvSpPr>
        <p:spPr>
          <a:xfrm>
            <a:off x="467544" y="4299942"/>
            <a:ext cx="8282139" cy="738664"/>
          </a:xfrm>
          <a:prstGeom prst="rect">
            <a:avLst/>
          </a:prstGeom>
          <a:solidFill>
            <a:schemeClr val="bg1">
              <a:lumMod val="95000"/>
            </a:schemeClr>
          </a:solidFill>
          <a:ln w="31750">
            <a:solidFill>
              <a:schemeClr val="accent3">
                <a:lumMod val="50000"/>
              </a:schemeClr>
            </a:solidFill>
          </a:ln>
        </p:spPr>
        <p:txBody>
          <a:bodyPr wrap="none" rtlCol="0">
            <a:spAutoFit/>
          </a:bodyPr>
          <a:lstStyle/>
          <a:p>
            <a:r>
              <a:rPr lang="cs-CZ" sz="1400" b="1" u="sng" dirty="0" err="1" smtClean="0">
                <a:solidFill>
                  <a:schemeClr val="accent3">
                    <a:lumMod val="50000"/>
                  </a:schemeClr>
                </a:solidFill>
                <a:latin typeface="Times New Roman" pitchFamily="18" charset="0"/>
                <a:cs typeface="Times New Roman" pitchFamily="18" charset="0"/>
              </a:rPr>
              <a:t>Übersetz</a:t>
            </a:r>
            <a:r>
              <a:rPr lang="cs-CZ" sz="1400" b="1" u="sng" dirty="0" smtClean="0">
                <a:solidFill>
                  <a:schemeClr val="accent3">
                    <a:lumMod val="50000"/>
                  </a:schemeClr>
                </a:solidFill>
                <a:latin typeface="Times New Roman" pitchFamily="18" charset="0"/>
                <a:cs typeface="Times New Roman" pitchFamily="18" charset="0"/>
              </a:rPr>
              <a:t> </a:t>
            </a:r>
            <a:r>
              <a:rPr lang="cs-CZ" sz="1400" b="1" u="sng" dirty="0" err="1" smtClean="0">
                <a:solidFill>
                  <a:schemeClr val="accent3">
                    <a:lumMod val="50000"/>
                  </a:schemeClr>
                </a:solidFill>
                <a:latin typeface="Times New Roman" pitchFamily="18" charset="0"/>
                <a:cs typeface="Times New Roman" pitchFamily="18" charset="0"/>
              </a:rPr>
              <a:t>mal</a:t>
            </a:r>
            <a:r>
              <a:rPr lang="cs-CZ" sz="1400" b="1" u="sng" dirty="0" smtClean="0">
                <a:solidFill>
                  <a:schemeClr val="accent3">
                    <a:lumMod val="50000"/>
                  </a:schemeClr>
                </a:solidFill>
                <a:latin typeface="Times New Roman" pitchFamily="18" charset="0"/>
                <a:cs typeface="Times New Roman" pitchFamily="18" charset="0"/>
              </a:rPr>
              <a:t> / Přelož:</a:t>
            </a:r>
          </a:p>
          <a:p>
            <a:r>
              <a:rPr lang="cs-CZ" sz="1400" dirty="0">
                <a:solidFill>
                  <a:schemeClr val="accent3">
                    <a:lumMod val="50000"/>
                  </a:schemeClr>
                </a:solidFill>
                <a:latin typeface="Times New Roman" pitchFamily="18" charset="0"/>
                <a:cs typeface="Times New Roman" pitchFamily="18" charset="0"/>
              </a:rPr>
              <a:t>s</a:t>
            </a:r>
            <a:r>
              <a:rPr lang="cs-CZ" sz="1400" dirty="0" smtClean="0">
                <a:solidFill>
                  <a:schemeClr val="accent3">
                    <a:lumMod val="50000"/>
                  </a:schemeClr>
                </a:solidFill>
                <a:latin typeface="Times New Roman" pitchFamily="18" charset="0"/>
                <a:cs typeface="Times New Roman" pitchFamily="18" charset="0"/>
              </a:rPr>
              <a:t> mou matkou, s jeho otcem, s naším psem, s jejich dětmi, bez její sestry, moje pero, jejich kočky, bez tvojí knihy,</a:t>
            </a:r>
          </a:p>
          <a:p>
            <a:r>
              <a:rPr lang="cs-CZ" sz="1400" dirty="0">
                <a:solidFill>
                  <a:schemeClr val="accent3">
                    <a:lumMod val="50000"/>
                  </a:schemeClr>
                </a:solidFill>
                <a:latin typeface="Times New Roman" pitchFamily="18" charset="0"/>
                <a:cs typeface="Times New Roman" pitchFamily="18" charset="0"/>
              </a:rPr>
              <a:t>b</a:t>
            </a:r>
            <a:r>
              <a:rPr lang="cs-CZ" sz="1400" dirty="0" smtClean="0">
                <a:solidFill>
                  <a:schemeClr val="accent3">
                    <a:lumMod val="50000"/>
                  </a:schemeClr>
                </a:solidFill>
                <a:latin typeface="Times New Roman" pitchFamily="18" charset="0"/>
                <a:cs typeface="Times New Roman" pitchFamily="18" charset="0"/>
              </a:rPr>
              <a:t>ez našeho auta, k jejich babičce,  na náš stůl, pro jejího psa, jejich dům, tvých rodičů, našeho dítěte </a:t>
            </a:r>
          </a:p>
        </p:txBody>
      </p:sp>
      <p:graphicFrame>
        <p:nvGraphicFramePr>
          <p:cNvPr id="12" name="Tabulka 11"/>
          <p:cNvGraphicFramePr>
            <a:graphicFrameLocks noGrp="1"/>
          </p:cNvGraphicFramePr>
          <p:nvPr>
            <p:extLst>
              <p:ext uri="{D42A27DB-BD31-4B8C-83A1-F6EECF244321}">
                <p14:modId xmlns:p14="http://schemas.microsoft.com/office/powerpoint/2010/main" val="1919834221"/>
              </p:ext>
            </p:extLst>
          </p:nvPr>
        </p:nvGraphicFramePr>
        <p:xfrm>
          <a:off x="457201" y="1459865"/>
          <a:ext cx="8229598" cy="2734514"/>
        </p:xfrm>
        <a:graphic>
          <a:graphicData uri="http://schemas.openxmlformats.org/drawingml/2006/table">
            <a:tbl>
              <a:tblPr firstRow="1" firstCol="1" bandRow="1"/>
              <a:tblGrid>
                <a:gridCol w="585045"/>
                <a:gridCol w="789338"/>
                <a:gridCol w="585602"/>
                <a:gridCol w="738682"/>
                <a:gridCol w="643494"/>
                <a:gridCol w="616218"/>
                <a:gridCol w="557769"/>
                <a:gridCol w="616218"/>
                <a:gridCol w="854641"/>
                <a:gridCol w="576064"/>
                <a:gridCol w="474171"/>
                <a:gridCol w="557769"/>
                <a:gridCol w="634587"/>
              </a:tblGrid>
              <a:tr h="220828">
                <a:tc>
                  <a:txBody>
                    <a:bodyPr/>
                    <a:lstStyle/>
                    <a:p>
                      <a:pPr algn="ctr">
                        <a:lnSpc>
                          <a:spcPct val="115000"/>
                        </a:lnSpc>
                        <a:spcAft>
                          <a:spcPts val="0"/>
                        </a:spcAft>
                      </a:pPr>
                      <a:r>
                        <a:rPr lang="cs-CZ" sz="1100" dirty="0">
                          <a:effectLst/>
                          <a:latin typeface="Times New Roman"/>
                          <a:ea typeface="Calibri"/>
                          <a:cs typeface="Times New Roman"/>
                        </a:rPr>
                        <a:t> </a:t>
                      </a:r>
                      <a:endParaRPr lang="de-DE" sz="1000" dirty="0">
                        <a:effectLst/>
                        <a:latin typeface="Calibri"/>
                        <a:ea typeface="Calibri"/>
                        <a:cs typeface="Times New Roman"/>
                      </a:endParaRPr>
                    </a:p>
                  </a:txBody>
                  <a:tcPr marL="61722" marR="61722" marT="0" marB="0" anchor="ctr">
                    <a:lnL w="28575"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c gridSpan="4">
                  <a:txBody>
                    <a:bodyPr/>
                    <a:lstStyle/>
                    <a:p>
                      <a:pPr algn="ctr">
                        <a:lnSpc>
                          <a:spcPct val="115000"/>
                        </a:lnSpc>
                        <a:spcAft>
                          <a:spcPts val="0"/>
                        </a:spcAft>
                      </a:pPr>
                      <a:r>
                        <a:rPr lang="cs-CZ" sz="1200" b="1" dirty="0" smtClean="0">
                          <a:effectLst/>
                          <a:latin typeface="Times New Roman"/>
                          <a:ea typeface="Calibri"/>
                          <a:cs typeface="Times New Roman"/>
                        </a:rPr>
                        <a:t>2. PÁD</a:t>
                      </a:r>
                      <a:endParaRPr lang="de-DE" sz="1200" dirty="0">
                        <a:effectLst/>
                        <a:latin typeface="Calibri"/>
                        <a:ea typeface="Calibri"/>
                        <a:cs typeface="Times New Roman"/>
                      </a:endParaRPr>
                    </a:p>
                  </a:txBody>
                  <a:tcPr marL="61722" marR="61722" marT="0" marB="0" anchor="ctr">
                    <a:lnL w="57150" cap="flat" cmpd="dbl"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c hMerge="1">
                  <a:txBody>
                    <a:bodyPr/>
                    <a:lstStyle/>
                    <a:p>
                      <a:endParaRPr lang="de-DE"/>
                    </a:p>
                  </a:txBody>
                  <a:tcPr/>
                </a:tc>
                <a:tc hMerge="1">
                  <a:txBody>
                    <a:bodyPr/>
                    <a:lstStyle/>
                    <a:p>
                      <a:endParaRPr lang="de-DE"/>
                    </a:p>
                  </a:txBody>
                  <a:tcPr/>
                </a:tc>
                <a:tc hMerge="1">
                  <a:txBody>
                    <a:bodyPr/>
                    <a:lstStyle/>
                    <a:p>
                      <a:endParaRPr lang="de-DE"/>
                    </a:p>
                  </a:txBody>
                  <a:tcPr/>
                </a:tc>
                <a:tc gridSpan="4">
                  <a:txBody>
                    <a:bodyPr/>
                    <a:lstStyle/>
                    <a:p>
                      <a:pPr algn="ctr">
                        <a:lnSpc>
                          <a:spcPct val="115000"/>
                        </a:lnSpc>
                        <a:spcAft>
                          <a:spcPts val="0"/>
                        </a:spcAft>
                      </a:pPr>
                      <a:r>
                        <a:rPr lang="cs-CZ" sz="1200" b="1" dirty="0" smtClean="0">
                          <a:effectLst/>
                          <a:latin typeface="Times New Roman"/>
                          <a:ea typeface="Calibri"/>
                          <a:cs typeface="Times New Roman"/>
                        </a:rPr>
                        <a:t>3. PÁD</a:t>
                      </a:r>
                      <a:endParaRPr lang="de-DE" sz="1200" dirty="0">
                        <a:effectLst/>
                        <a:latin typeface="Calibri"/>
                        <a:ea typeface="Calibri"/>
                        <a:cs typeface="Times New Roman"/>
                      </a:endParaRPr>
                    </a:p>
                  </a:txBody>
                  <a:tcPr marL="61722" marR="61722"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c hMerge="1">
                  <a:txBody>
                    <a:bodyPr/>
                    <a:lstStyle/>
                    <a:p>
                      <a:endParaRPr lang="de-DE"/>
                    </a:p>
                  </a:txBody>
                  <a:tcPr/>
                </a:tc>
                <a:tc hMerge="1">
                  <a:txBody>
                    <a:bodyPr/>
                    <a:lstStyle/>
                    <a:p>
                      <a:endParaRPr lang="de-DE"/>
                    </a:p>
                  </a:txBody>
                  <a:tcPr/>
                </a:tc>
                <a:tc hMerge="1">
                  <a:txBody>
                    <a:bodyPr/>
                    <a:lstStyle/>
                    <a:p>
                      <a:endParaRPr lang="de-DE"/>
                    </a:p>
                  </a:txBody>
                  <a:tcPr/>
                </a:tc>
                <a:tc gridSpan="4">
                  <a:txBody>
                    <a:bodyPr/>
                    <a:lstStyle/>
                    <a:p>
                      <a:pPr algn="ctr">
                        <a:lnSpc>
                          <a:spcPct val="115000"/>
                        </a:lnSpc>
                        <a:spcAft>
                          <a:spcPts val="0"/>
                        </a:spcAft>
                      </a:pPr>
                      <a:r>
                        <a:rPr lang="cs-CZ" sz="1200" b="1" dirty="0" smtClean="0">
                          <a:effectLst/>
                          <a:latin typeface="Times New Roman"/>
                          <a:ea typeface="Calibri"/>
                          <a:cs typeface="Times New Roman"/>
                        </a:rPr>
                        <a:t>4. PÁD</a:t>
                      </a:r>
                      <a:endParaRPr lang="de-DE" sz="1200" dirty="0">
                        <a:effectLst/>
                        <a:latin typeface="Calibri"/>
                        <a:ea typeface="Calibri"/>
                        <a:cs typeface="Times New Roman"/>
                      </a:endParaRPr>
                    </a:p>
                  </a:txBody>
                  <a:tcPr marL="61722" marR="61722" marT="0" marB="0" anchor="ctr">
                    <a:lnL w="1905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c hMerge="1">
                  <a:txBody>
                    <a:bodyPr/>
                    <a:lstStyle/>
                    <a:p>
                      <a:endParaRPr lang="de-DE"/>
                    </a:p>
                  </a:txBody>
                  <a:tcPr/>
                </a:tc>
                <a:tc hMerge="1">
                  <a:txBody>
                    <a:bodyPr/>
                    <a:lstStyle/>
                    <a:p>
                      <a:endParaRPr lang="de-DE"/>
                    </a:p>
                  </a:txBody>
                  <a:tcPr/>
                </a:tc>
                <a:tc hMerge="1">
                  <a:txBody>
                    <a:bodyPr/>
                    <a:lstStyle/>
                    <a:p>
                      <a:endParaRPr lang="de-DE"/>
                    </a:p>
                  </a:txBody>
                  <a:tcPr/>
                </a:tc>
              </a:tr>
              <a:tr h="567842">
                <a:tc>
                  <a:txBody>
                    <a:bodyPr/>
                    <a:lstStyle/>
                    <a:p>
                      <a:pPr algn="ctr">
                        <a:lnSpc>
                          <a:spcPct val="115000"/>
                        </a:lnSpc>
                        <a:spcAft>
                          <a:spcPts val="0"/>
                        </a:spcAft>
                      </a:pPr>
                      <a:r>
                        <a:rPr lang="cs-CZ" sz="1100" b="1" dirty="0">
                          <a:effectLst/>
                          <a:latin typeface="Times New Roman"/>
                          <a:ea typeface="Calibri"/>
                          <a:cs typeface="Times New Roman"/>
                        </a:rPr>
                        <a:t>Osobní  zájmeno</a:t>
                      </a:r>
                      <a:endParaRPr lang="de-DE" sz="1000" dirty="0">
                        <a:effectLst/>
                        <a:latin typeface="Calibri"/>
                        <a:ea typeface="Calibri"/>
                        <a:cs typeface="Times New Roman"/>
                      </a:endParaRPr>
                    </a:p>
                  </a:txBody>
                  <a:tcPr marL="61722" marR="61722" marT="0" marB="0" anchor="ctr">
                    <a:lnL w="28575"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cs-CZ" sz="1100" b="1" dirty="0">
                          <a:effectLst/>
                          <a:latin typeface="Times New Roman"/>
                          <a:ea typeface="Calibri"/>
                          <a:cs typeface="Times New Roman"/>
                        </a:rPr>
                        <a:t>M</a:t>
                      </a:r>
                      <a:endParaRPr lang="de-DE" sz="1000" dirty="0">
                        <a:effectLst/>
                        <a:latin typeface="Calibri"/>
                        <a:ea typeface="Calibri"/>
                        <a:cs typeface="Times New Roman"/>
                      </a:endParaRPr>
                    </a:p>
                    <a:p>
                      <a:pPr algn="ctr">
                        <a:lnSpc>
                          <a:spcPct val="115000"/>
                        </a:lnSpc>
                        <a:spcAft>
                          <a:spcPts val="0"/>
                        </a:spcAft>
                      </a:pPr>
                      <a:r>
                        <a:rPr lang="cs-CZ" sz="1100" b="1" dirty="0">
                          <a:effectLst/>
                          <a:latin typeface="Times New Roman"/>
                          <a:ea typeface="Calibri"/>
                          <a:cs typeface="Times New Roman"/>
                        </a:rPr>
                        <a:t>(</a:t>
                      </a:r>
                      <a:r>
                        <a:rPr lang="cs-CZ" sz="1100" b="1" dirty="0" err="1">
                          <a:effectLst/>
                          <a:latin typeface="Times New Roman"/>
                          <a:ea typeface="Calibri"/>
                          <a:cs typeface="Times New Roman"/>
                        </a:rPr>
                        <a:t>eines</a:t>
                      </a:r>
                      <a:r>
                        <a:rPr lang="cs-CZ" sz="1100" b="1" dirty="0">
                          <a:effectLst/>
                          <a:latin typeface="Times New Roman"/>
                          <a:ea typeface="Calibri"/>
                          <a:cs typeface="Times New Roman"/>
                        </a:rPr>
                        <a:t>) -s</a:t>
                      </a:r>
                      <a:endParaRPr lang="de-DE" sz="1000" dirty="0">
                        <a:effectLst/>
                        <a:latin typeface="Calibri"/>
                        <a:ea typeface="Calibri"/>
                        <a:cs typeface="Times New Roman"/>
                      </a:endParaRPr>
                    </a:p>
                  </a:txBody>
                  <a:tcPr marL="61722" marR="61722" marT="0" marB="0" anchor="ctr">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cs-CZ" sz="1100" b="1">
                          <a:effectLst/>
                          <a:latin typeface="Times New Roman"/>
                          <a:ea typeface="Calibri"/>
                          <a:cs typeface="Times New Roman"/>
                        </a:rPr>
                        <a:t>Ž</a:t>
                      </a:r>
                      <a:endParaRPr lang="de-DE" sz="1000">
                        <a:effectLst/>
                        <a:latin typeface="Calibri"/>
                        <a:ea typeface="Calibri"/>
                        <a:cs typeface="Times New Roman"/>
                      </a:endParaRPr>
                    </a:p>
                    <a:p>
                      <a:pPr algn="ctr">
                        <a:lnSpc>
                          <a:spcPct val="115000"/>
                        </a:lnSpc>
                        <a:spcAft>
                          <a:spcPts val="0"/>
                        </a:spcAft>
                      </a:pPr>
                      <a:r>
                        <a:rPr lang="cs-CZ" sz="1100" b="1">
                          <a:effectLst/>
                          <a:latin typeface="Times New Roman"/>
                          <a:ea typeface="Calibri"/>
                          <a:cs typeface="Times New Roman"/>
                        </a:rPr>
                        <a:t>(einer)</a:t>
                      </a:r>
                      <a:endParaRPr lang="de-DE" sz="1000">
                        <a:effectLst/>
                        <a:latin typeface="Calibri"/>
                        <a:ea typeface="Calibri"/>
                        <a:cs typeface="Times New Roman"/>
                      </a:endParaRPr>
                    </a:p>
                  </a:txBody>
                  <a:tcPr marL="61722" marR="617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cs-CZ" sz="1100" b="1">
                          <a:effectLst/>
                          <a:latin typeface="Times New Roman"/>
                          <a:ea typeface="Calibri"/>
                          <a:cs typeface="Times New Roman"/>
                        </a:rPr>
                        <a:t>S</a:t>
                      </a:r>
                      <a:endParaRPr lang="de-DE" sz="1000">
                        <a:effectLst/>
                        <a:latin typeface="Calibri"/>
                        <a:ea typeface="Calibri"/>
                        <a:cs typeface="Times New Roman"/>
                      </a:endParaRPr>
                    </a:p>
                    <a:p>
                      <a:pPr algn="ctr">
                        <a:lnSpc>
                          <a:spcPct val="115000"/>
                        </a:lnSpc>
                        <a:spcAft>
                          <a:spcPts val="0"/>
                        </a:spcAft>
                      </a:pPr>
                      <a:r>
                        <a:rPr lang="cs-CZ" sz="1100" b="1">
                          <a:effectLst/>
                          <a:latin typeface="Times New Roman"/>
                          <a:ea typeface="Calibri"/>
                          <a:cs typeface="Times New Roman"/>
                        </a:rPr>
                        <a:t>(eines) -es</a:t>
                      </a:r>
                      <a:endParaRPr lang="de-DE" sz="1000">
                        <a:effectLst/>
                        <a:latin typeface="Calibri"/>
                        <a:ea typeface="Calibri"/>
                        <a:cs typeface="Times New Roman"/>
                      </a:endParaRPr>
                    </a:p>
                  </a:txBody>
                  <a:tcPr marL="61722" marR="617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cs-CZ" sz="1100" b="1">
                          <a:effectLst/>
                          <a:latin typeface="Times New Roman"/>
                          <a:ea typeface="Calibri"/>
                          <a:cs typeface="Times New Roman"/>
                        </a:rPr>
                        <a:t>Množné číslo</a:t>
                      </a:r>
                      <a:endParaRPr lang="de-DE" sz="1000">
                        <a:effectLst/>
                        <a:latin typeface="Calibri"/>
                        <a:ea typeface="Calibri"/>
                        <a:cs typeface="Times New Roman"/>
                      </a:endParaRPr>
                    </a:p>
                    <a:p>
                      <a:pPr algn="ctr">
                        <a:lnSpc>
                          <a:spcPct val="115000"/>
                        </a:lnSpc>
                        <a:spcAft>
                          <a:spcPts val="0"/>
                        </a:spcAft>
                      </a:pPr>
                      <a:r>
                        <a:rPr lang="cs-CZ" sz="1100" b="1">
                          <a:effectLst/>
                          <a:latin typeface="Times New Roman"/>
                          <a:ea typeface="Calibri"/>
                          <a:cs typeface="Times New Roman"/>
                        </a:rPr>
                        <a:t>(der)</a:t>
                      </a:r>
                      <a:endParaRPr lang="de-DE" sz="1000">
                        <a:effectLst/>
                        <a:latin typeface="Calibri"/>
                        <a:ea typeface="Calibri"/>
                        <a:cs typeface="Times New Roman"/>
                      </a:endParaRPr>
                    </a:p>
                  </a:txBody>
                  <a:tcPr marL="61722" marR="61722"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cs-CZ" sz="1100" b="1">
                          <a:effectLst/>
                          <a:latin typeface="Times New Roman"/>
                          <a:ea typeface="Calibri"/>
                          <a:cs typeface="Times New Roman"/>
                        </a:rPr>
                        <a:t>M</a:t>
                      </a:r>
                      <a:endParaRPr lang="de-DE" sz="1000">
                        <a:effectLst/>
                        <a:latin typeface="Calibri"/>
                        <a:ea typeface="Calibri"/>
                        <a:cs typeface="Times New Roman"/>
                      </a:endParaRPr>
                    </a:p>
                    <a:p>
                      <a:pPr algn="ctr">
                        <a:lnSpc>
                          <a:spcPct val="115000"/>
                        </a:lnSpc>
                        <a:spcAft>
                          <a:spcPts val="0"/>
                        </a:spcAft>
                      </a:pPr>
                      <a:r>
                        <a:rPr lang="cs-CZ" sz="1100" b="1">
                          <a:effectLst/>
                          <a:latin typeface="Times New Roman"/>
                          <a:ea typeface="Calibri"/>
                          <a:cs typeface="Times New Roman"/>
                        </a:rPr>
                        <a:t>(einem)</a:t>
                      </a:r>
                      <a:endParaRPr lang="de-DE" sz="1000">
                        <a:effectLst/>
                        <a:latin typeface="Calibri"/>
                        <a:ea typeface="Calibri"/>
                        <a:cs typeface="Times New Roman"/>
                      </a:endParaRPr>
                    </a:p>
                  </a:txBody>
                  <a:tcPr marL="61722" marR="61722"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cs-CZ" sz="1100" b="1">
                          <a:effectLst/>
                          <a:latin typeface="Times New Roman"/>
                          <a:ea typeface="Calibri"/>
                          <a:cs typeface="Times New Roman"/>
                        </a:rPr>
                        <a:t>Ž</a:t>
                      </a:r>
                      <a:endParaRPr lang="de-DE" sz="1000">
                        <a:effectLst/>
                        <a:latin typeface="Calibri"/>
                        <a:ea typeface="Calibri"/>
                        <a:cs typeface="Times New Roman"/>
                      </a:endParaRPr>
                    </a:p>
                    <a:p>
                      <a:pPr algn="ctr">
                        <a:lnSpc>
                          <a:spcPct val="115000"/>
                        </a:lnSpc>
                        <a:spcAft>
                          <a:spcPts val="0"/>
                        </a:spcAft>
                      </a:pPr>
                      <a:r>
                        <a:rPr lang="cs-CZ" sz="1100" b="1">
                          <a:effectLst/>
                          <a:latin typeface="Times New Roman"/>
                          <a:ea typeface="Calibri"/>
                          <a:cs typeface="Times New Roman"/>
                        </a:rPr>
                        <a:t>(einer)</a:t>
                      </a:r>
                      <a:endParaRPr lang="de-DE" sz="1000">
                        <a:effectLst/>
                        <a:latin typeface="Calibri"/>
                        <a:ea typeface="Calibri"/>
                        <a:cs typeface="Times New Roman"/>
                      </a:endParaRPr>
                    </a:p>
                  </a:txBody>
                  <a:tcPr marL="61722" marR="617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cs-CZ" sz="1100" b="1">
                          <a:effectLst/>
                          <a:latin typeface="Times New Roman"/>
                          <a:ea typeface="Calibri"/>
                          <a:cs typeface="Times New Roman"/>
                        </a:rPr>
                        <a:t>S</a:t>
                      </a:r>
                      <a:endParaRPr lang="de-DE" sz="1000">
                        <a:effectLst/>
                        <a:latin typeface="Calibri"/>
                        <a:ea typeface="Calibri"/>
                        <a:cs typeface="Times New Roman"/>
                      </a:endParaRPr>
                    </a:p>
                    <a:p>
                      <a:pPr algn="ctr">
                        <a:lnSpc>
                          <a:spcPct val="115000"/>
                        </a:lnSpc>
                        <a:spcAft>
                          <a:spcPts val="0"/>
                        </a:spcAft>
                      </a:pPr>
                      <a:r>
                        <a:rPr lang="cs-CZ" sz="1100" b="1">
                          <a:effectLst/>
                          <a:latin typeface="Times New Roman"/>
                          <a:ea typeface="Calibri"/>
                          <a:cs typeface="Times New Roman"/>
                        </a:rPr>
                        <a:t>(einem)</a:t>
                      </a:r>
                      <a:endParaRPr lang="de-DE" sz="1000">
                        <a:effectLst/>
                        <a:latin typeface="Calibri"/>
                        <a:ea typeface="Calibri"/>
                        <a:cs typeface="Times New Roman"/>
                      </a:endParaRPr>
                    </a:p>
                  </a:txBody>
                  <a:tcPr marL="61722" marR="617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cs-CZ" sz="1100" b="1">
                          <a:effectLst/>
                          <a:latin typeface="Times New Roman"/>
                          <a:ea typeface="Calibri"/>
                          <a:cs typeface="Times New Roman"/>
                        </a:rPr>
                        <a:t>Množné číslo</a:t>
                      </a:r>
                      <a:endParaRPr lang="de-DE" sz="1000">
                        <a:effectLst/>
                        <a:latin typeface="Calibri"/>
                        <a:ea typeface="Calibri"/>
                        <a:cs typeface="Times New Roman"/>
                      </a:endParaRPr>
                    </a:p>
                    <a:p>
                      <a:pPr algn="ctr">
                        <a:lnSpc>
                          <a:spcPct val="115000"/>
                        </a:lnSpc>
                        <a:spcAft>
                          <a:spcPts val="0"/>
                        </a:spcAft>
                      </a:pPr>
                      <a:r>
                        <a:rPr lang="cs-CZ" sz="1100" b="1">
                          <a:effectLst/>
                          <a:latin typeface="Times New Roman"/>
                          <a:ea typeface="Calibri"/>
                          <a:cs typeface="Times New Roman"/>
                        </a:rPr>
                        <a:t>(den) -en</a:t>
                      </a:r>
                      <a:endParaRPr lang="de-DE" sz="1000">
                        <a:effectLst/>
                        <a:latin typeface="Calibri"/>
                        <a:ea typeface="Calibri"/>
                        <a:cs typeface="Times New Roman"/>
                      </a:endParaRPr>
                    </a:p>
                  </a:txBody>
                  <a:tcPr marL="61722" marR="61722"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cs-CZ" sz="1100" b="1">
                          <a:effectLst/>
                          <a:latin typeface="Times New Roman"/>
                          <a:ea typeface="Calibri"/>
                          <a:cs typeface="Times New Roman"/>
                        </a:rPr>
                        <a:t>M</a:t>
                      </a:r>
                      <a:endParaRPr lang="de-DE" sz="1000">
                        <a:effectLst/>
                        <a:latin typeface="Calibri"/>
                        <a:ea typeface="Calibri"/>
                        <a:cs typeface="Times New Roman"/>
                      </a:endParaRPr>
                    </a:p>
                    <a:p>
                      <a:pPr algn="ctr">
                        <a:lnSpc>
                          <a:spcPct val="115000"/>
                        </a:lnSpc>
                        <a:spcAft>
                          <a:spcPts val="0"/>
                        </a:spcAft>
                      </a:pPr>
                      <a:r>
                        <a:rPr lang="cs-CZ" sz="1100" b="1">
                          <a:effectLst/>
                          <a:latin typeface="Times New Roman"/>
                          <a:ea typeface="Calibri"/>
                          <a:cs typeface="Times New Roman"/>
                        </a:rPr>
                        <a:t>(einen)</a:t>
                      </a:r>
                      <a:endParaRPr lang="de-DE" sz="1000">
                        <a:effectLst/>
                        <a:latin typeface="Calibri"/>
                        <a:ea typeface="Calibri"/>
                        <a:cs typeface="Times New Roman"/>
                      </a:endParaRPr>
                    </a:p>
                  </a:txBody>
                  <a:tcPr marL="61722" marR="61722"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cs-CZ" sz="1100" b="1">
                          <a:effectLst/>
                          <a:latin typeface="Times New Roman"/>
                          <a:ea typeface="Calibri"/>
                          <a:cs typeface="Times New Roman"/>
                        </a:rPr>
                        <a:t>Ž</a:t>
                      </a:r>
                      <a:endParaRPr lang="de-DE" sz="1000">
                        <a:effectLst/>
                        <a:latin typeface="Calibri"/>
                        <a:ea typeface="Calibri"/>
                        <a:cs typeface="Times New Roman"/>
                      </a:endParaRPr>
                    </a:p>
                    <a:p>
                      <a:pPr algn="ctr">
                        <a:lnSpc>
                          <a:spcPct val="115000"/>
                        </a:lnSpc>
                        <a:spcAft>
                          <a:spcPts val="0"/>
                        </a:spcAft>
                      </a:pPr>
                      <a:r>
                        <a:rPr lang="cs-CZ" sz="1100" b="1">
                          <a:effectLst/>
                          <a:latin typeface="Times New Roman"/>
                          <a:ea typeface="Calibri"/>
                          <a:cs typeface="Times New Roman"/>
                        </a:rPr>
                        <a:t>(eine)</a:t>
                      </a:r>
                      <a:endParaRPr lang="de-DE" sz="1000">
                        <a:effectLst/>
                        <a:latin typeface="Calibri"/>
                        <a:ea typeface="Calibri"/>
                        <a:cs typeface="Times New Roman"/>
                      </a:endParaRPr>
                    </a:p>
                  </a:txBody>
                  <a:tcPr marL="61722" marR="617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cs-CZ" sz="1100" b="1">
                          <a:effectLst/>
                          <a:latin typeface="Times New Roman"/>
                          <a:ea typeface="Calibri"/>
                          <a:cs typeface="Times New Roman"/>
                        </a:rPr>
                        <a:t>S</a:t>
                      </a:r>
                      <a:endParaRPr lang="de-DE" sz="1000">
                        <a:effectLst/>
                        <a:latin typeface="Calibri"/>
                        <a:ea typeface="Calibri"/>
                        <a:cs typeface="Times New Roman"/>
                      </a:endParaRPr>
                    </a:p>
                    <a:p>
                      <a:pPr algn="ctr">
                        <a:lnSpc>
                          <a:spcPct val="115000"/>
                        </a:lnSpc>
                        <a:spcAft>
                          <a:spcPts val="0"/>
                        </a:spcAft>
                      </a:pPr>
                      <a:r>
                        <a:rPr lang="cs-CZ" sz="1100" b="1">
                          <a:effectLst/>
                          <a:latin typeface="Times New Roman"/>
                          <a:ea typeface="Calibri"/>
                          <a:cs typeface="Times New Roman"/>
                        </a:rPr>
                        <a:t>(ein)</a:t>
                      </a:r>
                      <a:endParaRPr lang="de-DE" sz="1000">
                        <a:effectLst/>
                        <a:latin typeface="Calibri"/>
                        <a:ea typeface="Calibri"/>
                        <a:cs typeface="Times New Roman"/>
                      </a:endParaRPr>
                    </a:p>
                  </a:txBody>
                  <a:tcPr marL="61722" marR="617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cs-CZ" sz="1100" b="1">
                          <a:effectLst/>
                          <a:latin typeface="Times New Roman"/>
                          <a:ea typeface="Calibri"/>
                          <a:cs typeface="Times New Roman"/>
                        </a:rPr>
                        <a:t>Množné číslo</a:t>
                      </a:r>
                      <a:endParaRPr lang="de-DE" sz="1000">
                        <a:effectLst/>
                        <a:latin typeface="Calibri"/>
                        <a:ea typeface="Calibri"/>
                        <a:cs typeface="Times New Roman"/>
                      </a:endParaRPr>
                    </a:p>
                    <a:p>
                      <a:pPr algn="ctr">
                        <a:lnSpc>
                          <a:spcPct val="115000"/>
                        </a:lnSpc>
                        <a:spcAft>
                          <a:spcPts val="0"/>
                        </a:spcAft>
                      </a:pPr>
                      <a:r>
                        <a:rPr lang="cs-CZ" sz="1100" b="1">
                          <a:effectLst/>
                          <a:latin typeface="Times New Roman"/>
                          <a:ea typeface="Calibri"/>
                          <a:cs typeface="Times New Roman"/>
                        </a:rPr>
                        <a:t>(die)</a:t>
                      </a:r>
                      <a:endParaRPr lang="de-DE" sz="1000">
                        <a:effectLst/>
                        <a:latin typeface="Calibri"/>
                        <a:ea typeface="Calibri"/>
                        <a:cs typeface="Times New Roman"/>
                      </a:endParaRPr>
                    </a:p>
                  </a:txBody>
                  <a:tcPr marL="61722" marR="61722"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solidFill>
                      <a:schemeClr val="bg1"/>
                    </a:solidFill>
                  </a:tcPr>
                </a:tc>
              </a:tr>
              <a:tr h="259461">
                <a:tc>
                  <a:txBody>
                    <a:bodyPr/>
                    <a:lstStyle/>
                    <a:p>
                      <a:pPr algn="ctr">
                        <a:lnSpc>
                          <a:spcPct val="115000"/>
                        </a:lnSpc>
                        <a:spcAft>
                          <a:spcPts val="0"/>
                        </a:spcAft>
                      </a:pPr>
                      <a:r>
                        <a:rPr lang="cs-CZ" sz="1100" b="1" dirty="0" err="1">
                          <a:effectLst/>
                          <a:latin typeface="Times New Roman"/>
                          <a:ea typeface="Calibri"/>
                          <a:cs typeface="Times New Roman"/>
                        </a:rPr>
                        <a:t>ich</a:t>
                      </a:r>
                      <a:endParaRPr lang="de-DE" sz="1000" dirty="0">
                        <a:effectLst/>
                        <a:latin typeface="Calibri"/>
                        <a:ea typeface="Calibri"/>
                        <a:cs typeface="Times New Roman"/>
                      </a:endParaRPr>
                    </a:p>
                  </a:txBody>
                  <a:tcPr marL="61722" marR="61722" marT="0" marB="0" anchor="ctr">
                    <a:lnL w="28575"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cs-CZ" sz="1100">
                          <a:effectLst/>
                          <a:latin typeface="Times New Roman"/>
                          <a:ea typeface="Calibri"/>
                          <a:cs typeface="Times New Roman"/>
                        </a:rPr>
                        <a:t>mein</a:t>
                      </a:r>
                      <a:r>
                        <a:rPr lang="cs-CZ" sz="1100" b="1">
                          <a:effectLst/>
                          <a:latin typeface="Times New Roman"/>
                          <a:ea typeface="Calibri"/>
                          <a:cs typeface="Times New Roman"/>
                        </a:rPr>
                        <a:t>es</a:t>
                      </a:r>
                      <a:r>
                        <a:rPr lang="cs-CZ" sz="1100">
                          <a:effectLst/>
                          <a:latin typeface="Times New Roman"/>
                          <a:ea typeface="Calibri"/>
                          <a:cs typeface="Times New Roman"/>
                        </a:rPr>
                        <a:t> </a:t>
                      </a:r>
                      <a:r>
                        <a:rPr lang="cs-CZ" sz="1100" b="1">
                          <a:effectLst/>
                          <a:latin typeface="Times New Roman"/>
                          <a:ea typeface="Calibri"/>
                          <a:cs typeface="Times New Roman"/>
                        </a:rPr>
                        <a:t> -s</a:t>
                      </a:r>
                      <a:endParaRPr lang="de-DE" sz="1000">
                        <a:effectLst/>
                        <a:latin typeface="Calibri"/>
                        <a:ea typeface="Calibri"/>
                        <a:cs typeface="Times New Roman"/>
                      </a:endParaRPr>
                    </a:p>
                  </a:txBody>
                  <a:tcPr marL="61722" marR="61722" marT="0" marB="0" anchor="ctr">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cs-CZ" sz="1100">
                          <a:effectLst/>
                          <a:latin typeface="Times New Roman"/>
                          <a:ea typeface="Calibri"/>
                          <a:cs typeface="Times New Roman"/>
                        </a:rPr>
                        <a:t>mein</a:t>
                      </a:r>
                      <a:r>
                        <a:rPr lang="cs-CZ" sz="1100" b="1">
                          <a:effectLst/>
                          <a:latin typeface="Times New Roman"/>
                          <a:ea typeface="Calibri"/>
                          <a:cs typeface="Times New Roman"/>
                        </a:rPr>
                        <a:t>er</a:t>
                      </a:r>
                      <a:endParaRPr lang="de-DE" sz="1000">
                        <a:effectLst/>
                        <a:latin typeface="Calibri"/>
                        <a:ea typeface="Calibri"/>
                        <a:cs typeface="Times New Roman"/>
                      </a:endParaRPr>
                    </a:p>
                  </a:txBody>
                  <a:tcPr marL="61722" marR="617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cs-CZ" sz="1100">
                          <a:effectLst/>
                          <a:latin typeface="Times New Roman"/>
                          <a:ea typeface="Calibri"/>
                          <a:cs typeface="Times New Roman"/>
                        </a:rPr>
                        <a:t>mein</a:t>
                      </a:r>
                      <a:r>
                        <a:rPr lang="cs-CZ" sz="1100" b="1">
                          <a:effectLst/>
                          <a:latin typeface="Times New Roman"/>
                          <a:ea typeface="Calibri"/>
                          <a:cs typeface="Times New Roman"/>
                        </a:rPr>
                        <a:t>es</a:t>
                      </a:r>
                      <a:r>
                        <a:rPr lang="cs-CZ" sz="1100">
                          <a:effectLst/>
                          <a:latin typeface="Times New Roman"/>
                          <a:ea typeface="Calibri"/>
                          <a:cs typeface="Times New Roman"/>
                        </a:rPr>
                        <a:t> </a:t>
                      </a:r>
                      <a:r>
                        <a:rPr lang="cs-CZ" sz="1100" b="1">
                          <a:effectLst/>
                          <a:latin typeface="Times New Roman"/>
                          <a:ea typeface="Calibri"/>
                          <a:cs typeface="Times New Roman"/>
                        </a:rPr>
                        <a:t>-es</a:t>
                      </a:r>
                      <a:endParaRPr lang="de-DE" sz="1000">
                        <a:effectLst/>
                        <a:latin typeface="Calibri"/>
                        <a:ea typeface="Calibri"/>
                        <a:cs typeface="Times New Roman"/>
                      </a:endParaRPr>
                    </a:p>
                  </a:txBody>
                  <a:tcPr marL="61722" marR="617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cs-CZ" sz="1100">
                          <a:effectLst/>
                          <a:latin typeface="Times New Roman"/>
                          <a:ea typeface="Calibri"/>
                          <a:cs typeface="Times New Roman"/>
                        </a:rPr>
                        <a:t>mein</a:t>
                      </a:r>
                      <a:r>
                        <a:rPr lang="cs-CZ" sz="1100" b="1">
                          <a:effectLst/>
                          <a:latin typeface="Times New Roman"/>
                          <a:ea typeface="Calibri"/>
                          <a:cs typeface="Times New Roman"/>
                        </a:rPr>
                        <a:t>er</a:t>
                      </a:r>
                      <a:endParaRPr lang="de-DE" sz="1000">
                        <a:effectLst/>
                        <a:latin typeface="Calibri"/>
                        <a:ea typeface="Calibri"/>
                        <a:cs typeface="Times New Roman"/>
                      </a:endParaRPr>
                    </a:p>
                  </a:txBody>
                  <a:tcPr marL="61722" marR="61722"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cs-CZ" sz="1100">
                          <a:effectLst/>
                          <a:latin typeface="Times New Roman"/>
                          <a:ea typeface="Calibri"/>
                          <a:cs typeface="Times New Roman"/>
                        </a:rPr>
                        <a:t>mein</a:t>
                      </a:r>
                      <a:r>
                        <a:rPr lang="cs-CZ" sz="1100" b="1">
                          <a:effectLst/>
                          <a:latin typeface="Times New Roman"/>
                          <a:ea typeface="Calibri"/>
                          <a:cs typeface="Times New Roman"/>
                        </a:rPr>
                        <a:t>em</a:t>
                      </a:r>
                      <a:endParaRPr lang="de-DE" sz="1000">
                        <a:effectLst/>
                        <a:latin typeface="Calibri"/>
                        <a:ea typeface="Calibri"/>
                        <a:cs typeface="Times New Roman"/>
                      </a:endParaRPr>
                    </a:p>
                  </a:txBody>
                  <a:tcPr marL="61722" marR="61722"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cs-CZ" sz="1100">
                          <a:effectLst/>
                          <a:latin typeface="Times New Roman"/>
                          <a:ea typeface="Calibri"/>
                          <a:cs typeface="Times New Roman"/>
                        </a:rPr>
                        <a:t>mein</a:t>
                      </a:r>
                      <a:r>
                        <a:rPr lang="cs-CZ" sz="1100" b="1">
                          <a:effectLst/>
                          <a:latin typeface="Times New Roman"/>
                          <a:ea typeface="Calibri"/>
                          <a:cs typeface="Times New Roman"/>
                        </a:rPr>
                        <a:t>er</a:t>
                      </a:r>
                      <a:endParaRPr lang="de-DE" sz="1000">
                        <a:effectLst/>
                        <a:latin typeface="Calibri"/>
                        <a:ea typeface="Calibri"/>
                        <a:cs typeface="Times New Roman"/>
                      </a:endParaRPr>
                    </a:p>
                  </a:txBody>
                  <a:tcPr marL="61722" marR="617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cs-CZ" sz="1100">
                          <a:effectLst/>
                          <a:latin typeface="Times New Roman"/>
                          <a:ea typeface="Calibri"/>
                          <a:cs typeface="Times New Roman"/>
                        </a:rPr>
                        <a:t>mein</a:t>
                      </a:r>
                      <a:r>
                        <a:rPr lang="cs-CZ" sz="1100" b="1">
                          <a:effectLst/>
                          <a:latin typeface="Times New Roman"/>
                          <a:ea typeface="Calibri"/>
                          <a:cs typeface="Times New Roman"/>
                        </a:rPr>
                        <a:t>em</a:t>
                      </a:r>
                      <a:endParaRPr lang="de-DE" sz="1000">
                        <a:effectLst/>
                        <a:latin typeface="Calibri"/>
                        <a:ea typeface="Calibri"/>
                        <a:cs typeface="Times New Roman"/>
                      </a:endParaRPr>
                    </a:p>
                  </a:txBody>
                  <a:tcPr marL="61722" marR="617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cs-CZ" sz="1100">
                          <a:effectLst/>
                          <a:latin typeface="Times New Roman"/>
                          <a:ea typeface="Calibri"/>
                          <a:cs typeface="Times New Roman"/>
                        </a:rPr>
                        <a:t>mein</a:t>
                      </a:r>
                      <a:r>
                        <a:rPr lang="cs-CZ" sz="1100" b="1">
                          <a:effectLst/>
                          <a:latin typeface="Times New Roman"/>
                          <a:ea typeface="Calibri"/>
                          <a:cs typeface="Times New Roman"/>
                        </a:rPr>
                        <a:t>en</a:t>
                      </a:r>
                      <a:r>
                        <a:rPr lang="cs-CZ" sz="1100">
                          <a:effectLst/>
                          <a:latin typeface="Times New Roman"/>
                          <a:ea typeface="Calibri"/>
                          <a:cs typeface="Times New Roman"/>
                        </a:rPr>
                        <a:t>, </a:t>
                      </a:r>
                      <a:r>
                        <a:rPr lang="cs-CZ" sz="1100" b="1">
                          <a:effectLst/>
                          <a:latin typeface="Times New Roman"/>
                          <a:ea typeface="Calibri"/>
                          <a:cs typeface="Times New Roman"/>
                        </a:rPr>
                        <a:t>-en</a:t>
                      </a:r>
                      <a:endParaRPr lang="de-DE" sz="1000">
                        <a:effectLst/>
                        <a:latin typeface="Calibri"/>
                        <a:ea typeface="Calibri"/>
                        <a:cs typeface="Times New Roman"/>
                      </a:endParaRPr>
                    </a:p>
                  </a:txBody>
                  <a:tcPr marL="61722" marR="61722"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cs-CZ" sz="1100">
                          <a:effectLst/>
                          <a:latin typeface="Times New Roman"/>
                          <a:ea typeface="Calibri"/>
                          <a:cs typeface="Times New Roman"/>
                        </a:rPr>
                        <a:t>mein</a:t>
                      </a:r>
                      <a:r>
                        <a:rPr lang="cs-CZ" sz="1100" b="1">
                          <a:effectLst/>
                          <a:latin typeface="Times New Roman"/>
                          <a:ea typeface="Calibri"/>
                          <a:cs typeface="Times New Roman"/>
                        </a:rPr>
                        <a:t>en</a:t>
                      </a:r>
                      <a:endParaRPr lang="de-DE" sz="1000">
                        <a:effectLst/>
                        <a:latin typeface="Calibri"/>
                        <a:ea typeface="Calibri"/>
                        <a:cs typeface="Times New Roman"/>
                      </a:endParaRPr>
                    </a:p>
                  </a:txBody>
                  <a:tcPr marL="61722" marR="61722"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cs-CZ" sz="1100">
                          <a:effectLst/>
                          <a:latin typeface="Times New Roman"/>
                          <a:ea typeface="Calibri"/>
                          <a:cs typeface="Times New Roman"/>
                        </a:rPr>
                        <a:t>mein</a:t>
                      </a:r>
                      <a:r>
                        <a:rPr lang="cs-CZ" sz="1100" b="1">
                          <a:effectLst/>
                          <a:latin typeface="Times New Roman"/>
                          <a:ea typeface="Calibri"/>
                          <a:cs typeface="Times New Roman"/>
                        </a:rPr>
                        <a:t>e</a:t>
                      </a:r>
                      <a:endParaRPr lang="de-DE" sz="1000">
                        <a:effectLst/>
                        <a:latin typeface="Calibri"/>
                        <a:ea typeface="Calibri"/>
                        <a:cs typeface="Times New Roman"/>
                      </a:endParaRPr>
                    </a:p>
                  </a:txBody>
                  <a:tcPr marL="61722" marR="617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cs-CZ" sz="1100">
                          <a:effectLst/>
                          <a:latin typeface="Times New Roman"/>
                          <a:ea typeface="Calibri"/>
                          <a:cs typeface="Times New Roman"/>
                        </a:rPr>
                        <a:t>mein</a:t>
                      </a:r>
                      <a:endParaRPr lang="de-DE" sz="1000">
                        <a:effectLst/>
                        <a:latin typeface="Calibri"/>
                        <a:ea typeface="Calibri"/>
                        <a:cs typeface="Times New Roman"/>
                      </a:endParaRPr>
                    </a:p>
                  </a:txBody>
                  <a:tcPr marL="61722" marR="617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cs-CZ" sz="1100">
                          <a:effectLst/>
                          <a:latin typeface="Times New Roman"/>
                          <a:ea typeface="Calibri"/>
                          <a:cs typeface="Times New Roman"/>
                        </a:rPr>
                        <a:t>mein</a:t>
                      </a:r>
                      <a:r>
                        <a:rPr lang="cs-CZ" sz="1100" b="1">
                          <a:effectLst/>
                          <a:latin typeface="Times New Roman"/>
                          <a:ea typeface="Calibri"/>
                          <a:cs typeface="Times New Roman"/>
                        </a:rPr>
                        <a:t>e</a:t>
                      </a:r>
                      <a:endParaRPr lang="de-DE" sz="1000">
                        <a:effectLst/>
                        <a:latin typeface="Calibri"/>
                        <a:ea typeface="Calibri"/>
                        <a:cs typeface="Times New Roman"/>
                      </a:endParaRPr>
                    </a:p>
                  </a:txBody>
                  <a:tcPr marL="61722" marR="61722"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59461">
                <a:tc>
                  <a:txBody>
                    <a:bodyPr/>
                    <a:lstStyle/>
                    <a:p>
                      <a:pPr algn="ctr">
                        <a:lnSpc>
                          <a:spcPct val="115000"/>
                        </a:lnSpc>
                        <a:spcAft>
                          <a:spcPts val="0"/>
                        </a:spcAft>
                      </a:pPr>
                      <a:r>
                        <a:rPr lang="cs-CZ" sz="1100" b="1" dirty="0" err="1">
                          <a:effectLst/>
                          <a:latin typeface="Times New Roman"/>
                          <a:ea typeface="Calibri"/>
                          <a:cs typeface="Times New Roman"/>
                        </a:rPr>
                        <a:t>du</a:t>
                      </a:r>
                      <a:endParaRPr lang="de-DE" sz="1000" dirty="0">
                        <a:effectLst/>
                        <a:latin typeface="Calibri"/>
                        <a:ea typeface="Calibri"/>
                        <a:cs typeface="Times New Roman"/>
                      </a:endParaRPr>
                    </a:p>
                  </a:txBody>
                  <a:tcPr marL="61722" marR="61722" marT="0" marB="0" anchor="ctr">
                    <a:lnL w="28575"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cs-CZ" sz="1100">
                          <a:effectLst/>
                          <a:latin typeface="Times New Roman"/>
                          <a:ea typeface="Calibri"/>
                          <a:cs typeface="Times New Roman"/>
                        </a:rPr>
                        <a:t> </a:t>
                      </a:r>
                      <a:endParaRPr lang="de-DE" sz="1000">
                        <a:effectLst/>
                        <a:latin typeface="Calibri"/>
                        <a:ea typeface="Calibri"/>
                        <a:cs typeface="Times New Roman"/>
                      </a:endParaRPr>
                    </a:p>
                  </a:txBody>
                  <a:tcPr marL="61722" marR="61722" marT="0" marB="0" anchor="ctr">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cs-CZ" sz="1100">
                          <a:effectLst/>
                          <a:latin typeface="Times New Roman"/>
                          <a:ea typeface="Calibri"/>
                          <a:cs typeface="Times New Roman"/>
                        </a:rPr>
                        <a:t> </a:t>
                      </a:r>
                      <a:endParaRPr lang="de-DE" sz="1000">
                        <a:effectLst/>
                        <a:latin typeface="Calibri"/>
                        <a:ea typeface="Calibri"/>
                        <a:cs typeface="Times New Roman"/>
                      </a:endParaRPr>
                    </a:p>
                  </a:txBody>
                  <a:tcPr marL="61722" marR="617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cs-CZ" sz="1100">
                          <a:effectLst/>
                          <a:latin typeface="Times New Roman"/>
                          <a:ea typeface="Calibri"/>
                          <a:cs typeface="Times New Roman"/>
                        </a:rPr>
                        <a:t> </a:t>
                      </a:r>
                      <a:endParaRPr lang="de-DE" sz="1000">
                        <a:effectLst/>
                        <a:latin typeface="Calibri"/>
                        <a:ea typeface="Calibri"/>
                        <a:cs typeface="Times New Roman"/>
                      </a:endParaRPr>
                    </a:p>
                  </a:txBody>
                  <a:tcPr marL="61722" marR="617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cs-CZ" sz="1100">
                          <a:effectLst/>
                          <a:latin typeface="Times New Roman"/>
                          <a:ea typeface="Calibri"/>
                          <a:cs typeface="Times New Roman"/>
                        </a:rPr>
                        <a:t> </a:t>
                      </a:r>
                      <a:endParaRPr lang="de-DE" sz="1000">
                        <a:effectLst/>
                        <a:latin typeface="Calibri"/>
                        <a:ea typeface="Calibri"/>
                        <a:cs typeface="Times New Roman"/>
                      </a:endParaRPr>
                    </a:p>
                  </a:txBody>
                  <a:tcPr marL="61722" marR="61722"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cs-CZ" sz="1100">
                          <a:effectLst/>
                          <a:latin typeface="Times New Roman"/>
                          <a:ea typeface="Calibri"/>
                          <a:cs typeface="Times New Roman"/>
                        </a:rPr>
                        <a:t>dein</a:t>
                      </a:r>
                      <a:r>
                        <a:rPr lang="cs-CZ" sz="1100" b="1">
                          <a:effectLst/>
                          <a:latin typeface="Times New Roman"/>
                          <a:ea typeface="Calibri"/>
                          <a:cs typeface="Times New Roman"/>
                        </a:rPr>
                        <a:t>em</a:t>
                      </a:r>
                      <a:endParaRPr lang="de-DE" sz="1000">
                        <a:effectLst/>
                        <a:latin typeface="Calibri"/>
                        <a:ea typeface="Calibri"/>
                        <a:cs typeface="Times New Roman"/>
                      </a:endParaRPr>
                    </a:p>
                  </a:txBody>
                  <a:tcPr marL="61722" marR="61722"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cs-CZ" sz="1100">
                          <a:effectLst/>
                          <a:latin typeface="Times New Roman"/>
                          <a:ea typeface="Calibri"/>
                          <a:cs typeface="Times New Roman"/>
                        </a:rPr>
                        <a:t>dein</a:t>
                      </a:r>
                      <a:r>
                        <a:rPr lang="cs-CZ" sz="1100" b="1">
                          <a:effectLst/>
                          <a:latin typeface="Times New Roman"/>
                          <a:ea typeface="Calibri"/>
                          <a:cs typeface="Times New Roman"/>
                        </a:rPr>
                        <a:t>er</a:t>
                      </a:r>
                      <a:endParaRPr lang="de-DE" sz="1000">
                        <a:effectLst/>
                        <a:latin typeface="Calibri"/>
                        <a:ea typeface="Calibri"/>
                        <a:cs typeface="Times New Roman"/>
                      </a:endParaRPr>
                    </a:p>
                  </a:txBody>
                  <a:tcPr marL="61722" marR="617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cs-CZ" sz="1100">
                          <a:effectLst/>
                          <a:latin typeface="Times New Roman"/>
                          <a:ea typeface="Calibri"/>
                          <a:cs typeface="Times New Roman"/>
                        </a:rPr>
                        <a:t>dein</a:t>
                      </a:r>
                      <a:r>
                        <a:rPr lang="cs-CZ" sz="1100" b="1">
                          <a:effectLst/>
                          <a:latin typeface="Times New Roman"/>
                          <a:ea typeface="Calibri"/>
                          <a:cs typeface="Times New Roman"/>
                        </a:rPr>
                        <a:t>em</a:t>
                      </a:r>
                      <a:endParaRPr lang="de-DE" sz="1000">
                        <a:effectLst/>
                        <a:latin typeface="Calibri"/>
                        <a:ea typeface="Calibri"/>
                        <a:cs typeface="Times New Roman"/>
                      </a:endParaRPr>
                    </a:p>
                  </a:txBody>
                  <a:tcPr marL="61722" marR="617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cs-CZ" sz="1100">
                          <a:effectLst/>
                          <a:latin typeface="Times New Roman"/>
                          <a:ea typeface="Calibri"/>
                          <a:cs typeface="Times New Roman"/>
                        </a:rPr>
                        <a:t>dein</a:t>
                      </a:r>
                      <a:r>
                        <a:rPr lang="cs-CZ" sz="1100" b="1">
                          <a:effectLst/>
                          <a:latin typeface="Times New Roman"/>
                          <a:ea typeface="Calibri"/>
                          <a:cs typeface="Times New Roman"/>
                        </a:rPr>
                        <a:t>en</a:t>
                      </a:r>
                      <a:r>
                        <a:rPr lang="cs-CZ" sz="1100">
                          <a:effectLst/>
                          <a:latin typeface="Times New Roman"/>
                          <a:ea typeface="Calibri"/>
                          <a:cs typeface="Times New Roman"/>
                        </a:rPr>
                        <a:t> </a:t>
                      </a:r>
                      <a:r>
                        <a:rPr lang="cs-CZ" sz="1100" b="1">
                          <a:effectLst/>
                          <a:latin typeface="Times New Roman"/>
                          <a:ea typeface="Calibri"/>
                          <a:cs typeface="Times New Roman"/>
                        </a:rPr>
                        <a:t>-en</a:t>
                      </a:r>
                      <a:endParaRPr lang="de-DE" sz="1000">
                        <a:effectLst/>
                        <a:latin typeface="Calibri"/>
                        <a:ea typeface="Calibri"/>
                        <a:cs typeface="Times New Roman"/>
                      </a:endParaRPr>
                    </a:p>
                  </a:txBody>
                  <a:tcPr marL="61722" marR="61722"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cs-CZ" sz="1100">
                          <a:effectLst/>
                          <a:latin typeface="Times New Roman"/>
                          <a:ea typeface="Calibri"/>
                          <a:cs typeface="Times New Roman"/>
                        </a:rPr>
                        <a:t> </a:t>
                      </a:r>
                      <a:endParaRPr lang="de-DE" sz="1000">
                        <a:effectLst/>
                        <a:latin typeface="Calibri"/>
                        <a:ea typeface="Calibri"/>
                        <a:cs typeface="Times New Roman"/>
                      </a:endParaRPr>
                    </a:p>
                  </a:txBody>
                  <a:tcPr marL="61722" marR="61722"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cs-CZ" sz="1100">
                          <a:effectLst/>
                          <a:latin typeface="Times New Roman"/>
                          <a:ea typeface="Calibri"/>
                          <a:cs typeface="Times New Roman"/>
                        </a:rPr>
                        <a:t> </a:t>
                      </a:r>
                      <a:endParaRPr lang="de-DE" sz="1000">
                        <a:effectLst/>
                        <a:latin typeface="Calibri"/>
                        <a:ea typeface="Calibri"/>
                        <a:cs typeface="Times New Roman"/>
                      </a:endParaRPr>
                    </a:p>
                  </a:txBody>
                  <a:tcPr marL="61722" marR="617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cs-CZ" sz="1100">
                          <a:effectLst/>
                          <a:latin typeface="Times New Roman"/>
                          <a:ea typeface="Calibri"/>
                          <a:cs typeface="Times New Roman"/>
                        </a:rPr>
                        <a:t>dein</a:t>
                      </a:r>
                      <a:endParaRPr lang="de-DE" sz="1000">
                        <a:effectLst/>
                        <a:latin typeface="Calibri"/>
                        <a:ea typeface="Calibri"/>
                        <a:cs typeface="Times New Roman"/>
                      </a:endParaRPr>
                    </a:p>
                  </a:txBody>
                  <a:tcPr marL="61722" marR="617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cs-CZ" sz="1100">
                          <a:effectLst/>
                          <a:latin typeface="Times New Roman"/>
                          <a:ea typeface="Calibri"/>
                          <a:cs typeface="Times New Roman"/>
                        </a:rPr>
                        <a:t> </a:t>
                      </a:r>
                      <a:endParaRPr lang="de-DE" sz="1000">
                        <a:effectLst/>
                        <a:latin typeface="Calibri"/>
                        <a:ea typeface="Calibri"/>
                        <a:cs typeface="Times New Roman"/>
                      </a:endParaRPr>
                    </a:p>
                  </a:txBody>
                  <a:tcPr marL="61722" marR="61722"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59461">
                <a:tc>
                  <a:txBody>
                    <a:bodyPr/>
                    <a:lstStyle/>
                    <a:p>
                      <a:pPr algn="ctr">
                        <a:lnSpc>
                          <a:spcPct val="115000"/>
                        </a:lnSpc>
                        <a:spcAft>
                          <a:spcPts val="0"/>
                        </a:spcAft>
                      </a:pPr>
                      <a:r>
                        <a:rPr lang="cs-CZ" sz="1100" b="1" dirty="0" err="1">
                          <a:effectLst/>
                          <a:latin typeface="Times New Roman"/>
                          <a:ea typeface="Calibri"/>
                          <a:cs typeface="Times New Roman"/>
                        </a:rPr>
                        <a:t>er,es</a:t>
                      </a:r>
                      <a:endParaRPr lang="de-DE" sz="1000" dirty="0">
                        <a:effectLst/>
                        <a:latin typeface="Calibri"/>
                        <a:ea typeface="Calibri"/>
                        <a:cs typeface="Times New Roman"/>
                      </a:endParaRPr>
                    </a:p>
                  </a:txBody>
                  <a:tcPr marL="61722" marR="61722" marT="0" marB="0" anchor="ctr">
                    <a:lnL w="28575"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cs-CZ" sz="1100">
                          <a:effectLst/>
                          <a:latin typeface="Times New Roman"/>
                          <a:ea typeface="Calibri"/>
                          <a:cs typeface="Times New Roman"/>
                        </a:rPr>
                        <a:t> </a:t>
                      </a:r>
                      <a:endParaRPr lang="de-DE" sz="1000">
                        <a:effectLst/>
                        <a:latin typeface="Calibri"/>
                        <a:ea typeface="Calibri"/>
                        <a:cs typeface="Times New Roman"/>
                      </a:endParaRPr>
                    </a:p>
                  </a:txBody>
                  <a:tcPr marL="61722" marR="61722" marT="0" marB="0" anchor="ctr">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cs-CZ" sz="1100">
                          <a:effectLst/>
                          <a:latin typeface="Times New Roman"/>
                          <a:ea typeface="Calibri"/>
                          <a:cs typeface="Times New Roman"/>
                        </a:rPr>
                        <a:t> </a:t>
                      </a:r>
                      <a:endParaRPr lang="de-DE" sz="1000">
                        <a:effectLst/>
                        <a:latin typeface="Calibri"/>
                        <a:ea typeface="Calibri"/>
                        <a:cs typeface="Times New Roman"/>
                      </a:endParaRPr>
                    </a:p>
                  </a:txBody>
                  <a:tcPr marL="61722" marR="617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cs-CZ" sz="1100">
                          <a:effectLst/>
                          <a:latin typeface="Times New Roman"/>
                          <a:ea typeface="Calibri"/>
                          <a:cs typeface="Times New Roman"/>
                        </a:rPr>
                        <a:t> </a:t>
                      </a:r>
                      <a:endParaRPr lang="de-DE" sz="1000">
                        <a:effectLst/>
                        <a:latin typeface="Calibri"/>
                        <a:ea typeface="Calibri"/>
                        <a:cs typeface="Times New Roman"/>
                      </a:endParaRPr>
                    </a:p>
                  </a:txBody>
                  <a:tcPr marL="61722" marR="617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cs-CZ" sz="1100">
                          <a:effectLst/>
                          <a:latin typeface="Times New Roman"/>
                          <a:ea typeface="Calibri"/>
                          <a:cs typeface="Times New Roman"/>
                        </a:rPr>
                        <a:t> </a:t>
                      </a:r>
                      <a:endParaRPr lang="de-DE" sz="1000">
                        <a:effectLst/>
                        <a:latin typeface="Calibri"/>
                        <a:ea typeface="Calibri"/>
                        <a:cs typeface="Times New Roman"/>
                      </a:endParaRPr>
                    </a:p>
                  </a:txBody>
                  <a:tcPr marL="61722" marR="61722"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cs-CZ" sz="1100">
                          <a:effectLst/>
                          <a:latin typeface="Times New Roman"/>
                          <a:ea typeface="Calibri"/>
                          <a:cs typeface="Times New Roman"/>
                        </a:rPr>
                        <a:t> </a:t>
                      </a:r>
                      <a:endParaRPr lang="de-DE" sz="1000">
                        <a:effectLst/>
                        <a:latin typeface="Calibri"/>
                        <a:ea typeface="Calibri"/>
                        <a:cs typeface="Times New Roman"/>
                      </a:endParaRPr>
                    </a:p>
                  </a:txBody>
                  <a:tcPr marL="61722" marR="61722"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cs-CZ" sz="1100">
                          <a:effectLst/>
                          <a:latin typeface="Times New Roman"/>
                          <a:ea typeface="Calibri"/>
                          <a:cs typeface="Times New Roman"/>
                        </a:rPr>
                        <a:t> </a:t>
                      </a:r>
                      <a:endParaRPr lang="de-DE" sz="1000">
                        <a:effectLst/>
                        <a:latin typeface="Calibri"/>
                        <a:ea typeface="Calibri"/>
                        <a:cs typeface="Times New Roman"/>
                      </a:endParaRPr>
                    </a:p>
                  </a:txBody>
                  <a:tcPr marL="61722" marR="617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cs-CZ" sz="1100">
                          <a:effectLst/>
                          <a:latin typeface="Times New Roman"/>
                          <a:ea typeface="Calibri"/>
                          <a:cs typeface="Times New Roman"/>
                        </a:rPr>
                        <a:t> </a:t>
                      </a:r>
                      <a:endParaRPr lang="de-DE" sz="1000">
                        <a:effectLst/>
                        <a:latin typeface="Calibri"/>
                        <a:ea typeface="Calibri"/>
                        <a:cs typeface="Times New Roman"/>
                      </a:endParaRPr>
                    </a:p>
                  </a:txBody>
                  <a:tcPr marL="61722" marR="617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cs-CZ" sz="1100">
                          <a:effectLst/>
                          <a:latin typeface="Times New Roman"/>
                          <a:ea typeface="Calibri"/>
                          <a:cs typeface="Times New Roman"/>
                        </a:rPr>
                        <a:t> </a:t>
                      </a:r>
                      <a:endParaRPr lang="de-DE" sz="1000">
                        <a:effectLst/>
                        <a:latin typeface="Calibri"/>
                        <a:ea typeface="Calibri"/>
                        <a:cs typeface="Times New Roman"/>
                      </a:endParaRPr>
                    </a:p>
                  </a:txBody>
                  <a:tcPr marL="61722" marR="61722"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cs-CZ" sz="1100">
                          <a:effectLst/>
                          <a:latin typeface="Times New Roman"/>
                          <a:ea typeface="Calibri"/>
                          <a:cs typeface="Times New Roman"/>
                        </a:rPr>
                        <a:t> </a:t>
                      </a:r>
                      <a:endParaRPr lang="de-DE" sz="1000">
                        <a:effectLst/>
                        <a:latin typeface="Calibri"/>
                        <a:ea typeface="Calibri"/>
                        <a:cs typeface="Times New Roman"/>
                      </a:endParaRPr>
                    </a:p>
                  </a:txBody>
                  <a:tcPr marL="61722" marR="61722"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cs-CZ" sz="1100">
                          <a:effectLst/>
                          <a:latin typeface="Times New Roman"/>
                          <a:ea typeface="Calibri"/>
                          <a:cs typeface="Times New Roman"/>
                        </a:rPr>
                        <a:t> </a:t>
                      </a:r>
                      <a:endParaRPr lang="de-DE" sz="1000">
                        <a:effectLst/>
                        <a:latin typeface="Calibri"/>
                        <a:ea typeface="Calibri"/>
                        <a:cs typeface="Times New Roman"/>
                      </a:endParaRPr>
                    </a:p>
                  </a:txBody>
                  <a:tcPr marL="61722" marR="617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cs-CZ" sz="1100">
                          <a:effectLst/>
                          <a:latin typeface="Times New Roman"/>
                          <a:ea typeface="Calibri"/>
                          <a:cs typeface="Times New Roman"/>
                        </a:rPr>
                        <a:t>sein</a:t>
                      </a:r>
                      <a:endParaRPr lang="de-DE" sz="1000">
                        <a:effectLst/>
                        <a:latin typeface="Calibri"/>
                        <a:ea typeface="Calibri"/>
                        <a:cs typeface="Times New Roman"/>
                      </a:endParaRPr>
                    </a:p>
                  </a:txBody>
                  <a:tcPr marL="61722" marR="617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cs-CZ" sz="1100">
                          <a:effectLst/>
                          <a:latin typeface="Times New Roman"/>
                          <a:ea typeface="Calibri"/>
                          <a:cs typeface="Times New Roman"/>
                        </a:rPr>
                        <a:t> </a:t>
                      </a:r>
                      <a:endParaRPr lang="de-DE" sz="1000">
                        <a:effectLst/>
                        <a:latin typeface="Calibri"/>
                        <a:ea typeface="Calibri"/>
                        <a:cs typeface="Times New Roman"/>
                      </a:endParaRPr>
                    </a:p>
                  </a:txBody>
                  <a:tcPr marL="61722" marR="61722"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59461">
                <a:tc>
                  <a:txBody>
                    <a:bodyPr/>
                    <a:lstStyle/>
                    <a:p>
                      <a:pPr algn="ctr">
                        <a:lnSpc>
                          <a:spcPct val="115000"/>
                        </a:lnSpc>
                        <a:spcAft>
                          <a:spcPts val="0"/>
                        </a:spcAft>
                      </a:pPr>
                      <a:r>
                        <a:rPr lang="cs-CZ" sz="1100" b="1" dirty="0" err="1">
                          <a:effectLst/>
                          <a:latin typeface="Times New Roman"/>
                          <a:ea typeface="Calibri"/>
                          <a:cs typeface="Times New Roman"/>
                        </a:rPr>
                        <a:t>sie</a:t>
                      </a:r>
                      <a:endParaRPr lang="de-DE" sz="1000" dirty="0">
                        <a:effectLst/>
                        <a:latin typeface="Calibri"/>
                        <a:ea typeface="Calibri"/>
                        <a:cs typeface="Times New Roman"/>
                      </a:endParaRPr>
                    </a:p>
                  </a:txBody>
                  <a:tcPr marL="61722" marR="61722" marT="0" marB="0" anchor="ctr">
                    <a:lnL w="28575"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cs-CZ" sz="1100">
                          <a:effectLst/>
                          <a:latin typeface="Times New Roman"/>
                          <a:ea typeface="Calibri"/>
                          <a:cs typeface="Times New Roman"/>
                        </a:rPr>
                        <a:t> </a:t>
                      </a:r>
                      <a:endParaRPr lang="de-DE" sz="1000">
                        <a:effectLst/>
                        <a:latin typeface="Calibri"/>
                        <a:ea typeface="Calibri"/>
                        <a:cs typeface="Times New Roman"/>
                      </a:endParaRPr>
                    </a:p>
                  </a:txBody>
                  <a:tcPr marL="61722" marR="61722" marT="0" marB="0" anchor="ctr">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cs-CZ" sz="1100">
                          <a:effectLst/>
                          <a:latin typeface="Times New Roman"/>
                          <a:ea typeface="Calibri"/>
                          <a:cs typeface="Times New Roman"/>
                        </a:rPr>
                        <a:t> </a:t>
                      </a:r>
                      <a:endParaRPr lang="de-DE" sz="1000">
                        <a:effectLst/>
                        <a:latin typeface="Calibri"/>
                        <a:ea typeface="Calibri"/>
                        <a:cs typeface="Times New Roman"/>
                      </a:endParaRPr>
                    </a:p>
                  </a:txBody>
                  <a:tcPr marL="61722" marR="617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cs-CZ" sz="1100">
                          <a:effectLst/>
                          <a:latin typeface="Times New Roman"/>
                          <a:ea typeface="Calibri"/>
                          <a:cs typeface="Times New Roman"/>
                        </a:rPr>
                        <a:t> </a:t>
                      </a:r>
                      <a:endParaRPr lang="de-DE" sz="1000">
                        <a:effectLst/>
                        <a:latin typeface="Calibri"/>
                        <a:ea typeface="Calibri"/>
                        <a:cs typeface="Times New Roman"/>
                      </a:endParaRPr>
                    </a:p>
                  </a:txBody>
                  <a:tcPr marL="61722" marR="617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cs-CZ" sz="1100">
                          <a:effectLst/>
                          <a:latin typeface="Times New Roman"/>
                          <a:ea typeface="Calibri"/>
                          <a:cs typeface="Times New Roman"/>
                        </a:rPr>
                        <a:t> </a:t>
                      </a:r>
                      <a:endParaRPr lang="de-DE" sz="1000">
                        <a:effectLst/>
                        <a:latin typeface="Calibri"/>
                        <a:ea typeface="Calibri"/>
                        <a:cs typeface="Times New Roman"/>
                      </a:endParaRPr>
                    </a:p>
                  </a:txBody>
                  <a:tcPr marL="61722" marR="61722"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cs-CZ" sz="1100">
                          <a:effectLst/>
                          <a:latin typeface="Times New Roman"/>
                          <a:ea typeface="Calibri"/>
                          <a:cs typeface="Times New Roman"/>
                        </a:rPr>
                        <a:t>ihr</a:t>
                      </a:r>
                      <a:r>
                        <a:rPr lang="cs-CZ" sz="1100" b="1">
                          <a:effectLst/>
                          <a:latin typeface="Times New Roman"/>
                          <a:ea typeface="Calibri"/>
                          <a:cs typeface="Times New Roman"/>
                        </a:rPr>
                        <a:t>em</a:t>
                      </a:r>
                      <a:endParaRPr lang="de-DE" sz="1000">
                        <a:effectLst/>
                        <a:latin typeface="Calibri"/>
                        <a:ea typeface="Calibri"/>
                        <a:cs typeface="Times New Roman"/>
                      </a:endParaRPr>
                    </a:p>
                  </a:txBody>
                  <a:tcPr marL="61722" marR="61722"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cs-CZ" sz="1100">
                          <a:effectLst/>
                          <a:latin typeface="Times New Roman"/>
                          <a:ea typeface="Calibri"/>
                          <a:cs typeface="Times New Roman"/>
                        </a:rPr>
                        <a:t> </a:t>
                      </a:r>
                      <a:endParaRPr lang="de-DE" sz="1000">
                        <a:effectLst/>
                        <a:latin typeface="Calibri"/>
                        <a:ea typeface="Calibri"/>
                        <a:cs typeface="Times New Roman"/>
                      </a:endParaRPr>
                    </a:p>
                  </a:txBody>
                  <a:tcPr marL="61722" marR="617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cs-CZ" sz="1100">
                          <a:effectLst/>
                          <a:latin typeface="Times New Roman"/>
                          <a:ea typeface="Calibri"/>
                          <a:cs typeface="Times New Roman"/>
                        </a:rPr>
                        <a:t>ihr</a:t>
                      </a:r>
                      <a:r>
                        <a:rPr lang="cs-CZ" sz="1100" b="1">
                          <a:effectLst/>
                          <a:latin typeface="Times New Roman"/>
                          <a:ea typeface="Calibri"/>
                          <a:cs typeface="Times New Roman"/>
                        </a:rPr>
                        <a:t>em</a:t>
                      </a:r>
                      <a:endParaRPr lang="de-DE" sz="1000">
                        <a:effectLst/>
                        <a:latin typeface="Calibri"/>
                        <a:ea typeface="Calibri"/>
                        <a:cs typeface="Times New Roman"/>
                      </a:endParaRPr>
                    </a:p>
                  </a:txBody>
                  <a:tcPr marL="61722" marR="617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cs-CZ" sz="1100">
                          <a:effectLst/>
                          <a:latin typeface="Times New Roman"/>
                          <a:ea typeface="Calibri"/>
                          <a:cs typeface="Times New Roman"/>
                        </a:rPr>
                        <a:t> </a:t>
                      </a:r>
                      <a:endParaRPr lang="de-DE" sz="1000">
                        <a:effectLst/>
                        <a:latin typeface="Calibri"/>
                        <a:ea typeface="Calibri"/>
                        <a:cs typeface="Times New Roman"/>
                      </a:endParaRPr>
                    </a:p>
                  </a:txBody>
                  <a:tcPr marL="61722" marR="61722"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cs-CZ" sz="1100">
                          <a:effectLst/>
                          <a:latin typeface="Times New Roman"/>
                          <a:ea typeface="Calibri"/>
                          <a:cs typeface="Times New Roman"/>
                        </a:rPr>
                        <a:t> </a:t>
                      </a:r>
                      <a:endParaRPr lang="de-DE" sz="1000">
                        <a:effectLst/>
                        <a:latin typeface="Calibri"/>
                        <a:ea typeface="Calibri"/>
                        <a:cs typeface="Times New Roman"/>
                      </a:endParaRPr>
                    </a:p>
                  </a:txBody>
                  <a:tcPr marL="61722" marR="61722"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cs-CZ" sz="1100">
                          <a:effectLst/>
                          <a:latin typeface="Times New Roman"/>
                          <a:ea typeface="Calibri"/>
                          <a:cs typeface="Times New Roman"/>
                        </a:rPr>
                        <a:t> </a:t>
                      </a:r>
                      <a:endParaRPr lang="de-DE" sz="1000">
                        <a:effectLst/>
                        <a:latin typeface="Calibri"/>
                        <a:ea typeface="Calibri"/>
                        <a:cs typeface="Times New Roman"/>
                      </a:endParaRPr>
                    </a:p>
                  </a:txBody>
                  <a:tcPr marL="61722" marR="617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cs-CZ" sz="1100">
                          <a:effectLst/>
                          <a:latin typeface="Times New Roman"/>
                          <a:ea typeface="Calibri"/>
                          <a:cs typeface="Times New Roman"/>
                        </a:rPr>
                        <a:t>ihr</a:t>
                      </a:r>
                      <a:endParaRPr lang="de-DE" sz="1000">
                        <a:effectLst/>
                        <a:latin typeface="Calibri"/>
                        <a:ea typeface="Calibri"/>
                        <a:cs typeface="Times New Roman"/>
                      </a:endParaRPr>
                    </a:p>
                  </a:txBody>
                  <a:tcPr marL="61722" marR="617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cs-CZ" sz="1100">
                          <a:effectLst/>
                          <a:latin typeface="Times New Roman"/>
                          <a:ea typeface="Calibri"/>
                          <a:cs typeface="Times New Roman"/>
                        </a:rPr>
                        <a:t> </a:t>
                      </a:r>
                      <a:endParaRPr lang="de-DE" sz="1000">
                        <a:effectLst/>
                        <a:latin typeface="Calibri"/>
                        <a:ea typeface="Calibri"/>
                        <a:cs typeface="Times New Roman"/>
                      </a:endParaRPr>
                    </a:p>
                  </a:txBody>
                  <a:tcPr marL="61722" marR="61722"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378562">
                <a:tc>
                  <a:txBody>
                    <a:bodyPr/>
                    <a:lstStyle/>
                    <a:p>
                      <a:pPr algn="ctr">
                        <a:lnSpc>
                          <a:spcPct val="115000"/>
                        </a:lnSpc>
                        <a:spcAft>
                          <a:spcPts val="0"/>
                        </a:spcAft>
                      </a:pPr>
                      <a:r>
                        <a:rPr lang="cs-CZ" sz="1100" b="1" dirty="0" err="1">
                          <a:effectLst/>
                          <a:latin typeface="Times New Roman"/>
                          <a:ea typeface="Calibri"/>
                          <a:cs typeface="Times New Roman"/>
                        </a:rPr>
                        <a:t>wir</a:t>
                      </a:r>
                      <a:endParaRPr lang="de-DE" sz="1000" dirty="0">
                        <a:effectLst/>
                        <a:latin typeface="Calibri"/>
                        <a:ea typeface="Calibri"/>
                        <a:cs typeface="Times New Roman"/>
                      </a:endParaRPr>
                    </a:p>
                  </a:txBody>
                  <a:tcPr marL="61722" marR="61722" marT="0" marB="0" anchor="ctr">
                    <a:lnL w="28575"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cs-CZ" sz="1100">
                          <a:effectLst/>
                          <a:latin typeface="Times New Roman"/>
                          <a:ea typeface="Calibri"/>
                          <a:cs typeface="Times New Roman"/>
                        </a:rPr>
                        <a:t>unser</a:t>
                      </a:r>
                      <a:r>
                        <a:rPr lang="cs-CZ" sz="1100" b="1">
                          <a:effectLst/>
                          <a:latin typeface="Times New Roman"/>
                          <a:ea typeface="Calibri"/>
                          <a:cs typeface="Times New Roman"/>
                        </a:rPr>
                        <a:t>es</a:t>
                      </a:r>
                      <a:r>
                        <a:rPr lang="cs-CZ" sz="1100">
                          <a:effectLst/>
                          <a:latin typeface="Times New Roman"/>
                          <a:ea typeface="Calibri"/>
                          <a:cs typeface="Times New Roman"/>
                        </a:rPr>
                        <a:t> </a:t>
                      </a:r>
                      <a:r>
                        <a:rPr lang="cs-CZ" sz="1100" b="1">
                          <a:effectLst/>
                          <a:latin typeface="Times New Roman"/>
                          <a:ea typeface="Calibri"/>
                          <a:cs typeface="Times New Roman"/>
                        </a:rPr>
                        <a:t>-s</a:t>
                      </a:r>
                      <a:endParaRPr lang="de-DE" sz="1000">
                        <a:effectLst/>
                        <a:latin typeface="Calibri"/>
                        <a:ea typeface="Calibri"/>
                        <a:cs typeface="Times New Roman"/>
                      </a:endParaRPr>
                    </a:p>
                  </a:txBody>
                  <a:tcPr marL="61722" marR="61722" marT="0" marB="0" anchor="ctr">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cs-CZ" sz="1100">
                          <a:effectLst/>
                          <a:latin typeface="Times New Roman"/>
                          <a:ea typeface="Calibri"/>
                          <a:cs typeface="Times New Roman"/>
                        </a:rPr>
                        <a:t>unser</a:t>
                      </a:r>
                      <a:r>
                        <a:rPr lang="cs-CZ" sz="1100" b="1">
                          <a:effectLst/>
                          <a:latin typeface="Times New Roman"/>
                          <a:ea typeface="Calibri"/>
                          <a:cs typeface="Times New Roman"/>
                        </a:rPr>
                        <a:t>er</a:t>
                      </a:r>
                      <a:endParaRPr lang="de-DE" sz="1000">
                        <a:effectLst/>
                        <a:latin typeface="Calibri"/>
                        <a:ea typeface="Calibri"/>
                        <a:cs typeface="Times New Roman"/>
                      </a:endParaRPr>
                    </a:p>
                  </a:txBody>
                  <a:tcPr marL="61722" marR="617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cs-CZ" sz="1100">
                          <a:effectLst/>
                          <a:latin typeface="Times New Roman"/>
                          <a:ea typeface="Calibri"/>
                          <a:cs typeface="Times New Roman"/>
                        </a:rPr>
                        <a:t>unser</a:t>
                      </a:r>
                      <a:r>
                        <a:rPr lang="cs-CZ" sz="1100" b="1">
                          <a:effectLst/>
                          <a:latin typeface="Times New Roman"/>
                          <a:ea typeface="Calibri"/>
                          <a:cs typeface="Times New Roman"/>
                        </a:rPr>
                        <a:t>es</a:t>
                      </a:r>
                      <a:r>
                        <a:rPr lang="cs-CZ" sz="1100">
                          <a:effectLst/>
                          <a:latin typeface="Times New Roman"/>
                          <a:ea typeface="Calibri"/>
                          <a:cs typeface="Times New Roman"/>
                        </a:rPr>
                        <a:t> -</a:t>
                      </a:r>
                      <a:r>
                        <a:rPr lang="cs-CZ" sz="1100" b="1">
                          <a:effectLst/>
                          <a:latin typeface="Times New Roman"/>
                          <a:ea typeface="Calibri"/>
                          <a:cs typeface="Times New Roman"/>
                        </a:rPr>
                        <a:t>es</a:t>
                      </a:r>
                      <a:endParaRPr lang="de-DE" sz="1000">
                        <a:effectLst/>
                        <a:latin typeface="Calibri"/>
                        <a:ea typeface="Calibri"/>
                        <a:cs typeface="Times New Roman"/>
                      </a:endParaRPr>
                    </a:p>
                  </a:txBody>
                  <a:tcPr marL="61722" marR="617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cs-CZ" sz="1100">
                          <a:effectLst/>
                          <a:latin typeface="Times New Roman"/>
                          <a:ea typeface="Calibri"/>
                          <a:cs typeface="Times New Roman"/>
                        </a:rPr>
                        <a:t>unser</a:t>
                      </a:r>
                      <a:r>
                        <a:rPr lang="cs-CZ" sz="1100" b="1">
                          <a:effectLst/>
                          <a:latin typeface="Times New Roman"/>
                          <a:ea typeface="Calibri"/>
                          <a:cs typeface="Times New Roman"/>
                        </a:rPr>
                        <a:t>er</a:t>
                      </a:r>
                      <a:endParaRPr lang="de-DE" sz="1000">
                        <a:effectLst/>
                        <a:latin typeface="Calibri"/>
                        <a:ea typeface="Calibri"/>
                        <a:cs typeface="Times New Roman"/>
                      </a:endParaRPr>
                    </a:p>
                  </a:txBody>
                  <a:tcPr marL="61722" marR="61722"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cs-CZ" sz="1100">
                          <a:effectLst/>
                          <a:latin typeface="Times New Roman"/>
                          <a:ea typeface="Calibri"/>
                          <a:cs typeface="Times New Roman"/>
                        </a:rPr>
                        <a:t>unser</a:t>
                      </a:r>
                      <a:r>
                        <a:rPr lang="cs-CZ" sz="1100" b="1">
                          <a:effectLst/>
                          <a:latin typeface="Times New Roman"/>
                          <a:ea typeface="Calibri"/>
                          <a:cs typeface="Times New Roman"/>
                        </a:rPr>
                        <a:t>em</a:t>
                      </a:r>
                      <a:endParaRPr lang="de-DE" sz="1000">
                        <a:effectLst/>
                        <a:latin typeface="Calibri"/>
                        <a:ea typeface="Calibri"/>
                        <a:cs typeface="Times New Roman"/>
                      </a:endParaRPr>
                    </a:p>
                  </a:txBody>
                  <a:tcPr marL="61722" marR="61722"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cs-CZ" sz="1100">
                          <a:effectLst/>
                          <a:latin typeface="Times New Roman"/>
                          <a:ea typeface="Calibri"/>
                          <a:cs typeface="Times New Roman"/>
                        </a:rPr>
                        <a:t>unser</a:t>
                      </a:r>
                      <a:r>
                        <a:rPr lang="cs-CZ" sz="1100" b="1">
                          <a:effectLst/>
                          <a:latin typeface="Times New Roman"/>
                          <a:ea typeface="Calibri"/>
                          <a:cs typeface="Times New Roman"/>
                        </a:rPr>
                        <a:t>er</a:t>
                      </a:r>
                      <a:endParaRPr lang="de-DE" sz="1000">
                        <a:effectLst/>
                        <a:latin typeface="Calibri"/>
                        <a:ea typeface="Calibri"/>
                        <a:cs typeface="Times New Roman"/>
                      </a:endParaRPr>
                    </a:p>
                  </a:txBody>
                  <a:tcPr marL="61722" marR="617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cs-CZ" sz="1100">
                          <a:effectLst/>
                          <a:latin typeface="Times New Roman"/>
                          <a:ea typeface="Calibri"/>
                          <a:cs typeface="Times New Roman"/>
                        </a:rPr>
                        <a:t>unser</a:t>
                      </a:r>
                      <a:r>
                        <a:rPr lang="cs-CZ" sz="1100" b="1">
                          <a:effectLst/>
                          <a:latin typeface="Times New Roman"/>
                          <a:ea typeface="Calibri"/>
                          <a:cs typeface="Times New Roman"/>
                        </a:rPr>
                        <a:t>em</a:t>
                      </a:r>
                      <a:endParaRPr lang="de-DE" sz="1000">
                        <a:effectLst/>
                        <a:latin typeface="Calibri"/>
                        <a:ea typeface="Calibri"/>
                        <a:cs typeface="Times New Roman"/>
                      </a:endParaRPr>
                    </a:p>
                  </a:txBody>
                  <a:tcPr marL="61722" marR="617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cs-CZ" sz="1100">
                          <a:effectLst/>
                          <a:latin typeface="Times New Roman"/>
                          <a:ea typeface="Calibri"/>
                          <a:cs typeface="Times New Roman"/>
                        </a:rPr>
                        <a:t>unser</a:t>
                      </a:r>
                      <a:r>
                        <a:rPr lang="cs-CZ" sz="1100" b="1">
                          <a:effectLst/>
                          <a:latin typeface="Times New Roman"/>
                          <a:ea typeface="Calibri"/>
                          <a:cs typeface="Times New Roman"/>
                        </a:rPr>
                        <a:t>en -en</a:t>
                      </a:r>
                      <a:endParaRPr lang="de-DE" sz="1000">
                        <a:effectLst/>
                        <a:latin typeface="Calibri"/>
                        <a:ea typeface="Calibri"/>
                        <a:cs typeface="Times New Roman"/>
                      </a:endParaRPr>
                    </a:p>
                  </a:txBody>
                  <a:tcPr marL="61722" marR="61722"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cs-CZ" sz="1100">
                          <a:effectLst/>
                          <a:latin typeface="Times New Roman"/>
                          <a:ea typeface="Calibri"/>
                          <a:cs typeface="Times New Roman"/>
                        </a:rPr>
                        <a:t>unser</a:t>
                      </a:r>
                      <a:r>
                        <a:rPr lang="cs-CZ" sz="1100" b="1">
                          <a:effectLst/>
                          <a:latin typeface="Times New Roman"/>
                          <a:ea typeface="Calibri"/>
                          <a:cs typeface="Times New Roman"/>
                        </a:rPr>
                        <a:t>en</a:t>
                      </a:r>
                      <a:endParaRPr lang="de-DE" sz="1000">
                        <a:effectLst/>
                        <a:latin typeface="Calibri"/>
                        <a:ea typeface="Calibri"/>
                        <a:cs typeface="Times New Roman"/>
                      </a:endParaRPr>
                    </a:p>
                  </a:txBody>
                  <a:tcPr marL="61722" marR="61722"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cs-CZ" sz="1100">
                          <a:effectLst/>
                          <a:latin typeface="Times New Roman"/>
                          <a:ea typeface="Calibri"/>
                          <a:cs typeface="Times New Roman"/>
                        </a:rPr>
                        <a:t> </a:t>
                      </a:r>
                      <a:endParaRPr lang="de-DE" sz="1000">
                        <a:effectLst/>
                        <a:latin typeface="Calibri"/>
                        <a:ea typeface="Calibri"/>
                        <a:cs typeface="Times New Roman"/>
                      </a:endParaRPr>
                    </a:p>
                  </a:txBody>
                  <a:tcPr marL="61722" marR="617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cs-CZ" sz="1100">
                          <a:effectLst/>
                          <a:latin typeface="Times New Roman"/>
                          <a:ea typeface="Calibri"/>
                          <a:cs typeface="Times New Roman"/>
                        </a:rPr>
                        <a:t>unser</a:t>
                      </a:r>
                      <a:endParaRPr lang="de-DE" sz="1000">
                        <a:effectLst/>
                        <a:latin typeface="Calibri"/>
                        <a:ea typeface="Calibri"/>
                        <a:cs typeface="Times New Roman"/>
                      </a:endParaRPr>
                    </a:p>
                  </a:txBody>
                  <a:tcPr marL="61722" marR="617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cs-CZ" sz="1100">
                          <a:effectLst/>
                          <a:latin typeface="Times New Roman"/>
                          <a:ea typeface="Calibri"/>
                          <a:cs typeface="Times New Roman"/>
                        </a:rPr>
                        <a:t>unser</a:t>
                      </a:r>
                      <a:r>
                        <a:rPr lang="cs-CZ" sz="1100" b="1">
                          <a:effectLst/>
                          <a:latin typeface="Times New Roman"/>
                          <a:ea typeface="Calibri"/>
                          <a:cs typeface="Times New Roman"/>
                        </a:rPr>
                        <a:t>e</a:t>
                      </a:r>
                      <a:endParaRPr lang="de-DE" sz="1000">
                        <a:effectLst/>
                        <a:latin typeface="Calibri"/>
                        <a:ea typeface="Calibri"/>
                        <a:cs typeface="Times New Roman"/>
                      </a:endParaRPr>
                    </a:p>
                  </a:txBody>
                  <a:tcPr marL="61722" marR="61722"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59461">
                <a:tc>
                  <a:txBody>
                    <a:bodyPr/>
                    <a:lstStyle/>
                    <a:p>
                      <a:pPr algn="ctr">
                        <a:lnSpc>
                          <a:spcPct val="115000"/>
                        </a:lnSpc>
                        <a:spcAft>
                          <a:spcPts val="0"/>
                        </a:spcAft>
                      </a:pPr>
                      <a:r>
                        <a:rPr lang="cs-CZ" sz="1100" b="1" dirty="0" err="1">
                          <a:effectLst/>
                          <a:latin typeface="Times New Roman"/>
                          <a:ea typeface="Calibri"/>
                          <a:cs typeface="Times New Roman"/>
                        </a:rPr>
                        <a:t>ihr</a:t>
                      </a:r>
                      <a:endParaRPr lang="de-DE" sz="1000" dirty="0">
                        <a:effectLst/>
                        <a:latin typeface="Calibri"/>
                        <a:ea typeface="Calibri"/>
                        <a:cs typeface="Times New Roman"/>
                      </a:endParaRPr>
                    </a:p>
                  </a:txBody>
                  <a:tcPr marL="61722" marR="61722" marT="0" marB="0" anchor="ctr">
                    <a:lnL w="28575"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cs-CZ" sz="1100" dirty="0">
                          <a:effectLst/>
                          <a:latin typeface="Times New Roman"/>
                          <a:ea typeface="Calibri"/>
                          <a:cs typeface="Times New Roman"/>
                        </a:rPr>
                        <a:t> </a:t>
                      </a:r>
                      <a:endParaRPr lang="de-DE" sz="1000" dirty="0">
                        <a:effectLst/>
                        <a:latin typeface="Calibri"/>
                        <a:ea typeface="Calibri"/>
                        <a:cs typeface="Times New Roman"/>
                      </a:endParaRPr>
                    </a:p>
                  </a:txBody>
                  <a:tcPr marL="61722" marR="61722" marT="0" marB="0" anchor="ctr">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cs-CZ" sz="1100">
                          <a:effectLst/>
                          <a:latin typeface="Times New Roman"/>
                          <a:ea typeface="Calibri"/>
                          <a:cs typeface="Times New Roman"/>
                        </a:rPr>
                        <a:t> </a:t>
                      </a:r>
                      <a:endParaRPr lang="de-DE" sz="1000">
                        <a:effectLst/>
                        <a:latin typeface="Calibri"/>
                        <a:ea typeface="Calibri"/>
                        <a:cs typeface="Times New Roman"/>
                      </a:endParaRPr>
                    </a:p>
                  </a:txBody>
                  <a:tcPr marL="61722" marR="617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cs-CZ" sz="1100">
                          <a:effectLst/>
                          <a:latin typeface="Times New Roman"/>
                          <a:ea typeface="Calibri"/>
                          <a:cs typeface="Times New Roman"/>
                        </a:rPr>
                        <a:t> </a:t>
                      </a:r>
                      <a:endParaRPr lang="de-DE" sz="1000">
                        <a:effectLst/>
                        <a:latin typeface="Calibri"/>
                        <a:ea typeface="Calibri"/>
                        <a:cs typeface="Times New Roman"/>
                      </a:endParaRPr>
                    </a:p>
                  </a:txBody>
                  <a:tcPr marL="61722" marR="617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cs-CZ" sz="1100">
                          <a:effectLst/>
                          <a:latin typeface="Times New Roman"/>
                          <a:ea typeface="Calibri"/>
                          <a:cs typeface="Times New Roman"/>
                        </a:rPr>
                        <a:t> </a:t>
                      </a:r>
                      <a:endParaRPr lang="de-DE" sz="1000">
                        <a:effectLst/>
                        <a:latin typeface="Calibri"/>
                        <a:ea typeface="Calibri"/>
                        <a:cs typeface="Times New Roman"/>
                      </a:endParaRPr>
                    </a:p>
                  </a:txBody>
                  <a:tcPr marL="61722" marR="61722"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cs-CZ" sz="1100">
                          <a:effectLst/>
                          <a:latin typeface="Times New Roman"/>
                          <a:ea typeface="Calibri"/>
                          <a:cs typeface="Times New Roman"/>
                        </a:rPr>
                        <a:t>euer</a:t>
                      </a:r>
                      <a:r>
                        <a:rPr lang="cs-CZ" sz="1100" b="1">
                          <a:effectLst/>
                          <a:latin typeface="Times New Roman"/>
                          <a:ea typeface="Calibri"/>
                          <a:cs typeface="Times New Roman"/>
                        </a:rPr>
                        <a:t>em</a:t>
                      </a:r>
                      <a:endParaRPr lang="de-DE" sz="1000">
                        <a:effectLst/>
                        <a:latin typeface="Calibri"/>
                        <a:ea typeface="Calibri"/>
                        <a:cs typeface="Times New Roman"/>
                      </a:endParaRPr>
                    </a:p>
                  </a:txBody>
                  <a:tcPr marL="61722" marR="61722"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cs-CZ" sz="1100">
                          <a:effectLst/>
                          <a:latin typeface="Times New Roman"/>
                          <a:ea typeface="Calibri"/>
                          <a:cs typeface="Times New Roman"/>
                        </a:rPr>
                        <a:t> </a:t>
                      </a:r>
                      <a:endParaRPr lang="de-DE" sz="1000">
                        <a:effectLst/>
                        <a:latin typeface="Calibri"/>
                        <a:ea typeface="Calibri"/>
                        <a:cs typeface="Times New Roman"/>
                      </a:endParaRPr>
                    </a:p>
                  </a:txBody>
                  <a:tcPr marL="61722" marR="617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cs-CZ" sz="1100">
                          <a:effectLst/>
                          <a:latin typeface="Times New Roman"/>
                          <a:ea typeface="Calibri"/>
                          <a:cs typeface="Times New Roman"/>
                        </a:rPr>
                        <a:t> </a:t>
                      </a:r>
                      <a:endParaRPr lang="de-DE" sz="1000">
                        <a:effectLst/>
                        <a:latin typeface="Calibri"/>
                        <a:ea typeface="Calibri"/>
                        <a:cs typeface="Times New Roman"/>
                      </a:endParaRPr>
                    </a:p>
                  </a:txBody>
                  <a:tcPr marL="61722" marR="617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cs-CZ" sz="1100">
                          <a:effectLst/>
                          <a:latin typeface="Times New Roman"/>
                          <a:ea typeface="Calibri"/>
                          <a:cs typeface="Times New Roman"/>
                        </a:rPr>
                        <a:t> </a:t>
                      </a:r>
                      <a:endParaRPr lang="de-DE" sz="1000">
                        <a:effectLst/>
                        <a:latin typeface="Calibri"/>
                        <a:ea typeface="Calibri"/>
                        <a:cs typeface="Times New Roman"/>
                      </a:endParaRPr>
                    </a:p>
                  </a:txBody>
                  <a:tcPr marL="61722" marR="61722"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cs-CZ" sz="1100">
                          <a:effectLst/>
                          <a:latin typeface="Times New Roman"/>
                          <a:ea typeface="Calibri"/>
                          <a:cs typeface="Times New Roman"/>
                        </a:rPr>
                        <a:t> </a:t>
                      </a:r>
                      <a:endParaRPr lang="de-DE" sz="1000">
                        <a:effectLst/>
                        <a:latin typeface="Calibri"/>
                        <a:ea typeface="Calibri"/>
                        <a:cs typeface="Times New Roman"/>
                      </a:endParaRPr>
                    </a:p>
                  </a:txBody>
                  <a:tcPr marL="61722" marR="61722"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cs-CZ" sz="1100">
                          <a:effectLst/>
                          <a:latin typeface="Times New Roman"/>
                          <a:ea typeface="Calibri"/>
                          <a:cs typeface="Times New Roman"/>
                        </a:rPr>
                        <a:t> </a:t>
                      </a:r>
                      <a:endParaRPr lang="de-DE" sz="1000">
                        <a:effectLst/>
                        <a:latin typeface="Calibri"/>
                        <a:ea typeface="Calibri"/>
                        <a:cs typeface="Times New Roman"/>
                      </a:endParaRPr>
                    </a:p>
                  </a:txBody>
                  <a:tcPr marL="61722" marR="617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cs-CZ" sz="1100">
                          <a:effectLst/>
                          <a:latin typeface="Times New Roman"/>
                          <a:ea typeface="Calibri"/>
                          <a:cs typeface="Times New Roman"/>
                        </a:rPr>
                        <a:t>euer</a:t>
                      </a:r>
                      <a:endParaRPr lang="de-DE" sz="1000">
                        <a:effectLst/>
                        <a:latin typeface="Calibri"/>
                        <a:ea typeface="Calibri"/>
                        <a:cs typeface="Times New Roman"/>
                      </a:endParaRPr>
                    </a:p>
                  </a:txBody>
                  <a:tcPr marL="61722" marR="617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cs-CZ" sz="1100" dirty="0">
                          <a:effectLst/>
                          <a:latin typeface="Times New Roman"/>
                          <a:ea typeface="Calibri"/>
                          <a:cs typeface="Times New Roman"/>
                        </a:rPr>
                        <a:t> </a:t>
                      </a:r>
                      <a:endParaRPr lang="de-DE" sz="1000" dirty="0">
                        <a:effectLst/>
                        <a:latin typeface="Calibri"/>
                        <a:ea typeface="Calibri"/>
                        <a:cs typeface="Times New Roman"/>
                      </a:endParaRPr>
                    </a:p>
                  </a:txBody>
                  <a:tcPr marL="61722" marR="61722"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59461">
                <a:tc>
                  <a:txBody>
                    <a:bodyPr/>
                    <a:lstStyle/>
                    <a:p>
                      <a:pPr algn="ctr">
                        <a:lnSpc>
                          <a:spcPct val="115000"/>
                        </a:lnSpc>
                        <a:spcAft>
                          <a:spcPts val="0"/>
                        </a:spcAft>
                      </a:pPr>
                      <a:r>
                        <a:rPr lang="cs-CZ" sz="1100" b="1">
                          <a:effectLst/>
                          <a:latin typeface="Times New Roman"/>
                          <a:ea typeface="Calibri"/>
                          <a:cs typeface="Times New Roman"/>
                        </a:rPr>
                        <a:t>sie(Sie)</a:t>
                      </a:r>
                      <a:endParaRPr lang="de-DE" sz="1000">
                        <a:effectLst/>
                        <a:latin typeface="Calibri"/>
                        <a:ea typeface="Calibri"/>
                        <a:cs typeface="Times New Roman"/>
                      </a:endParaRPr>
                    </a:p>
                  </a:txBody>
                  <a:tcPr marL="61722" marR="61722" marT="0" marB="0" anchor="ctr">
                    <a:lnL w="28575"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cs-CZ" sz="1100" dirty="0">
                          <a:effectLst/>
                          <a:latin typeface="Times New Roman"/>
                          <a:ea typeface="Calibri"/>
                          <a:cs typeface="Times New Roman"/>
                        </a:rPr>
                        <a:t> </a:t>
                      </a:r>
                      <a:endParaRPr lang="de-DE" sz="1000" dirty="0">
                        <a:effectLst/>
                        <a:latin typeface="Calibri"/>
                        <a:ea typeface="Calibri"/>
                        <a:cs typeface="Times New Roman"/>
                      </a:endParaRPr>
                    </a:p>
                  </a:txBody>
                  <a:tcPr marL="61722" marR="61722" marT="0" marB="0" anchor="ctr">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cs-CZ" sz="1100" dirty="0">
                          <a:effectLst/>
                          <a:latin typeface="Times New Roman"/>
                          <a:ea typeface="Calibri"/>
                          <a:cs typeface="Times New Roman"/>
                        </a:rPr>
                        <a:t> </a:t>
                      </a:r>
                      <a:endParaRPr lang="de-DE" sz="1000" dirty="0">
                        <a:effectLst/>
                        <a:latin typeface="Calibri"/>
                        <a:ea typeface="Calibri"/>
                        <a:cs typeface="Times New Roman"/>
                      </a:endParaRPr>
                    </a:p>
                  </a:txBody>
                  <a:tcPr marL="61722" marR="617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cs-CZ" sz="1100" dirty="0">
                          <a:effectLst/>
                          <a:latin typeface="Times New Roman"/>
                          <a:ea typeface="Calibri"/>
                          <a:cs typeface="Times New Roman"/>
                        </a:rPr>
                        <a:t> </a:t>
                      </a:r>
                      <a:endParaRPr lang="de-DE" sz="1000" dirty="0">
                        <a:effectLst/>
                        <a:latin typeface="Calibri"/>
                        <a:ea typeface="Calibri"/>
                        <a:cs typeface="Times New Roman"/>
                      </a:endParaRPr>
                    </a:p>
                  </a:txBody>
                  <a:tcPr marL="61722" marR="617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cs-CZ" sz="1100" dirty="0">
                          <a:effectLst/>
                          <a:latin typeface="Times New Roman"/>
                          <a:ea typeface="Calibri"/>
                          <a:cs typeface="Times New Roman"/>
                        </a:rPr>
                        <a:t> </a:t>
                      </a:r>
                      <a:endParaRPr lang="de-DE" sz="1000" dirty="0">
                        <a:effectLst/>
                        <a:latin typeface="Calibri"/>
                        <a:ea typeface="Calibri"/>
                        <a:cs typeface="Times New Roman"/>
                      </a:endParaRPr>
                    </a:p>
                  </a:txBody>
                  <a:tcPr marL="61722" marR="61722"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cs-CZ" sz="1100" dirty="0">
                          <a:effectLst/>
                          <a:latin typeface="Times New Roman"/>
                          <a:ea typeface="Calibri"/>
                          <a:cs typeface="Times New Roman"/>
                        </a:rPr>
                        <a:t> </a:t>
                      </a:r>
                      <a:endParaRPr lang="de-DE" sz="1000" dirty="0">
                        <a:effectLst/>
                        <a:latin typeface="Calibri"/>
                        <a:ea typeface="Calibri"/>
                        <a:cs typeface="Times New Roman"/>
                      </a:endParaRPr>
                    </a:p>
                  </a:txBody>
                  <a:tcPr marL="61722" marR="61722"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cs-CZ" sz="1100" dirty="0">
                          <a:effectLst/>
                          <a:latin typeface="Times New Roman"/>
                          <a:ea typeface="Calibri"/>
                          <a:cs typeface="Times New Roman"/>
                        </a:rPr>
                        <a:t> </a:t>
                      </a:r>
                      <a:endParaRPr lang="de-DE" sz="1000" dirty="0">
                        <a:effectLst/>
                        <a:latin typeface="Calibri"/>
                        <a:ea typeface="Calibri"/>
                        <a:cs typeface="Times New Roman"/>
                      </a:endParaRPr>
                    </a:p>
                  </a:txBody>
                  <a:tcPr marL="61722" marR="617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cs-CZ" sz="1100" dirty="0">
                          <a:effectLst/>
                          <a:latin typeface="Times New Roman"/>
                          <a:ea typeface="Calibri"/>
                          <a:cs typeface="Times New Roman"/>
                        </a:rPr>
                        <a:t> </a:t>
                      </a:r>
                      <a:endParaRPr lang="de-DE" sz="1000" dirty="0">
                        <a:effectLst/>
                        <a:latin typeface="Calibri"/>
                        <a:ea typeface="Calibri"/>
                        <a:cs typeface="Times New Roman"/>
                      </a:endParaRPr>
                    </a:p>
                  </a:txBody>
                  <a:tcPr marL="61722" marR="617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cs-CZ" sz="1100" dirty="0" err="1">
                          <a:effectLst/>
                          <a:latin typeface="Times New Roman"/>
                          <a:ea typeface="Calibri"/>
                          <a:cs typeface="Times New Roman"/>
                        </a:rPr>
                        <a:t>ihr</a:t>
                      </a:r>
                      <a:r>
                        <a:rPr lang="cs-CZ" sz="1100" b="1" dirty="0" err="1">
                          <a:effectLst/>
                          <a:latin typeface="Times New Roman"/>
                          <a:ea typeface="Calibri"/>
                          <a:cs typeface="Times New Roman"/>
                        </a:rPr>
                        <a:t>en</a:t>
                      </a:r>
                      <a:r>
                        <a:rPr lang="cs-CZ" sz="1100" dirty="0">
                          <a:effectLst/>
                          <a:latin typeface="Times New Roman"/>
                          <a:ea typeface="Calibri"/>
                          <a:cs typeface="Times New Roman"/>
                        </a:rPr>
                        <a:t> - </a:t>
                      </a:r>
                      <a:r>
                        <a:rPr lang="cs-CZ" sz="1100" b="1" dirty="0">
                          <a:effectLst/>
                          <a:latin typeface="Times New Roman"/>
                          <a:ea typeface="Calibri"/>
                          <a:cs typeface="Times New Roman"/>
                        </a:rPr>
                        <a:t>en</a:t>
                      </a:r>
                      <a:endParaRPr lang="de-DE" sz="1000" dirty="0">
                        <a:effectLst/>
                        <a:latin typeface="Calibri"/>
                        <a:ea typeface="Calibri"/>
                        <a:cs typeface="Times New Roman"/>
                      </a:endParaRPr>
                    </a:p>
                  </a:txBody>
                  <a:tcPr marL="61722" marR="61722"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cs-CZ" sz="1100" dirty="0">
                          <a:effectLst/>
                          <a:latin typeface="Times New Roman"/>
                          <a:ea typeface="Calibri"/>
                          <a:cs typeface="Times New Roman"/>
                        </a:rPr>
                        <a:t> </a:t>
                      </a:r>
                      <a:endParaRPr lang="de-DE" sz="1000" dirty="0">
                        <a:effectLst/>
                        <a:latin typeface="Calibri"/>
                        <a:ea typeface="Calibri"/>
                        <a:cs typeface="Times New Roman"/>
                      </a:endParaRPr>
                    </a:p>
                  </a:txBody>
                  <a:tcPr marL="61722" marR="61722"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cs-CZ" sz="1100" dirty="0">
                          <a:effectLst/>
                          <a:latin typeface="Times New Roman"/>
                          <a:ea typeface="Calibri"/>
                          <a:cs typeface="Times New Roman"/>
                        </a:rPr>
                        <a:t> </a:t>
                      </a:r>
                      <a:endParaRPr lang="de-DE" sz="1000" dirty="0">
                        <a:effectLst/>
                        <a:latin typeface="Calibri"/>
                        <a:ea typeface="Calibri"/>
                        <a:cs typeface="Times New Roman"/>
                      </a:endParaRPr>
                    </a:p>
                  </a:txBody>
                  <a:tcPr marL="61722" marR="617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cs-CZ" sz="1100" dirty="0" err="1">
                          <a:effectLst/>
                          <a:latin typeface="Times New Roman"/>
                          <a:ea typeface="Calibri"/>
                          <a:cs typeface="Times New Roman"/>
                        </a:rPr>
                        <a:t>ihr</a:t>
                      </a:r>
                      <a:r>
                        <a:rPr lang="cs-CZ" sz="1100" dirty="0">
                          <a:effectLst/>
                          <a:latin typeface="Times New Roman"/>
                          <a:ea typeface="Calibri"/>
                          <a:cs typeface="Times New Roman"/>
                        </a:rPr>
                        <a:t>(</a:t>
                      </a:r>
                      <a:r>
                        <a:rPr lang="cs-CZ" sz="1100" dirty="0" err="1">
                          <a:effectLst/>
                          <a:latin typeface="Times New Roman"/>
                          <a:ea typeface="Calibri"/>
                          <a:cs typeface="Times New Roman"/>
                        </a:rPr>
                        <a:t>Ihr</a:t>
                      </a:r>
                      <a:r>
                        <a:rPr lang="cs-CZ" sz="1100" dirty="0">
                          <a:effectLst/>
                          <a:latin typeface="Times New Roman"/>
                          <a:ea typeface="Calibri"/>
                          <a:cs typeface="Times New Roman"/>
                        </a:rPr>
                        <a:t>)</a:t>
                      </a:r>
                      <a:endParaRPr lang="de-DE" sz="1000" dirty="0">
                        <a:effectLst/>
                        <a:latin typeface="Calibri"/>
                        <a:ea typeface="Calibri"/>
                        <a:cs typeface="Times New Roman"/>
                      </a:endParaRPr>
                    </a:p>
                  </a:txBody>
                  <a:tcPr marL="61722" marR="617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cs-CZ" sz="1100" dirty="0">
                          <a:effectLst/>
                          <a:latin typeface="Times New Roman"/>
                          <a:ea typeface="Calibri"/>
                          <a:cs typeface="Times New Roman"/>
                        </a:rPr>
                        <a:t> </a:t>
                      </a:r>
                      <a:endParaRPr lang="de-DE" sz="1000" dirty="0">
                        <a:effectLst/>
                        <a:latin typeface="Calibri"/>
                        <a:ea typeface="Calibri"/>
                        <a:cs typeface="Times New Roman"/>
                      </a:endParaRPr>
                    </a:p>
                  </a:txBody>
                  <a:tcPr marL="61722" marR="61722"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solidFill>
                  </a:tcPr>
                </a:tc>
              </a:tr>
            </a:tbl>
          </a:graphicData>
        </a:graphic>
      </p:graphicFrame>
      <p:sp>
        <p:nvSpPr>
          <p:cNvPr id="16" name="TextovéPole 15"/>
          <p:cNvSpPr txBox="1"/>
          <p:nvPr/>
        </p:nvSpPr>
        <p:spPr>
          <a:xfrm>
            <a:off x="467544" y="4299942"/>
            <a:ext cx="8280920" cy="754053"/>
          </a:xfrm>
          <a:prstGeom prst="rect">
            <a:avLst/>
          </a:prstGeom>
          <a:solidFill>
            <a:schemeClr val="bg1">
              <a:lumMod val="95000"/>
            </a:schemeClr>
          </a:solidFill>
          <a:ln w="31750">
            <a:solidFill>
              <a:schemeClr val="accent3">
                <a:lumMod val="50000"/>
              </a:schemeClr>
            </a:solidFill>
          </a:ln>
        </p:spPr>
        <p:txBody>
          <a:bodyPr wrap="square" rtlCol="0">
            <a:spAutoFit/>
          </a:bodyPr>
          <a:lstStyle/>
          <a:p>
            <a:pPr>
              <a:spcAft>
                <a:spcPts val="600"/>
              </a:spcAft>
            </a:pPr>
            <a:r>
              <a:rPr lang="cs-CZ" sz="1400" b="1" u="sng" dirty="0" err="1" smtClean="0">
                <a:solidFill>
                  <a:schemeClr val="accent3">
                    <a:lumMod val="50000"/>
                  </a:schemeClr>
                </a:solidFill>
                <a:latin typeface="Times New Roman" pitchFamily="18" charset="0"/>
                <a:cs typeface="Times New Roman" pitchFamily="18" charset="0"/>
              </a:rPr>
              <a:t>Kontrolier</a:t>
            </a:r>
            <a:r>
              <a:rPr lang="cs-CZ" sz="1400" b="1" u="sng" dirty="0" smtClean="0">
                <a:solidFill>
                  <a:schemeClr val="accent3">
                    <a:lumMod val="50000"/>
                  </a:schemeClr>
                </a:solidFill>
                <a:latin typeface="Times New Roman" pitchFamily="18" charset="0"/>
                <a:cs typeface="Times New Roman" pitchFamily="18" charset="0"/>
              </a:rPr>
              <a:t> </a:t>
            </a:r>
            <a:r>
              <a:rPr lang="cs-CZ" sz="1400" b="1" u="sng" dirty="0" err="1" smtClean="0">
                <a:solidFill>
                  <a:schemeClr val="accent3">
                    <a:lumMod val="50000"/>
                  </a:schemeClr>
                </a:solidFill>
                <a:latin typeface="Times New Roman" pitchFamily="18" charset="0"/>
                <a:cs typeface="Times New Roman" pitchFamily="18" charset="0"/>
              </a:rPr>
              <a:t>mal</a:t>
            </a:r>
            <a:r>
              <a:rPr lang="cs-CZ" sz="1400" b="1" u="sng" dirty="0" smtClean="0">
                <a:solidFill>
                  <a:schemeClr val="accent3">
                    <a:lumMod val="50000"/>
                  </a:schemeClr>
                </a:solidFill>
                <a:latin typeface="Times New Roman" pitchFamily="18" charset="0"/>
                <a:cs typeface="Times New Roman" pitchFamily="18" charset="0"/>
              </a:rPr>
              <a:t> / Kontroluj si:</a:t>
            </a:r>
          </a:p>
          <a:p>
            <a:r>
              <a:rPr lang="cs-CZ" sz="1200" dirty="0" err="1">
                <a:solidFill>
                  <a:schemeClr val="accent3">
                    <a:lumMod val="50000"/>
                  </a:schemeClr>
                </a:solidFill>
                <a:latin typeface="Times New Roman" pitchFamily="18" charset="0"/>
                <a:cs typeface="Times New Roman" pitchFamily="18" charset="0"/>
              </a:rPr>
              <a:t>m</a:t>
            </a:r>
            <a:r>
              <a:rPr lang="cs-CZ" sz="1200" dirty="0" err="1" smtClean="0">
                <a:solidFill>
                  <a:schemeClr val="accent3">
                    <a:lumMod val="50000"/>
                  </a:schemeClr>
                </a:solidFill>
                <a:latin typeface="Times New Roman" pitchFamily="18" charset="0"/>
                <a:cs typeface="Times New Roman" pitchFamily="18" charset="0"/>
              </a:rPr>
              <a:t>it</a:t>
            </a:r>
            <a:r>
              <a:rPr lang="cs-CZ" sz="1200" dirty="0" smtClean="0">
                <a:solidFill>
                  <a:schemeClr val="accent3">
                    <a:lumMod val="50000"/>
                  </a:schemeClr>
                </a:solidFill>
                <a:latin typeface="Times New Roman" pitchFamily="18" charset="0"/>
                <a:cs typeface="Times New Roman" pitchFamily="18" charset="0"/>
              </a:rPr>
              <a:t> </a:t>
            </a:r>
            <a:r>
              <a:rPr lang="cs-CZ" sz="1200" dirty="0" err="1" smtClean="0">
                <a:solidFill>
                  <a:schemeClr val="accent3">
                    <a:lumMod val="50000"/>
                  </a:schemeClr>
                </a:solidFill>
                <a:latin typeface="Times New Roman" pitchFamily="18" charset="0"/>
                <a:cs typeface="Times New Roman" pitchFamily="18" charset="0"/>
              </a:rPr>
              <a:t>meiner</a:t>
            </a:r>
            <a:r>
              <a:rPr lang="cs-CZ" sz="1200" dirty="0" smtClean="0">
                <a:solidFill>
                  <a:schemeClr val="accent3">
                    <a:lumMod val="50000"/>
                  </a:schemeClr>
                </a:solidFill>
                <a:latin typeface="Times New Roman" pitchFamily="18" charset="0"/>
                <a:cs typeface="Times New Roman" pitchFamily="18" charset="0"/>
              </a:rPr>
              <a:t> </a:t>
            </a:r>
            <a:r>
              <a:rPr lang="cs-CZ" sz="1200" dirty="0" err="1" smtClean="0">
                <a:solidFill>
                  <a:schemeClr val="accent3">
                    <a:lumMod val="50000"/>
                  </a:schemeClr>
                </a:solidFill>
                <a:latin typeface="Times New Roman" pitchFamily="18" charset="0"/>
                <a:cs typeface="Times New Roman" pitchFamily="18" charset="0"/>
              </a:rPr>
              <a:t>Mutti</a:t>
            </a:r>
            <a:r>
              <a:rPr lang="cs-CZ" sz="1200" dirty="0" smtClean="0">
                <a:solidFill>
                  <a:schemeClr val="accent3">
                    <a:lumMod val="50000"/>
                  </a:schemeClr>
                </a:solidFill>
                <a:latin typeface="Times New Roman" pitchFamily="18" charset="0"/>
                <a:cs typeface="Times New Roman" pitchFamily="18" charset="0"/>
              </a:rPr>
              <a:t>, </a:t>
            </a:r>
            <a:r>
              <a:rPr lang="cs-CZ" sz="1200" dirty="0" err="1" smtClean="0">
                <a:solidFill>
                  <a:schemeClr val="accent3">
                    <a:lumMod val="50000"/>
                  </a:schemeClr>
                </a:solidFill>
                <a:latin typeface="Times New Roman" pitchFamily="18" charset="0"/>
                <a:cs typeface="Times New Roman" pitchFamily="18" charset="0"/>
              </a:rPr>
              <a:t>mit</a:t>
            </a:r>
            <a:r>
              <a:rPr lang="cs-CZ" sz="1200" dirty="0" smtClean="0">
                <a:solidFill>
                  <a:schemeClr val="accent3">
                    <a:lumMod val="50000"/>
                  </a:schemeClr>
                </a:solidFill>
                <a:latin typeface="Times New Roman" pitchFamily="18" charset="0"/>
                <a:cs typeface="Times New Roman" pitchFamily="18" charset="0"/>
              </a:rPr>
              <a:t> </a:t>
            </a:r>
            <a:r>
              <a:rPr lang="cs-CZ" sz="1200" dirty="0" err="1" smtClean="0">
                <a:solidFill>
                  <a:schemeClr val="accent3">
                    <a:lumMod val="50000"/>
                  </a:schemeClr>
                </a:solidFill>
                <a:latin typeface="Times New Roman" pitchFamily="18" charset="0"/>
                <a:cs typeface="Times New Roman" pitchFamily="18" charset="0"/>
              </a:rPr>
              <a:t>seinem</a:t>
            </a:r>
            <a:r>
              <a:rPr lang="cs-CZ" sz="1200" dirty="0" smtClean="0">
                <a:solidFill>
                  <a:schemeClr val="accent3">
                    <a:lumMod val="50000"/>
                  </a:schemeClr>
                </a:solidFill>
                <a:latin typeface="Times New Roman" pitchFamily="18" charset="0"/>
                <a:cs typeface="Times New Roman" pitchFamily="18" charset="0"/>
              </a:rPr>
              <a:t> Vater, </a:t>
            </a:r>
            <a:r>
              <a:rPr lang="cs-CZ" sz="1200" dirty="0" err="1" smtClean="0">
                <a:solidFill>
                  <a:schemeClr val="accent3">
                    <a:lumMod val="50000"/>
                  </a:schemeClr>
                </a:solidFill>
                <a:latin typeface="Times New Roman" pitchFamily="18" charset="0"/>
                <a:cs typeface="Times New Roman" pitchFamily="18" charset="0"/>
              </a:rPr>
              <a:t>mit</a:t>
            </a:r>
            <a:r>
              <a:rPr lang="cs-CZ" sz="1200" dirty="0" smtClean="0">
                <a:solidFill>
                  <a:schemeClr val="accent3">
                    <a:lumMod val="50000"/>
                  </a:schemeClr>
                </a:solidFill>
                <a:latin typeface="Times New Roman" pitchFamily="18" charset="0"/>
                <a:cs typeface="Times New Roman" pitchFamily="18" charset="0"/>
              </a:rPr>
              <a:t> </a:t>
            </a:r>
            <a:r>
              <a:rPr lang="cs-CZ" sz="1200" dirty="0" err="1" smtClean="0">
                <a:solidFill>
                  <a:schemeClr val="accent3">
                    <a:lumMod val="50000"/>
                  </a:schemeClr>
                </a:solidFill>
                <a:latin typeface="Times New Roman" pitchFamily="18" charset="0"/>
                <a:cs typeface="Times New Roman" pitchFamily="18" charset="0"/>
              </a:rPr>
              <a:t>unserem</a:t>
            </a:r>
            <a:r>
              <a:rPr lang="cs-CZ" sz="1200" dirty="0" smtClean="0">
                <a:solidFill>
                  <a:schemeClr val="accent3">
                    <a:lumMod val="50000"/>
                  </a:schemeClr>
                </a:solidFill>
                <a:latin typeface="Times New Roman" pitchFamily="18" charset="0"/>
                <a:cs typeface="Times New Roman" pitchFamily="18" charset="0"/>
              </a:rPr>
              <a:t> </a:t>
            </a:r>
            <a:r>
              <a:rPr lang="cs-CZ" sz="1200" dirty="0" err="1" smtClean="0">
                <a:solidFill>
                  <a:schemeClr val="accent3">
                    <a:lumMod val="50000"/>
                  </a:schemeClr>
                </a:solidFill>
                <a:latin typeface="Times New Roman" pitchFamily="18" charset="0"/>
                <a:cs typeface="Times New Roman" pitchFamily="18" charset="0"/>
              </a:rPr>
              <a:t>Hund</a:t>
            </a:r>
            <a:r>
              <a:rPr lang="cs-CZ" sz="1200" dirty="0" smtClean="0">
                <a:solidFill>
                  <a:schemeClr val="accent3">
                    <a:lumMod val="50000"/>
                  </a:schemeClr>
                </a:solidFill>
                <a:latin typeface="Times New Roman" pitchFamily="18" charset="0"/>
                <a:cs typeface="Times New Roman" pitchFamily="18" charset="0"/>
              </a:rPr>
              <a:t>, </a:t>
            </a:r>
            <a:r>
              <a:rPr lang="cs-CZ" sz="1200" dirty="0" err="1" smtClean="0">
                <a:solidFill>
                  <a:schemeClr val="accent3">
                    <a:lumMod val="50000"/>
                  </a:schemeClr>
                </a:solidFill>
                <a:latin typeface="Times New Roman" pitchFamily="18" charset="0"/>
                <a:cs typeface="Times New Roman" pitchFamily="18" charset="0"/>
              </a:rPr>
              <a:t>mit</a:t>
            </a:r>
            <a:r>
              <a:rPr lang="cs-CZ" sz="1200" dirty="0" smtClean="0">
                <a:solidFill>
                  <a:schemeClr val="accent3">
                    <a:lumMod val="50000"/>
                  </a:schemeClr>
                </a:solidFill>
                <a:latin typeface="Times New Roman" pitchFamily="18" charset="0"/>
                <a:cs typeface="Times New Roman" pitchFamily="18" charset="0"/>
              </a:rPr>
              <a:t> </a:t>
            </a:r>
            <a:r>
              <a:rPr lang="cs-CZ" sz="1200" dirty="0" err="1" smtClean="0">
                <a:solidFill>
                  <a:schemeClr val="accent3">
                    <a:lumMod val="50000"/>
                  </a:schemeClr>
                </a:solidFill>
                <a:latin typeface="Times New Roman" pitchFamily="18" charset="0"/>
                <a:cs typeface="Times New Roman" pitchFamily="18" charset="0"/>
              </a:rPr>
              <a:t>ihren</a:t>
            </a:r>
            <a:r>
              <a:rPr lang="cs-CZ" sz="1200" dirty="0" smtClean="0">
                <a:solidFill>
                  <a:schemeClr val="accent3">
                    <a:lumMod val="50000"/>
                  </a:schemeClr>
                </a:solidFill>
                <a:latin typeface="Times New Roman" pitchFamily="18" charset="0"/>
                <a:cs typeface="Times New Roman" pitchFamily="18" charset="0"/>
              </a:rPr>
              <a:t> </a:t>
            </a:r>
            <a:r>
              <a:rPr lang="cs-CZ" sz="1200" dirty="0" err="1" smtClean="0">
                <a:solidFill>
                  <a:schemeClr val="accent3">
                    <a:lumMod val="50000"/>
                  </a:schemeClr>
                </a:solidFill>
                <a:latin typeface="Times New Roman" pitchFamily="18" charset="0"/>
                <a:cs typeface="Times New Roman" pitchFamily="18" charset="0"/>
              </a:rPr>
              <a:t>Kindern</a:t>
            </a:r>
            <a:r>
              <a:rPr lang="cs-CZ" sz="1200" dirty="0" smtClean="0">
                <a:solidFill>
                  <a:schemeClr val="accent3">
                    <a:lumMod val="50000"/>
                  </a:schemeClr>
                </a:solidFill>
                <a:latin typeface="Times New Roman" pitchFamily="18" charset="0"/>
                <a:cs typeface="Times New Roman" pitchFamily="18" charset="0"/>
              </a:rPr>
              <a:t>, ohne </a:t>
            </a:r>
            <a:r>
              <a:rPr lang="cs-CZ" sz="1200" dirty="0" err="1" smtClean="0">
                <a:solidFill>
                  <a:schemeClr val="accent3">
                    <a:lumMod val="50000"/>
                  </a:schemeClr>
                </a:solidFill>
                <a:latin typeface="Times New Roman" pitchFamily="18" charset="0"/>
                <a:cs typeface="Times New Roman" pitchFamily="18" charset="0"/>
              </a:rPr>
              <a:t>ihre</a:t>
            </a:r>
            <a:r>
              <a:rPr lang="cs-CZ" sz="1200" dirty="0" smtClean="0">
                <a:solidFill>
                  <a:schemeClr val="accent3">
                    <a:lumMod val="50000"/>
                  </a:schemeClr>
                </a:solidFill>
                <a:latin typeface="Times New Roman" pitchFamily="18" charset="0"/>
                <a:cs typeface="Times New Roman" pitchFamily="18" charset="0"/>
              </a:rPr>
              <a:t> </a:t>
            </a:r>
            <a:r>
              <a:rPr lang="cs-CZ" sz="1200" dirty="0" err="1" smtClean="0">
                <a:solidFill>
                  <a:schemeClr val="accent3">
                    <a:lumMod val="50000"/>
                  </a:schemeClr>
                </a:solidFill>
                <a:latin typeface="Times New Roman" pitchFamily="18" charset="0"/>
                <a:cs typeface="Times New Roman" pitchFamily="18" charset="0"/>
              </a:rPr>
              <a:t>Schwester</a:t>
            </a:r>
            <a:r>
              <a:rPr lang="cs-CZ" sz="1200" dirty="0" smtClean="0">
                <a:solidFill>
                  <a:schemeClr val="accent3">
                    <a:lumMod val="50000"/>
                  </a:schemeClr>
                </a:solidFill>
                <a:latin typeface="Times New Roman" pitchFamily="18" charset="0"/>
                <a:cs typeface="Times New Roman" pitchFamily="18" charset="0"/>
              </a:rPr>
              <a:t>, mein </a:t>
            </a:r>
            <a:r>
              <a:rPr lang="cs-CZ" sz="1200" dirty="0" err="1" smtClean="0">
                <a:solidFill>
                  <a:schemeClr val="accent3">
                    <a:lumMod val="50000"/>
                  </a:schemeClr>
                </a:solidFill>
                <a:latin typeface="Times New Roman" pitchFamily="18" charset="0"/>
                <a:cs typeface="Times New Roman" pitchFamily="18" charset="0"/>
              </a:rPr>
              <a:t>Füller</a:t>
            </a:r>
            <a:r>
              <a:rPr lang="cs-CZ" sz="1200" dirty="0" smtClean="0">
                <a:solidFill>
                  <a:schemeClr val="accent3">
                    <a:lumMod val="50000"/>
                  </a:schemeClr>
                </a:solidFill>
                <a:latin typeface="Times New Roman" pitchFamily="18" charset="0"/>
                <a:cs typeface="Times New Roman" pitchFamily="18" charset="0"/>
              </a:rPr>
              <a:t>, </a:t>
            </a:r>
            <a:r>
              <a:rPr lang="cs-CZ" sz="1200" dirty="0" err="1" smtClean="0">
                <a:solidFill>
                  <a:schemeClr val="accent3">
                    <a:lumMod val="50000"/>
                  </a:schemeClr>
                </a:solidFill>
                <a:latin typeface="Times New Roman" pitchFamily="18" charset="0"/>
                <a:cs typeface="Times New Roman" pitchFamily="18" charset="0"/>
              </a:rPr>
              <a:t>ihre</a:t>
            </a:r>
            <a:r>
              <a:rPr lang="cs-CZ" sz="1200" dirty="0" smtClean="0">
                <a:solidFill>
                  <a:schemeClr val="accent3">
                    <a:lumMod val="50000"/>
                  </a:schemeClr>
                </a:solidFill>
                <a:latin typeface="Times New Roman" pitchFamily="18" charset="0"/>
                <a:cs typeface="Times New Roman" pitchFamily="18" charset="0"/>
              </a:rPr>
              <a:t> </a:t>
            </a:r>
            <a:r>
              <a:rPr lang="cs-CZ" sz="1200" dirty="0" err="1" smtClean="0">
                <a:solidFill>
                  <a:schemeClr val="accent3">
                    <a:lumMod val="50000"/>
                  </a:schemeClr>
                </a:solidFill>
                <a:latin typeface="Times New Roman" pitchFamily="18" charset="0"/>
                <a:cs typeface="Times New Roman" pitchFamily="18" charset="0"/>
              </a:rPr>
              <a:t>Katzen</a:t>
            </a:r>
            <a:r>
              <a:rPr lang="cs-CZ" sz="1200" dirty="0" smtClean="0">
                <a:solidFill>
                  <a:schemeClr val="accent3">
                    <a:lumMod val="50000"/>
                  </a:schemeClr>
                </a:solidFill>
                <a:latin typeface="Times New Roman" pitchFamily="18" charset="0"/>
                <a:cs typeface="Times New Roman" pitchFamily="18" charset="0"/>
              </a:rPr>
              <a:t>, </a:t>
            </a:r>
          </a:p>
          <a:p>
            <a:r>
              <a:rPr lang="cs-CZ" sz="1200" dirty="0" smtClean="0">
                <a:solidFill>
                  <a:schemeClr val="accent3">
                    <a:lumMod val="50000"/>
                  </a:schemeClr>
                </a:solidFill>
                <a:latin typeface="Times New Roman" pitchFamily="18" charset="0"/>
                <a:cs typeface="Times New Roman" pitchFamily="18" charset="0"/>
              </a:rPr>
              <a:t>ohne </a:t>
            </a:r>
            <a:r>
              <a:rPr lang="cs-CZ" sz="1200" dirty="0" err="1" smtClean="0">
                <a:solidFill>
                  <a:schemeClr val="accent3">
                    <a:lumMod val="50000"/>
                  </a:schemeClr>
                </a:solidFill>
                <a:latin typeface="Times New Roman" pitchFamily="18" charset="0"/>
                <a:cs typeface="Times New Roman" pitchFamily="18" charset="0"/>
              </a:rPr>
              <a:t>dein</a:t>
            </a:r>
            <a:r>
              <a:rPr lang="cs-CZ" sz="1200" dirty="0" smtClean="0">
                <a:solidFill>
                  <a:schemeClr val="accent3">
                    <a:lumMod val="50000"/>
                  </a:schemeClr>
                </a:solidFill>
                <a:latin typeface="Times New Roman" pitchFamily="18" charset="0"/>
                <a:cs typeface="Times New Roman" pitchFamily="18" charset="0"/>
              </a:rPr>
              <a:t> Buch, ohne </a:t>
            </a:r>
            <a:r>
              <a:rPr lang="cs-CZ" sz="1200" dirty="0" err="1" smtClean="0">
                <a:solidFill>
                  <a:schemeClr val="accent3">
                    <a:lumMod val="50000"/>
                  </a:schemeClr>
                </a:solidFill>
                <a:latin typeface="Times New Roman" pitchFamily="18" charset="0"/>
                <a:cs typeface="Times New Roman" pitchFamily="18" charset="0"/>
              </a:rPr>
              <a:t>unser</a:t>
            </a:r>
            <a:r>
              <a:rPr lang="cs-CZ" sz="1200" dirty="0" smtClean="0">
                <a:solidFill>
                  <a:schemeClr val="accent3">
                    <a:lumMod val="50000"/>
                  </a:schemeClr>
                </a:solidFill>
                <a:latin typeface="Times New Roman" pitchFamily="18" charset="0"/>
                <a:cs typeface="Times New Roman" pitchFamily="18" charset="0"/>
              </a:rPr>
              <a:t> Auto, </a:t>
            </a:r>
            <a:r>
              <a:rPr lang="cs-CZ" sz="1200" dirty="0" err="1" smtClean="0">
                <a:solidFill>
                  <a:schemeClr val="accent3">
                    <a:lumMod val="50000"/>
                  </a:schemeClr>
                </a:solidFill>
                <a:latin typeface="Times New Roman" pitchFamily="18" charset="0"/>
                <a:cs typeface="Times New Roman" pitchFamily="18" charset="0"/>
              </a:rPr>
              <a:t>zu</a:t>
            </a:r>
            <a:r>
              <a:rPr lang="cs-CZ" sz="1200" dirty="0" smtClean="0">
                <a:solidFill>
                  <a:schemeClr val="accent3">
                    <a:lumMod val="50000"/>
                  </a:schemeClr>
                </a:solidFill>
                <a:latin typeface="Times New Roman" pitchFamily="18" charset="0"/>
                <a:cs typeface="Times New Roman" pitchFamily="18" charset="0"/>
              </a:rPr>
              <a:t> </a:t>
            </a:r>
            <a:r>
              <a:rPr lang="cs-CZ" sz="1200" dirty="0" err="1" smtClean="0">
                <a:solidFill>
                  <a:schemeClr val="accent3">
                    <a:lumMod val="50000"/>
                  </a:schemeClr>
                </a:solidFill>
                <a:latin typeface="Times New Roman" pitchFamily="18" charset="0"/>
                <a:cs typeface="Times New Roman" pitchFamily="18" charset="0"/>
              </a:rPr>
              <a:t>eurer</a:t>
            </a:r>
            <a:r>
              <a:rPr lang="cs-CZ" sz="1200" dirty="0" smtClean="0">
                <a:solidFill>
                  <a:schemeClr val="accent3">
                    <a:lumMod val="50000"/>
                  </a:schemeClr>
                </a:solidFill>
                <a:latin typeface="Times New Roman" pitchFamily="18" charset="0"/>
                <a:cs typeface="Times New Roman" pitchFamily="18" charset="0"/>
              </a:rPr>
              <a:t> </a:t>
            </a:r>
            <a:r>
              <a:rPr lang="cs-CZ" sz="1200" dirty="0" err="1" smtClean="0">
                <a:solidFill>
                  <a:schemeClr val="accent3">
                    <a:lumMod val="50000"/>
                  </a:schemeClr>
                </a:solidFill>
                <a:latin typeface="Times New Roman" pitchFamily="18" charset="0"/>
                <a:cs typeface="Times New Roman" pitchFamily="18" charset="0"/>
              </a:rPr>
              <a:t>Oma</a:t>
            </a:r>
            <a:r>
              <a:rPr lang="cs-CZ" sz="1200" dirty="0" smtClean="0">
                <a:solidFill>
                  <a:schemeClr val="accent3">
                    <a:lumMod val="50000"/>
                  </a:schemeClr>
                </a:solidFill>
                <a:latin typeface="Times New Roman" pitchFamily="18" charset="0"/>
                <a:cs typeface="Times New Roman" pitchFamily="18" charset="0"/>
              </a:rPr>
              <a:t>, </a:t>
            </a:r>
            <a:r>
              <a:rPr lang="cs-CZ" sz="1200" dirty="0" err="1" smtClean="0">
                <a:solidFill>
                  <a:schemeClr val="accent3">
                    <a:lumMod val="50000"/>
                  </a:schemeClr>
                </a:solidFill>
                <a:latin typeface="Times New Roman" pitchFamily="18" charset="0"/>
                <a:cs typeface="Times New Roman" pitchFamily="18" charset="0"/>
              </a:rPr>
              <a:t>auf</a:t>
            </a:r>
            <a:r>
              <a:rPr lang="cs-CZ" sz="1200" dirty="0" smtClean="0">
                <a:solidFill>
                  <a:schemeClr val="accent3">
                    <a:lumMod val="50000"/>
                  </a:schemeClr>
                </a:solidFill>
                <a:latin typeface="Times New Roman" pitchFamily="18" charset="0"/>
                <a:cs typeface="Times New Roman" pitchFamily="18" charset="0"/>
              </a:rPr>
              <a:t> </a:t>
            </a:r>
            <a:r>
              <a:rPr lang="cs-CZ" sz="1200" dirty="0" err="1" smtClean="0">
                <a:solidFill>
                  <a:schemeClr val="accent3">
                    <a:lumMod val="50000"/>
                  </a:schemeClr>
                </a:solidFill>
                <a:latin typeface="Times New Roman" pitchFamily="18" charset="0"/>
                <a:cs typeface="Times New Roman" pitchFamily="18" charset="0"/>
              </a:rPr>
              <a:t>unseren</a:t>
            </a:r>
            <a:r>
              <a:rPr lang="cs-CZ" sz="1200" dirty="0" smtClean="0">
                <a:solidFill>
                  <a:schemeClr val="accent3">
                    <a:lumMod val="50000"/>
                  </a:schemeClr>
                </a:solidFill>
                <a:latin typeface="Times New Roman" pitchFamily="18" charset="0"/>
                <a:cs typeface="Times New Roman" pitchFamily="18" charset="0"/>
              </a:rPr>
              <a:t> </a:t>
            </a:r>
            <a:r>
              <a:rPr lang="cs-CZ" sz="1200" dirty="0" err="1" smtClean="0">
                <a:solidFill>
                  <a:schemeClr val="accent3">
                    <a:lumMod val="50000"/>
                  </a:schemeClr>
                </a:solidFill>
                <a:latin typeface="Times New Roman" pitchFamily="18" charset="0"/>
                <a:cs typeface="Times New Roman" pitchFamily="18" charset="0"/>
              </a:rPr>
              <a:t>Tisch</a:t>
            </a:r>
            <a:r>
              <a:rPr lang="cs-CZ" sz="1200" dirty="0" smtClean="0">
                <a:solidFill>
                  <a:schemeClr val="accent3">
                    <a:lumMod val="50000"/>
                  </a:schemeClr>
                </a:solidFill>
                <a:latin typeface="Times New Roman" pitchFamily="18" charset="0"/>
                <a:cs typeface="Times New Roman" pitchFamily="18" charset="0"/>
              </a:rPr>
              <a:t>, </a:t>
            </a:r>
            <a:r>
              <a:rPr lang="cs-CZ" sz="1200" dirty="0" err="1" smtClean="0">
                <a:solidFill>
                  <a:schemeClr val="accent3">
                    <a:lumMod val="50000"/>
                  </a:schemeClr>
                </a:solidFill>
                <a:latin typeface="Times New Roman" pitchFamily="18" charset="0"/>
                <a:cs typeface="Times New Roman" pitchFamily="18" charset="0"/>
              </a:rPr>
              <a:t>für</a:t>
            </a:r>
            <a:r>
              <a:rPr lang="cs-CZ" sz="1200" dirty="0" smtClean="0">
                <a:solidFill>
                  <a:schemeClr val="accent3">
                    <a:lumMod val="50000"/>
                  </a:schemeClr>
                </a:solidFill>
                <a:latin typeface="Times New Roman" pitchFamily="18" charset="0"/>
                <a:cs typeface="Times New Roman" pitchFamily="18" charset="0"/>
              </a:rPr>
              <a:t> </a:t>
            </a:r>
            <a:r>
              <a:rPr lang="cs-CZ" sz="1200" dirty="0" err="1" smtClean="0">
                <a:solidFill>
                  <a:schemeClr val="accent3">
                    <a:lumMod val="50000"/>
                  </a:schemeClr>
                </a:solidFill>
                <a:latin typeface="Times New Roman" pitchFamily="18" charset="0"/>
                <a:cs typeface="Times New Roman" pitchFamily="18" charset="0"/>
              </a:rPr>
              <a:t>ihren</a:t>
            </a:r>
            <a:r>
              <a:rPr lang="cs-CZ" sz="1200" dirty="0" smtClean="0">
                <a:solidFill>
                  <a:schemeClr val="accent3">
                    <a:lumMod val="50000"/>
                  </a:schemeClr>
                </a:solidFill>
                <a:latin typeface="Times New Roman" pitchFamily="18" charset="0"/>
                <a:cs typeface="Times New Roman" pitchFamily="18" charset="0"/>
              </a:rPr>
              <a:t> </a:t>
            </a:r>
            <a:r>
              <a:rPr lang="cs-CZ" sz="1200" dirty="0" err="1" smtClean="0">
                <a:solidFill>
                  <a:schemeClr val="accent3">
                    <a:lumMod val="50000"/>
                  </a:schemeClr>
                </a:solidFill>
                <a:latin typeface="Times New Roman" pitchFamily="18" charset="0"/>
                <a:cs typeface="Times New Roman" pitchFamily="18" charset="0"/>
              </a:rPr>
              <a:t>Hund</a:t>
            </a:r>
            <a:r>
              <a:rPr lang="cs-CZ" sz="1200" dirty="0" smtClean="0">
                <a:solidFill>
                  <a:schemeClr val="accent3">
                    <a:lumMod val="50000"/>
                  </a:schemeClr>
                </a:solidFill>
                <a:latin typeface="Times New Roman" pitchFamily="18" charset="0"/>
                <a:cs typeface="Times New Roman" pitchFamily="18" charset="0"/>
              </a:rPr>
              <a:t>, </a:t>
            </a:r>
            <a:r>
              <a:rPr lang="cs-CZ" sz="1200" dirty="0" err="1" smtClean="0">
                <a:solidFill>
                  <a:schemeClr val="accent3">
                    <a:lumMod val="50000"/>
                  </a:schemeClr>
                </a:solidFill>
                <a:latin typeface="Times New Roman" pitchFamily="18" charset="0"/>
                <a:cs typeface="Times New Roman" pitchFamily="18" charset="0"/>
              </a:rPr>
              <a:t>ihr</a:t>
            </a:r>
            <a:r>
              <a:rPr lang="cs-CZ" sz="1200" dirty="0" smtClean="0">
                <a:solidFill>
                  <a:schemeClr val="accent3">
                    <a:lumMod val="50000"/>
                  </a:schemeClr>
                </a:solidFill>
                <a:latin typeface="Times New Roman" pitchFamily="18" charset="0"/>
                <a:cs typeface="Times New Roman" pitchFamily="18" charset="0"/>
              </a:rPr>
              <a:t> </a:t>
            </a:r>
            <a:r>
              <a:rPr lang="cs-CZ" sz="1200" dirty="0" err="1" smtClean="0">
                <a:solidFill>
                  <a:schemeClr val="accent3">
                    <a:lumMod val="50000"/>
                  </a:schemeClr>
                </a:solidFill>
                <a:latin typeface="Times New Roman" pitchFamily="18" charset="0"/>
                <a:cs typeface="Times New Roman" pitchFamily="18" charset="0"/>
              </a:rPr>
              <a:t>Haus</a:t>
            </a:r>
            <a:r>
              <a:rPr lang="cs-CZ" sz="1200" dirty="0" smtClean="0">
                <a:solidFill>
                  <a:schemeClr val="accent3">
                    <a:lumMod val="50000"/>
                  </a:schemeClr>
                </a:solidFill>
                <a:latin typeface="Times New Roman" pitchFamily="18" charset="0"/>
                <a:cs typeface="Times New Roman" pitchFamily="18" charset="0"/>
              </a:rPr>
              <a:t>, </a:t>
            </a:r>
            <a:r>
              <a:rPr lang="cs-CZ" sz="1200" dirty="0" err="1" smtClean="0">
                <a:solidFill>
                  <a:schemeClr val="accent3">
                    <a:lumMod val="50000"/>
                  </a:schemeClr>
                </a:solidFill>
                <a:latin typeface="Times New Roman" pitchFamily="18" charset="0"/>
                <a:cs typeface="Times New Roman" pitchFamily="18" charset="0"/>
              </a:rPr>
              <a:t>deiner</a:t>
            </a:r>
            <a:r>
              <a:rPr lang="cs-CZ" sz="1200" dirty="0" smtClean="0">
                <a:solidFill>
                  <a:schemeClr val="accent3">
                    <a:lumMod val="50000"/>
                  </a:schemeClr>
                </a:solidFill>
                <a:latin typeface="Times New Roman" pitchFamily="18" charset="0"/>
                <a:cs typeface="Times New Roman" pitchFamily="18" charset="0"/>
              </a:rPr>
              <a:t> </a:t>
            </a:r>
            <a:r>
              <a:rPr lang="cs-CZ" sz="1200" dirty="0" err="1" smtClean="0">
                <a:solidFill>
                  <a:schemeClr val="accent3">
                    <a:lumMod val="50000"/>
                  </a:schemeClr>
                </a:solidFill>
                <a:latin typeface="Times New Roman" pitchFamily="18" charset="0"/>
                <a:cs typeface="Times New Roman" pitchFamily="18" charset="0"/>
              </a:rPr>
              <a:t>Eltern</a:t>
            </a:r>
            <a:r>
              <a:rPr lang="cs-CZ" sz="1200" dirty="0" smtClean="0">
                <a:solidFill>
                  <a:schemeClr val="accent3">
                    <a:lumMod val="50000"/>
                  </a:schemeClr>
                </a:solidFill>
                <a:latin typeface="Times New Roman" pitchFamily="18" charset="0"/>
                <a:cs typeface="Times New Roman" pitchFamily="18" charset="0"/>
              </a:rPr>
              <a:t>, </a:t>
            </a:r>
            <a:r>
              <a:rPr lang="cs-CZ" sz="1200" dirty="0" err="1" smtClean="0">
                <a:solidFill>
                  <a:schemeClr val="accent3">
                    <a:lumMod val="50000"/>
                  </a:schemeClr>
                </a:solidFill>
                <a:latin typeface="Times New Roman" pitchFamily="18" charset="0"/>
                <a:cs typeface="Times New Roman" pitchFamily="18" charset="0"/>
              </a:rPr>
              <a:t>unseres</a:t>
            </a:r>
            <a:r>
              <a:rPr lang="cs-CZ" sz="1200" dirty="0" smtClean="0">
                <a:solidFill>
                  <a:schemeClr val="accent3">
                    <a:lumMod val="50000"/>
                  </a:schemeClr>
                </a:solidFill>
                <a:latin typeface="Times New Roman" pitchFamily="18" charset="0"/>
                <a:cs typeface="Times New Roman" pitchFamily="18" charset="0"/>
              </a:rPr>
              <a:t> </a:t>
            </a:r>
            <a:r>
              <a:rPr lang="cs-CZ" sz="1200" dirty="0" err="1" smtClean="0">
                <a:solidFill>
                  <a:schemeClr val="accent3">
                    <a:lumMod val="50000"/>
                  </a:schemeClr>
                </a:solidFill>
                <a:latin typeface="Times New Roman" pitchFamily="18" charset="0"/>
                <a:cs typeface="Times New Roman" pitchFamily="18" charset="0"/>
              </a:rPr>
              <a:t>Kindes</a:t>
            </a:r>
            <a:endParaRPr lang="cs-CZ" sz="1200" dirty="0" smtClean="0">
              <a:solidFill>
                <a:schemeClr val="accent3">
                  <a:lumMod val="50000"/>
                </a:schemeClr>
              </a:solidFill>
              <a:latin typeface="Times New Roman" pitchFamily="18" charset="0"/>
              <a:cs typeface="Times New Roman" pitchFamily="18" charset="0"/>
            </a:endParaRPr>
          </a:p>
        </p:txBody>
      </p:sp>
      <p:sp>
        <p:nvSpPr>
          <p:cNvPr id="9" name="TextovéPole 23"/>
          <p:cNvSpPr txBox="1"/>
          <p:nvPr/>
        </p:nvSpPr>
        <p:spPr>
          <a:xfrm>
            <a:off x="-15472" y="0"/>
            <a:ext cx="9144000" cy="492443"/>
          </a:xfrm>
          <a:prstGeom prst="rect">
            <a:avLst/>
          </a:prstGeom>
          <a:solidFill>
            <a:schemeClr val="accent6">
              <a:lumMod val="40000"/>
              <a:lumOff val="60000"/>
            </a:schemeClr>
          </a:solidFill>
        </p:spPr>
        <p:txBody>
          <a:bodyPr wrap="squar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000" dirty="0">
                <a:solidFill>
                  <a:schemeClr val="accent3">
                    <a:lumMod val="50000"/>
                  </a:schemeClr>
                </a:solidFill>
                <a:latin typeface="Times New Roman" pitchFamily="18" charset="0"/>
                <a:cs typeface="Times New Roman" pitchFamily="18" charset="0"/>
              </a:rPr>
              <a:t> </a:t>
            </a:r>
            <a:r>
              <a:rPr lang="cs-CZ" sz="1000" dirty="0" smtClean="0">
                <a:solidFill>
                  <a:schemeClr val="accent3">
                    <a:lumMod val="50000"/>
                  </a:schemeClr>
                </a:solidFill>
                <a:latin typeface="Times New Roman" pitchFamily="18" charset="0"/>
                <a:cs typeface="Times New Roman" pitchFamily="18" charset="0"/>
              </a:rPr>
              <a:t>        </a:t>
            </a:r>
            <a:r>
              <a:rPr lang="cs-CZ" sz="1600" b="1" dirty="0" smtClean="0">
                <a:solidFill>
                  <a:schemeClr val="accent3">
                    <a:lumMod val="50000"/>
                  </a:schemeClr>
                </a:solidFill>
                <a:latin typeface="Times New Roman" pitchFamily="18" charset="0"/>
                <a:cs typeface="Times New Roman" pitchFamily="18" charset="0"/>
              </a:rPr>
              <a:t>Německý jazyk</a:t>
            </a:r>
          </a:p>
          <a:p>
            <a:endParaRPr lang="cs-CZ" sz="1000" dirty="0">
              <a:latin typeface="Times New Roman" pitchFamily="18" charset="0"/>
              <a:cs typeface="Times New Roman" pitchFamily="18" charset="0"/>
            </a:endParaRPr>
          </a:p>
        </p:txBody>
      </p:sp>
    </p:spTree>
    <p:extLst>
      <p:ext uri="{BB962C8B-B14F-4D97-AF65-F5344CB8AC3E}">
        <p14:creationId xmlns:p14="http://schemas.microsoft.com/office/powerpoint/2010/main" val="535401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1000"/>
                                        <p:tgtEl>
                                          <p:spTgt spid="16"/>
                                        </p:tgtEl>
                                      </p:cBhvr>
                                    </p:animEffect>
                                    <p:anim calcmode="lin" valueType="num">
                                      <p:cBhvr>
                                        <p:cTn id="8" dur="1000" fill="hold"/>
                                        <p:tgtEl>
                                          <p:spTgt spid="16"/>
                                        </p:tgtEl>
                                        <p:attrNameLst>
                                          <p:attrName>ppt_x</p:attrName>
                                        </p:attrNameLst>
                                      </p:cBhvr>
                                      <p:tavLst>
                                        <p:tav tm="0">
                                          <p:val>
                                            <p:strVal val="#ppt_x"/>
                                          </p:val>
                                        </p:tav>
                                        <p:tav tm="100000">
                                          <p:val>
                                            <p:strVal val="#ppt_x"/>
                                          </p:val>
                                        </p:tav>
                                      </p:tavLst>
                                    </p:anim>
                                    <p:anim calcmode="lin" valueType="num">
                                      <p:cBhvr>
                                        <p:cTn id="9"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11760" y="1563638"/>
            <a:ext cx="3735750" cy="3060000"/>
          </a:xfrm>
          <a:prstGeom prst="rect">
            <a:avLst/>
          </a:prstGeom>
          <a:ln w="25400">
            <a:solidFill>
              <a:srgbClr val="C00000"/>
            </a:solidFill>
          </a:ln>
        </p:spPr>
      </p:pic>
      <p:sp>
        <p:nvSpPr>
          <p:cNvPr id="12" name="TextovéPole 11"/>
          <p:cNvSpPr txBox="1"/>
          <p:nvPr/>
        </p:nvSpPr>
        <p:spPr>
          <a:xfrm>
            <a:off x="247219" y="4424794"/>
            <a:ext cx="1720344" cy="523220"/>
          </a:xfrm>
          <a:prstGeom prst="rect">
            <a:avLst/>
          </a:prstGeom>
          <a:solidFill>
            <a:schemeClr val="bg1">
              <a:lumMod val="95000"/>
            </a:schemeClr>
          </a:solidFill>
          <a:ln w="31750">
            <a:solidFill>
              <a:srgbClr val="C00000"/>
            </a:solidFill>
          </a:ln>
        </p:spPr>
        <p:txBody>
          <a:bodyPr wrap="none" rtlCol="0">
            <a:spAutoFit/>
          </a:bodyPr>
          <a:lstStyle/>
          <a:p>
            <a:pPr algn="ctr"/>
            <a:r>
              <a:rPr lang="cs-CZ" sz="2800" b="1" dirty="0" smtClean="0">
                <a:solidFill>
                  <a:srgbClr val="C00000"/>
                </a:solidFill>
                <a:latin typeface="Times New Roman" pitchFamily="18" charset="0"/>
                <a:cs typeface="Times New Roman" pitchFamily="18" charset="0"/>
              </a:rPr>
              <a:t>SCHOOL</a:t>
            </a:r>
          </a:p>
        </p:txBody>
      </p:sp>
      <p:sp>
        <p:nvSpPr>
          <p:cNvPr id="19" name="TextovéPole 18"/>
          <p:cNvSpPr txBox="1"/>
          <p:nvPr/>
        </p:nvSpPr>
        <p:spPr>
          <a:xfrm>
            <a:off x="693197" y="2283718"/>
            <a:ext cx="710451" cy="338554"/>
          </a:xfrm>
          <a:prstGeom prst="rect">
            <a:avLst/>
          </a:prstGeom>
          <a:solidFill>
            <a:schemeClr val="bg1">
              <a:lumMod val="95000"/>
            </a:schemeClr>
          </a:solidFill>
          <a:ln w="31750">
            <a:solidFill>
              <a:srgbClr val="C00000"/>
            </a:solidFill>
          </a:ln>
        </p:spPr>
        <p:txBody>
          <a:bodyPr wrap="none" rtlCol="0">
            <a:spAutoFit/>
          </a:bodyPr>
          <a:lstStyle/>
          <a:p>
            <a:pPr algn="ctr"/>
            <a:r>
              <a:rPr lang="cs-CZ" sz="1600" b="1" dirty="0" err="1" smtClean="0">
                <a:solidFill>
                  <a:srgbClr val="C00000"/>
                </a:solidFill>
                <a:latin typeface="Times New Roman" pitchFamily="18" charset="0"/>
                <a:cs typeface="Times New Roman" pitchFamily="18" charset="0"/>
              </a:rPr>
              <a:t>pencil</a:t>
            </a:r>
            <a:endParaRPr lang="cs-CZ" sz="1600" b="1" dirty="0" smtClean="0">
              <a:solidFill>
                <a:srgbClr val="C00000"/>
              </a:solidFill>
              <a:latin typeface="Times New Roman" pitchFamily="18" charset="0"/>
              <a:cs typeface="Times New Roman" pitchFamily="18" charset="0"/>
            </a:endParaRPr>
          </a:p>
        </p:txBody>
      </p:sp>
      <p:sp>
        <p:nvSpPr>
          <p:cNvPr id="21" name="TextovéPole 20"/>
          <p:cNvSpPr txBox="1"/>
          <p:nvPr/>
        </p:nvSpPr>
        <p:spPr>
          <a:xfrm>
            <a:off x="417988" y="3939902"/>
            <a:ext cx="697628" cy="338554"/>
          </a:xfrm>
          <a:prstGeom prst="rect">
            <a:avLst/>
          </a:prstGeom>
          <a:solidFill>
            <a:schemeClr val="bg1">
              <a:lumMod val="95000"/>
            </a:schemeClr>
          </a:solidFill>
          <a:ln w="31750">
            <a:solidFill>
              <a:srgbClr val="C00000"/>
            </a:solidFill>
          </a:ln>
        </p:spPr>
        <p:txBody>
          <a:bodyPr wrap="none" rtlCol="0">
            <a:spAutoFit/>
          </a:bodyPr>
          <a:lstStyle/>
          <a:p>
            <a:pPr algn="ctr"/>
            <a:r>
              <a:rPr lang="cs-CZ" sz="1600" b="1" dirty="0" err="1" smtClean="0">
                <a:solidFill>
                  <a:srgbClr val="C00000"/>
                </a:solidFill>
                <a:latin typeface="Times New Roman" pitchFamily="18" charset="0"/>
                <a:cs typeface="Times New Roman" pitchFamily="18" charset="0"/>
              </a:rPr>
              <a:t>paper</a:t>
            </a:r>
            <a:endParaRPr lang="cs-CZ" sz="1600" b="1" dirty="0" smtClean="0">
              <a:solidFill>
                <a:srgbClr val="C00000"/>
              </a:solidFill>
              <a:latin typeface="Times New Roman" pitchFamily="18" charset="0"/>
              <a:cs typeface="Times New Roman" pitchFamily="18" charset="0"/>
            </a:endParaRPr>
          </a:p>
        </p:txBody>
      </p:sp>
      <p:cxnSp>
        <p:nvCxnSpPr>
          <p:cNvPr id="24" name="Přímá spojnice se šipkou 23"/>
          <p:cNvCxnSpPr/>
          <p:nvPr/>
        </p:nvCxnSpPr>
        <p:spPr>
          <a:xfrm flipH="1">
            <a:off x="4860032" y="1707654"/>
            <a:ext cx="2088232" cy="1008112"/>
          </a:xfrm>
          <a:prstGeom prst="straightConnector1">
            <a:avLst/>
          </a:prstGeom>
          <a:ln w="3175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6" name="Přímá spojnice se šipkou 25"/>
          <p:cNvCxnSpPr/>
          <p:nvPr/>
        </p:nvCxnSpPr>
        <p:spPr>
          <a:xfrm flipH="1">
            <a:off x="5940152" y="2427734"/>
            <a:ext cx="1008112" cy="288032"/>
          </a:xfrm>
          <a:prstGeom prst="straightConnector1">
            <a:avLst/>
          </a:prstGeom>
          <a:ln w="3175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8" name="Přímá spojnice se šipkou 27"/>
          <p:cNvCxnSpPr/>
          <p:nvPr/>
        </p:nvCxnSpPr>
        <p:spPr>
          <a:xfrm flipH="1" flipV="1">
            <a:off x="5940152" y="4371950"/>
            <a:ext cx="1080120" cy="360040"/>
          </a:xfrm>
          <a:prstGeom prst="straightConnector1">
            <a:avLst/>
          </a:prstGeom>
          <a:ln w="3175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30" name="Přímá spojnice se šipkou 29"/>
          <p:cNvCxnSpPr>
            <a:stCxn id="40" idx="0"/>
          </p:cNvCxnSpPr>
          <p:nvPr/>
        </p:nvCxnSpPr>
        <p:spPr>
          <a:xfrm flipH="1" flipV="1">
            <a:off x="4932040" y="4371950"/>
            <a:ext cx="757006" cy="360040"/>
          </a:xfrm>
          <a:prstGeom prst="straightConnector1">
            <a:avLst/>
          </a:prstGeom>
          <a:ln w="3175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32" name="Přímá spojnice se šipkou 31"/>
          <p:cNvCxnSpPr/>
          <p:nvPr/>
        </p:nvCxnSpPr>
        <p:spPr>
          <a:xfrm>
            <a:off x="1331640" y="4083918"/>
            <a:ext cx="1296144" cy="216024"/>
          </a:xfrm>
          <a:prstGeom prst="straightConnector1">
            <a:avLst/>
          </a:prstGeom>
          <a:ln w="3175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23" name="Nadpis 1"/>
          <p:cNvSpPr txBox="1">
            <a:spLocks/>
          </p:cNvSpPr>
          <p:nvPr/>
        </p:nvSpPr>
        <p:spPr>
          <a:xfrm>
            <a:off x="0" y="483518"/>
            <a:ext cx="1447832" cy="477054"/>
          </a:xfrm>
          <a:prstGeom prst="rect">
            <a:avLst/>
          </a:prstGeom>
        </p:spPr>
        <p:txBody>
          <a:bodyPr vert="horz" wrap="none" lIns="91440" tIns="45720" rIns="91440" bIns="45720" rtlCol="0" anchor="ctr">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2500" b="1" dirty="0" smtClean="0">
                <a:latin typeface="Times New Roman" pitchFamily="18" charset="0"/>
                <a:cs typeface="Times New Roman" pitchFamily="18" charset="0"/>
              </a:rPr>
              <a:t>4.7 CLIL</a:t>
            </a:r>
            <a:endParaRPr lang="cs-CZ" sz="2500" b="1" dirty="0">
              <a:latin typeface="Times New Roman" pitchFamily="18" charset="0"/>
              <a:cs typeface="Times New Roman" pitchFamily="18" charset="0"/>
            </a:endParaRPr>
          </a:p>
        </p:txBody>
      </p:sp>
      <p:sp>
        <p:nvSpPr>
          <p:cNvPr id="25" name="TextovéPole 24"/>
          <p:cNvSpPr txBox="1"/>
          <p:nvPr/>
        </p:nvSpPr>
        <p:spPr>
          <a:xfrm>
            <a:off x="755576" y="1059582"/>
            <a:ext cx="1343638" cy="338554"/>
          </a:xfrm>
          <a:prstGeom prst="rect">
            <a:avLst/>
          </a:prstGeom>
          <a:solidFill>
            <a:schemeClr val="bg1">
              <a:lumMod val="95000"/>
            </a:schemeClr>
          </a:solidFill>
          <a:ln w="31750">
            <a:solidFill>
              <a:srgbClr val="C00000"/>
            </a:solidFill>
          </a:ln>
        </p:spPr>
        <p:txBody>
          <a:bodyPr wrap="none" rtlCol="0">
            <a:spAutoFit/>
          </a:bodyPr>
          <a:lstStyle/>
          <a:p>
            <a:pPr algn="ctr"/>
            <a:r>
              <a:rPr lang="cs-CZ" sz="1600" b="1" dirty="0" err="1">
                <a:solidFill>
                  <a:srgbClr val="C00000"/>
                </a:solidFill>
                <a:latin typeface="Times New Roman" pitchFamily="18" charset="0"/>
                <a:cs typeface="Times New Roman" pitchFamily="18" charset="0"/>
              </a:rPr>
              <a:t>b</a:t>
            </a:r>
            <a:r>
              <a:rPr lang="cs-CZ" sz="1600" b="1" dirty="0" err="1" smtClean="0">
                <a:solidFill>
                  <a:srgbClr val="C00000"/>
                </a:solidFill>
                <a:latin typeface="Times New Roman" pitchFamily="18" charset="0"/>
                <a:cs typeface="Times New Roman" pitchFamily="18" charset="0"/>
              </a:rPr>
              <a:t>allpoint</a:t>
            </a:r>
            <a:r>
              <a:rPr lang="cs-CZ" sz="1600" b="1" dirty="0" smtClean="0">
                <a:solidFill>
                  <a:srgbClr val="C00000"/>
                </a:solidFill>
                <a:latin typeface="Times New Roman" pitchFamily="18" charset="0"/>
                <a:cs typeface="Times New Roman" pitchFamily="18" charset="0"/>
              </a:rPr>
              <a:t> </a:t>
            </a:r>
            <a:r>
              <a:rPr lang="cs-CZ" sz="1600" b="1" dirty="0" err="1" smtClean="0">
                <a:solidFill>
                  <a:srgbClr val="C00000"/>
                </a:solidFill>
                <a:latin typeface="Times New Roman" pitchFamily="18" charset="0"/>
                <a:cs typeface="Times New Roman" pitchFamily="18" charset="0"/>
              </a:rPr>
              <a:t>pen</a:t>
            </a:r>
            <a:endParaRPr lang="cs-CZ" sz="1600" b="1" dirty="0" smtClean="0">
              <a:solidFill>
                <a:srgbClr val="C00000"/>
              </a:solidFill>
              <a:latin typeface="Times New Roman" pitchFamily="18" charset="0"/>
              <a:cs typeface="Times New Roman" pitchFamily="18" charset="0"/>
            </a:endParaRPr>
          </a:p>
        </p:txBody>
      </p:sp>
      <p:sp>
        <p:nvSpPr>
          <p:cNvPr id="27" name="TextovéPole 26"/>
          <p:cNvSpPr txBox="1"/>
          <p:nvPr/>
        </p:nvSpPr>
        <p:spPr>
          <a:xfrm>
            <a:off x="251520" y="2859782"/>
            <a:ext cx="1522661" cy="338554"/>
          </a:xfrm>
          <a:prstGeom prst="rect">
            <a:avLst/>
          </a:prstGeom>
          <a:solidFill>
            <a:schemeClr val="bg1">
              <a:lumMod val="95000"/>
            </a:schemeClr>
          </a:solidFill>
          <a:ln w="31750">
            <a:solidFill>
              <a:srgbClr val="C00000"/>
            </a:solidFill>
          </a:ln>
        </p:spPr>
        <p:txBody>
          <a:bodyPr wrap="none" rtlCol="0">
            <a:spAutoFit/>
          </a:bodyPr>
          <a:lstStyle/>
          <a:p>
            <a:pPr algn="ctr"/>
            <a:r>
              <a:rPr lang="cs-CZ" sz="1600" b="1" dirty="0" err="1">
                <a:solidFill>
                  <a:srgbClr val="C00000"/>
                </a:solidFill>
                <a:latin typeface="Times New Roman" pitchFamily="18" charset="0"/>
                <a:cs typeface="Times New Roman" pitchFamily="18" charset="0"/>
              </a:rPr>
              <a:t>c</a:t>
            </a:r>
            <a:r>
              <a:rPr lang="cs-CZ" sz="1600" b="1" dirty="0" err="1" smtClean="0">
                <a:solidFill>
                  <a:srgbClr val="C00000"/>
                </a:solidFill>
                <a:latin typeface="Times New Roman" pitchFamily="18" charset="0"/>
                <a:cs typeface="Times New Roman" pitchFamily="18" charset="0"/>
              </a:rPr>
              <a:t>oloured</a:t>
            </a:r>
            <a:r>
              <a:rPr lang="cs-CZ" sz="1600" b="1" dirty="0" smtClean="0">
                <a:solidFill>
                  <a:srgbClr val="C00000"/>
                </a:solidFill>
                <a:latin typeface="Times New Roman" pitchFamily="18" charset="0"/>
                <a:cs typeface="Times New Roman" pitchFamily="18" charset="0"/>
              </a:rPr>
              <a:t> </a:t>
            </a:r>
            <a:r>
              <a:rPr lang="cs-CZ" sz="1600" b="1" dirty="0" err="1" smtClean="0">
                <a:solidFill>
                  <a:srgbClr val="C00000"/>
                </a:solidFill>
                <a:latin typeface="Times New Roman" pitchFamily="18" charset="0"/>
                <a:cs typeface="Times New Roman" pitchFamily="18" charset="0"/>
              </a:rPr>
              <a:t>pencil</a:t>
            </a:r>
            <a:endParaRPr lang="cs-CZ" sz="1600" b="1" dirty="0" smtClean="0">
              <a:solidFill>
                <a:srgbClr val="C00000"/>
              </a:solidFill>
              <a:latin typeface="Times New Roman" pitchFamily="18" charset="0"/>
              <a:cs typeface="Times New Roman" pitchFamily="18" charset="0"/>
            </a:endParaRPr>
          </a:p>
        </p:txBody>
      </p:sp>
      <p:sp>
        <p:nvSpPr>
          <p:cNvPr id="29" name="TextovéPole 28"/>
          <p:cNvSpPr txBox="1"/>
          <p:nvPr/>
        </p:nvSpPr>
        <p:spPr>
          <a:xfrm>
            <a:off x="7020272" y="2715766"/>
            <a:ext cx="848310" cy="338554"/>
          </a:xfrm>
          <a:prstGeom prst="rect">
            <a:avLst/>
          </a:prstGeom>
          <a:solidFill>
            <a:schemeClr val="bg1">
              <a:lumMod val="95000"/>
            </a:schemeClr>
          </a:solidFill>
          <a:ln w="31750">
            <a:solidFill>
              <a:srgbClr val="C00000"/>
            </a:solidFill>
          </a:ln>
        </p:spPr>
        <p:txBody>
          <a:bodyPr wrap="none" rtlCol="0">
            <a:spAutoFit/>
          </a:bodyPr>
          <a:lstStyle/>
          <a:p>
            <a:pPr algn="ctr"/>
            <a:r>
              <a:rPr lang="cs-CZ" sz="1600" b="1" dirty="0" err="1" smtClean="0">
                <a:solidFill>
                  <a:srgbClr val="C00000"/>
                </a:solidFill>
                <a:latin typeface="Times New Roman" pitchFamily="18" charset="0"/>
                <a:cs typeface="Times New Roman" pitchFamily="18" charset="0"/>
              </a:rPr>
              <a:t>scissors</a:t>
            </a:r>
            <a:endParaRPr lang="cs-CZ" sz="1600" b="1" dirty="0" smtClean="0">
              <a:solidFill>
                <a:srgbClr val="C00000"/>
              </a:solidFill>
              <a:latin typeface="Times New Roman" pitchFamily="18" charset="0"/>
              <a:cs typeface="Times New Roman" pitchFamily="18" charset="0"/>
            </a:endParaRPr>
          </a:p>
        </p:txBody>
      </p:sp>
      <p:sp>
        <p:nvSpPr>
          <p:cNvPr id="31" name="TextovéPole 30"/>
          <p:cNvSpPr txBox="1"/>
          <p:nvPr/>
        </p:nvSpPr>
        <p:spPr>
          <a:xfrm>
            <a:off x="7884368" y="699542"/>
            <a:ext cx="630302" cy="338554"/>
          </a:xfrm>
          <a:prstGeom prst="rect">
            <a:avLst/>
          </a:prstGeom>
          <a:solidFill>
            <a:schemeClr val="bg1">
              <a:lumMod val="95000"/>
            </a:schemeClr>
          </a:solidFill>
          <a:ln w="31750">
            <a:solidFill>
              <a:srgbClr val="C00000"/>
            </a:solidFill>
          </a:ln>
        </p:spPr>
        <p:txBody>
          <a:bodyPr wrap="none" rtlCol="0">
            <a:spAutoFit/>
          </a:bodyPr>
          <a:lstStyle/>
          <a:p>
            <a:pPr algn="ctr"/>
            <a:r>
              <a:rPr lang="cs-CZ" sz="1600" b="1" dirty="0" err="1" smtClean="0">
                <a:solidFill>
                  <a:srgbClr val="C00000"/>
                </a:solidFill>
                <a:latin typeface="Times New Roman" pitchFamily="18" charset="0"/>
                <a:cs typeface="Times New Roman" pitchFamily="18" charset="0"/>
              </a:rPr>
              <a:t>ruler</a:t>
            </a:r>
            <a:endParaRPr lang="cs-CZ" sz="1600" b="1" dirty="0" smtClean="0">
              <a:solidFill>
                <a:srgbClr val="C00000"/>
              </a:solidFill>
              <a:latin typeface="Times New Roman" pitchFamily="18" charset="0"/>
              <a:cs typeface="Times New Roman" pitchFamily="18" charset="0"/>
            </a:endParaRPr>
          </a:p>
        </p:txBody>
      </p:sp>
      <p:sp>
        <p:nvSpPr>
          <p:cNvPr id="33" name="TextovéPole 32"/>
          <p:cNvSpPr txBox="1"/>
          <p:nvPr/>
        </p:nvSpPr>
        <p:spPr>
          <a:xfrm>
            <a:off x="4779893" y="771550"/>
            <a:ext cx="800219" cy="338554"/>
          </a:xfrm>
          <a:prstGeom prst="rect">
            <a:avLst/>
          </a:prstGeom>
          <a:solidFill>
            <a:schemeClr val="bg1">
              <a:lumMod val="95000"/>
            </a:schemeClr>
          </a:solidFill>
          <a:ln w="31750">
            <a:solidFill>
              <a:srgbClr val="C00000"/>
            </a:solidFill>
          </a:ln>
        </p:spPr>
        <p:txBody>
          <a:bodyPr wrap="none" rtlCol="0">
            <a:spAutoFit/>
          </a:bodyPr>
          <a:lstStyle/>
          <a:p>
            <a:pPr algn="ctr"/>
            <a:r>
              <a:rPr lang="cs-CZ" sz="1600" b="1" dirty="0" err="1" smtClean="0">
                <a:solidFill>
                  <a:srgbClr val="C00000"/>
                </a:solidFill>
                <a:latin typeface="Times New Roman" pitchFamily="18" charset="0"/>
                <a:cs typeface="Times New Roman" pitchFamily="18" charset="0"/>
              </a:rPr>
              <a:t>rubber</a:t>
            </a:r>
            <a:endParaRPr lang="cs-CZ" sz="1600" b="1" dirty="0" smtClean="0">
              <a:solidFill>
                <a:srgbClr val="C00000"/>
              </a:solidFill>
              <a:latin typeface="Times New Roman" pitchFamily="18" charset="0"/>
              <a:cs typeface="Times New Roman" pitchFamily="18" charset="0"/>
            </a:endParaRPr>
          </a:p>
        </p:txBody>
      </p:sp>
      <p:sp>
        <p:nvSpPr>
          <p:cNvPr id="35" name="TextovéPole 34"/>
          <p:cNvSpPr txBox="1"/>
          <p:nvPr/>
        </p:nvSpPr>
        <p:spPr>
          <a:xfrm>
            <a:off x="2545238" y="4681468"/>
            <a:ext cx="617477" cy="338554"/>
          </a:xfrm>
          <a:prstGeom prst="rect">
            <a:avLst/>
          </a:prstGeom>
          <a:solidFill>
            <a:schemeClr val="bg1">
              <a:lumMod val="95000"/>
            </a:schemeClr>
          </a:solidFill>
          <a:ln w="31750">
            <a:solidFill>
              <a:srgbClr val="C00000"/>
            </a:solidFill>
          </a:ln>
        </p:spPr>
        <p:txBody>
          <a:bodyPr wrap="none" rtlCol="0">
            <a:spAutoFit/>
          </a:bodyPr>
          <a:lstStyle/>
          <a:p>
            <a:pPr algn="ctr"/>
            <a:r>
              <a:rPr lang="cs-CZ" sz="1600" b="1" dirty="0" err="1" smtClean="0">
                <a:solidFill>
                  <a:srgbClr val="C00000"/>
                </a:solidFill>
                <a:latin typeface="Times New Roman" pitchFamily="18" charset="0"/>
                <a:cs typeface="Times New Roman" pitchFamily="18" charset="0"/>
              </a:rPr>
              <a:t>book</a:t>
            </a:r>
            <a:endParaRPr lang="cs-CZ" sz="1600" b="1" dirty="0" smtClean="0">
              <a:solidFill>
                <a:srgbClr val="C00000"/>
              </a:solidFill>
              <a:latin typeface="Times New Roman" pitchFamily="18" charset="0"/>
              <a:cs typeface="Times New Roman" pitchFamily="18" charset="0"/>
            </a:endParaRPr>
          </a:p>
        </p:txBody>
      </p:sp>
      <p:cxnSp>
        <p:nvCxnSpPr>
          <p:cNvPr id="36" name="Přímá spojnice se šipkou 35"/>
          <p:cNvCxnSpPr/>
          <p:nvPr/>
        </p:nvCxnSpPr>
        <p:spPr>
          <a:xfrm flipV="1">
            <a:off x="1403648" y="3579862"/>
            <a:ext cx="1224136" cy="72008"/>
          </a:xfrm>
          <a:prstGeom prst="straightConnector1">
            <a:avLst/>
          </a:prstGeom>
          <a:ln w="3175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38" name="TextovéPole 37"/>
          <p:cNvSpPr txBox="1"/>
          <p:nvPr/>
        </p:nvSpPr>
        <p:spPr>
          <a:xfrm>
            <a:off x="257307" y="3457332"/>
            <a:ext cx="1074333" cy="338554"/>
          </a:xfrm>
          <a:prstGeom prst="rect">
            <a:avLst/>
          </a:prstGeom>
          <a:solidFill>
            <a:schemeClr val="bg1">
              <a:lumMod val="95000"/>
            </a:schemeClr>
          </a:solidFill>
          <a:ln w="31750">
            <a:solidFill>
              <a:srgbClr val="C00000"/>
            </a:solidFill>
          </a:ln>
        </p:spPr>
        <p:txBody>
          <a:bodyPr wrap="none" rtlCol="0">
            <a:spAutoFit/>
          </a:bodyPr>
          <a:lstStyle/>
          <a:p>
            <a:pPr algn="ctr"/>
            <a:r>
              <a:rPr lang="cs-CZ" sz="1600" b="1" dirty="0" err="1" smtClean="0">
                <a:solidFill>
                  <a:srgbClr val="C00000"/>
                </a:solidFill>
                <a:latin typeface="Times New Roman" pitchFamily="18" charset="0"/>
                <a:cs typeface="Times New Roman" pitchFamily="18" charset="0"/>
              </a:rPr>
              <a:t>sharpener</a:t>
            </a:r>
            <a:endParaRPr lang="cs-CZ" sz="1600" b="1" dirty="0" smtClean="0">
              <a:solidFill>
                <a:srgbClr val="C00000"/>
              </a:solidFill>
              <a:latin typeface="Times New Roman" pitchFamily="18" charset="0"/>
              <a:cs typeface="Times New Roman" pitchFamily="18" charset="0"/>
            </a:endParaRPr>
          </a:p>
        </p:txBody>
      </p:sp>
      <p:sp>
        <p:nvSpPr>
          <p:cNvPr id="39" name="TextovéPole 38"/>
          <p:cNvSpPr txBox="1"/>
          <p:nvPr/>
        </p:nvSpPr>
        <p:spPr>
          <a:xfrm>
            <a:off x="2368095" y="771550"/>
            <a:ext cx="1297150" cy="338554"/>
          </a:xfrm>
          <a:prstGeom prst="rect">
            <a:avLst/>
          </a:prstGeom>
          <a:solidFill>
            <a:schemeClr val="bg1">
              <a:lumMod val="95000"/>
            </a:schemeClr>
          </a:solidFill>
          <a:ln w="31750">
            <a:solidFill>
              <a:srgbClr val="C00000"/>
            </a:solidFill>
          </a:ln>
        </p:spPr>
        <p:txBody>
          <a:bodyPr wrap="none" rtlCol="0">
            <a:spAutoFit/>
          </a:bodyPr>
          <a:lstStyle/>
          <a:p>
            <a:pPr algn="ctr"/>
            <a:r>
              <a:rPr lang="cs-CZ" sz="1600" b="1" dirty="0" err="1">
                <a:solidFill>
                  <a:srgbClr val="C00000"/>
                </a:solidFill>
                <a:latin typeface="Times New Roman" pitchFamily="18" charset="0"/>
                <a:cs typeface="Times New Roman" pitchFamily="18" charset="0"/>
              </a:rPr>
              <a:t>f</a:t>
            </a:r>
            <a:r>
              <a:rPr lang="cs-CZ" sz="1600" b="1" dirty="0" err="1" smtClean="0">
                <a:solidFill>
                  <a:srgbClr val="C00000"/>
                </a:solidFill>
                <a:latin typeface="Times New Roman" pitchFamily="18" charset="0"/>
                <a:cs typeface="Times New Roman" pitchFamily="18" charset="0"/>
              </a:rPr>
              <a:t>ountain</a:t>
            </a:r>
            <a:r>
              <a:rPr lang="cs-CZ" sz="1600" b="1" dirty="0" smtClean="0">
                <a:solidFill>
                  <a:srgbClr val="C00000"/>
                </a:solidFill>
                <a:latin typeface="Times New Roman" pitchFamily="18" charset="0"/>
                <a:cs typeface="Times New Roman" pitchFamily="18" charset="0"/>
              </a:rPr>
              <a:t> </a:t>
            </a:r>
            <a:r>
              <a:rPr lang="cs-CZ" sz="1600" b="1" dirty="0" err="1" smtClean="0">
                <a:solidFill>
                  <a:srgbClr val="C00000"/>
                </a:solidFill>
                <a:latin typeface="Times New Roman" pitchFamily="18" charset="0"/>
                <a:cs typeface="Times New Roman" pitchFamily="18" charset="0"/>
              </a:rPr>
              <a:t>pen</a:t>
            </a:r>
            <a:endParaRPr lang="cs-CZ" sz="1600" b="1" dirty="0" smtClean="0">
              <a:solidFill>
                <a:srgbClr val="C00000"/>
              </a:solidFill>
              <a:latin typeface="Times New Roman" pitchFamily="18" charset="0"/>
              <a:cs typeface="Times New Roman" pitchFamily="18" charset="0"/>
            </a:endParaRPr>
          </a:p>
        </p:txBody>
      </p:sp>
      <p:sp>
        <p:nvSpPr>
          <p:cNvPr id="40" name="TextovéPole 39"/>
          <p:cNvSpPr txBox="1"/>
          <p:nvPr/>
        </p:nvSpPr>
        <p:spPr>
          <a:xfrm>
            <a:off x="5149907" y="4731990"/>
            <a:ext cx="1078277" cy="338554"/>
          </a:xfrm>
          <a:prstGeom prst="rect">
            <a:avLst/>
          </a:prstGeom>
          <a:solidFill>
            <a:schemeClr val="bg1">
              <a:lumMod val="95000"/>
            </a:schemeClr>
          </a:solidFill>
          <a:ln w="31750">
            <a:solidFill>
              <a:srgbClr val="C00000"/>
            </a:solidFill>
          </a:ln>
        </p:spPr>
        <p:txBody>
          <a:bodyPr wrap="square" rtlCol="0">
            <a:spAutoFit/>
          </a:bodyPr>
          <a:lstStyle/>
          <a:p>
            <a:pPr algn="ctr"/>
            <a:r>
              <a:rPr lang="cs-CZ" sz="1600" b="1" dirty="0" smtClean="0">
                <a:solidFill>
                  <a:srgbClr val="C00000"/>
                </a:solidFill>
                <a:latin typeface="Times New Roman" pitchFamily="18" charset="0"/>
                <a:cs typeface="Times New Roman" pitchFamily="18" charset="0"/>
              </a:rPr>
              <a:t>notebook</a:t>
            </a:r>
          </a:p>
        </p:txBody>
      </p:sp>
      <p:sp>
        <p:nvSpPr>
          <p:cNvPr id="41" name="TextovéPole 40"/>
          <p:cNvSpPr txBox="1"/>
          <p:nvPr/>
        </p:nvSpPr>
        <p:spPr>
          <a:xfrm>
            <a:off x="7164288" y="4537452"/>
            <a:ext cx="1103187" cy="338554"/>
          </a:xfrm>
          <a:prstGeom prst="rect">
            <a:avLst/>
          </a:prstGeom>
          <a:solidFill>
            <a:schemeClr val="bg1">
              <a:lumMod val="95000"/>
            </a:schemeClr>
          </a:solidFill>
          <a:ln w="31750">
            <a:solidFill>
              <a:srgbClr val="C00000"/>
            </a:solidFill>
          </a:ln>
        </p:spPr>
        <p:txBody>
          <a:bodyPr wrap="none" rtlCol="0">
            <a:spAutoFit/>
          </a:bodyPr>
          <a:lstStyle/>
          <a:p>
            <a:pPr algn="ctr"/>
            <a:r>
              <a:rPr lang="cs-CZ" sz="1600" b="1" dirty="0" err="1">
                <a:solidFill>
                  <a:srgbClr val="C00000"/>
                </a:solidFill>
                <a:latin typeface="Times New Roman" pitchFamily="18" charset="0"/>
                <a:cs typeface="Times New Roman" pitchFamily="18" charset="0"/>
              </a:rPr>
              <a:t>s</a:t>
            </a:r>
            <a:r>
              <a:rPr lang="cs-CZ" sz="1600" b="1" dirty="0" err="1" smtClean="0">
                <a:solidFill>
                  <a:srgbClr val="C00000"/>
                </a:solidFill>
                <a:latin typeface="Times New Roman" pitchFamily="18" charset="0"/>
                <a:cs typeface="Times New Roman" pitchFamily="18" charset="0"/>
              </a:rPr>
              <a:t>chool</a:t>
            </a:r>
            <a:r>
              <a:rPr lang="cs-CZ" sz="1600" b="1" dirty="0" smtClean="0">
                <a:solidFill>
                  <a:srgbClr val="C00000"/>
                </a:solidFill>
                <a:latin typeface="Times New Roman" pitchFamily="18" charset="0"/>
                <a:cs typeface="Times New Roman" pitchFamily="18" charset="0"/>
              </a:rPr>
              <a:t> </a:t>
            </a:r>
            <a:r>
              <a:rPr lang="cs-CZ" sz="1600" b="1" dirty="0" err="1" smtClean="0">
                <a:solidFill>
                  <a:srgbClr val="C00000"/>
                </a:solidFill>
                <a:latin typeface="Times New Roman" pitchFamily="18" charset="0"/>
                <a:cs typeface="Times New Roman" pitchFamily="18" charset="0"/>
              </a:rPr>
              <a:t>bag</a:t>
            </a:r>
            <a:endParaRPr lang="cs-CZ" sz="1600" b="1" dirty="0" smtClean="0">
              <a:solidFill>
                <a:srgbClr val="C00000"/>
              </a:solidFill>
              <a:latin typeface="Times New Roman" pitchFamily="18" charset="0"/>
              <a:cs typeface="Times New Roman" pitchFamily="18" charset="0"/>
            </a:endParaRPr>
          </a:p>
        </p:txBody>
      </p:sp>
      <p:sp>
        <p:nvSpPr>
          <p:cNvPr id="42" name="TextovéPole 41"/>
          <p:cNvSpPr txBox="1"/>
          <p:nvPr/>
        </p:nvSpPr>
        <p:spPr>
          <a:xfrm>
            <a:off x="7421315" y="3435846"/>
            <a:ext cx="1127232" cy="338554"/>
          </a:xfrm>
          <a:prstGeom prst="rect">
            <a:avLst/>
          </a:prstGeom>
          <a:solidFill>
            <a:schemeClr val="bg1">
              <a:lumMod val="95000"/>
            </a:schemeClr>
          </a:solidFill>
          <a:ln w="31750">
            <a:solidFill>
              <a:srgbClr val="C00000"/>
            </a:solidFill>
          </a:ln>
        </p:spPr>
        <p:txBody>
          <a:bodyPr wrap="none" rtlCol="0">
            <a:spAutoFit/>
          </a:bodyPr>
          <a:lstStyle/>
          <a:p>
            <a:pPr algn="ctr"/>
            <a:r>
              <a:rPr lang="cs-CZ" sz="1600" b="1" dirty="0" err="1">
                <a:solidFill>
                  <a:srgbClr val="C00000"/>
                </a:solidFill>
                <a:latin typeface="Times New Roman" pitchFamily="18" charset="0"/>
                <a:cs typeface="Times New Roman" pitchFamily="18" charset="0"/>
              </a:rPr>
              <a:t>p</a:t>
            </a:r>
            <a:r>
              <a:rPr lang="cs-CZ" sz="1600" b="1" dirty="0" err="1" smtClean="0">
                <a:solidFill>
                  <a:srgbClr val="C00000"/>
                </a:solidFill>
                <a:latin typeface="Times New Roman" pitchFamily="18" charset="0"/>
                <a:cs typeface="Times New Roman" pitchFamily="18" charset="0"/>
              </a:rPr>
              <a:t>encil</a:t>
            </a:r>
            <a:r>
              <a:rPr lang="cs-CZ" sz="1600" b="1" dirty="0" smtClean="0">
                <a:solidFill>
                  <a:srgbClr val="C00000"/>
                </a:solidFill>
                <a:latin typeface="Times New Roman" pitchFamily="18" charset="0"/>
                <a:cs typeface="Times New Roman" pitchFamily="18" charset="0"/>
              </a:rPr>
              <a:t> case</a:t>
            </a:r>
          </a:p>
        </p:txBody>
      </p:sp>
      <p:sp>
        <p:nvSpPr>
          <p:cNvPr id="43" name="TextovéPole 42"/>
          <p:cNvSpPr txBox="1"/>
          <p:nvPr/>
        </p:nvSpPr>
        <p:spPr>
          <a:xfrm>
            <a:off x="7020272" y="2139702"/>
            <a:ext cx="1322286" cy="338554"/>
          </a:xfrm>
          <a:prstGeom prst="rect">
            <a:avLst/>
          </a:prstGeom>
          <a:solidFill>
            <a:schemeClr val="bg1">
              <a:lumMod val="95000"/>
            </a:schemeClr>
          </a:solidFill>
          <a:ln w="31750">
            <a:solidFill>
              <a:srgbClr val="C00000"/>
            </a:solidFill>
          </a:ln>
        </p:spPr>
        <p:txBody>
          <a:bodyPr wrap="none" rtlCol="0">
            <a:spAutoFit/>
          </a:bodyPr>
          <a:lstStyle/>
          <a:p>
            <a:pPr algn="ctr"/>
            <a:r>
              <a:rPr lang="cs-CZ" sz="1600" b="1" dirty="0" err="1" smtClean="0">
                <a:solidFill>
                  <a:srgbClr val="C00000"/>
                </a:solidFill>
                <a:latin typeface="Times New Roman" pitchFamily="18" charset="0"/>
                <a:cs typeface="Times New Roman" pitchFamily="18" charset="0"/>
              </a:rPr>
              <a:t>watercolours</a:t>
            </a:r>
            <a:endParaRPr lang="cs-CZ" sz="1600" b="1" dirty="0" smtClean="0">
              <a:solidFill>
                <a:srgbClr val="C00000"/>
              </a:solidFill>
              <a:latin typeface="Times New Roman" pitchFamily="18" charset="0"/>
              <a:cs typeface="Times New Roman" pitchFamily="18" charset="0"/>
            </a:endParaRPr>
          </a:p>
        </p:txBody>
      </p:sp>
      <p:sp>
        <p:nvSpPr>
          <p:cNvPr id="44" name="TextovéPole 43"/>
          <p:cNvSpPr txBox="1"/>
          <p:nvPr/>
        </p:nvSpPr>
        <p:spPr>
          <a:xfrm>
            <a:off x="7092280" y="1491630"/>
            <a:ext cx="663964" cy="338554"/>
          </a:xfrm>
          <a:prstGeom prst="rect">
            <a:avLst/>
          </a:prstGeom>
          <a:solidFill>
            <a:schemeClr val="bg1">
              <a:lumMod val="95000"/>
            </a:schemeClr>
          </a:solidFill>
          <a:ln w="31750">
            <a:solidFill>
              <a:srgbClr val="C00000"/>
            </a:solidFill>
          </a:ln>
        </p:spPr>
        <p:txBody>
          <a:bodyPr wrap="none" rtlCol="0">
            <a:spAutoFit/>
          </a:bodyPr>
          <a:lstStyle/>
          <a:p>
            <a:pPr algn="ctr"/>
            <a:r>
              <a:rPr lang="cs-CZ" sz="1600" b="1" dirty="0" err="1" smtClean="0">
                <a:solidFill>
                  <a:srgbClr val="C00000"/>
                </a:solidFill>
                <a:latin typeface="Times New Roman" pitchFamily="18" charset="0"/>
                <a:cs typeface="Times New Roman" pitchFamily="18" charset="0"/>
              </a:rPr>
              <a:t>chalk</a:t>
            </a:r>
            <a:endParaRPr lang="cs-CZ" sz="1600" b="1" dirty="0" smtClean="0">
              <a:solidFill>
                <a:srgbClr val="C00000"/>
              </a:solidFill>
              <a:latin typeface="Times New Roman" pitchFamily="18" charset="0"/>
              <a:cs typeface="Times New Roman" pitchFamily="18" charset="0"/>
            </a:endParaRPr>
          </a:p>
        </p:txBody>
      </p:sp>
      <p:sp>
        <p:nvSpPr>
          <p:cNvPr id="45" name="TextovéPole 44"/>
          <p:cNvSpPr txBox="1"/>
          <p:nvPr/>
        </p:nvSpPr>
        <p:spPr>
          <a:xfrm>
            <a:off x="6156176" y="793036"/>
            <a:ext cx="846707" cy="338554"/>
          </a:xfrm>
          <a:prstGeom prst="rect">
            <a:avLst/>
          </a:prstGeom>
          <a:solidFill>
            <a:schemeClr val="bg1">
              <a:lumMod val="95000"/>
            </a:schemeClr>
          </a:solidFill>
          <a:ln w="31750">
            <a:solidFill>
              <a:srgbClr val="C00000"/>
            </a:solidFill>
          </a:ln>
        </p:spPr>
        <p:txBody>
          <a:bodyPr wrap="none" rtlCol="0">
            <a:spAutoFit/>
          </a:bodyPr>
          <a:lstStyle/>
          <a:p>
            <a:pPr algn="ctr"/>
            <a:r>
              <a:rPr lang="cs-CZ" sz="1600" b="1" dirty="0" err="1" smtClean="0">
                <a:solidFill>
                  <a:srgbClr val="C00000"/>
                </a:solidFill>
                <a:latin typeface="Times New Roman" pitchFamily="18" charset="0"/>
                <a:cs typeface="Times New Roman" pitchFamily="18" charset="0"/>
              </a:rPr>
              <a:t>marker</a:t>
            </a:r>
            <a:endParaRPr lang="cs-CZ" sz="1600" b="1" dirty="0" smtClean="0">
              <a:solidFill>
                <a:srgbClr val="C00000"/>
              </a:solidFill>
              <a:latin typeface="Times New Roman" pitchFamily="18" charset="0"/>
              <a:cs typeface="Times New Roman" pitchFamily="18" charset="0"/>
            </a:endParaRPr>
          </a:p>
        </p:txBody>
      </p:sp>
      <p:sp>
        <p:nvSpPr>
          <p:cNvPr id="46" name="TextovéPole 45"/>
          <p:cNvSpPr txBox="1"/>
          <p:nvPr/>
        </p:nvSpPr>
        <p:spPr>
          <a:xfrm>
            <a:off x="3959570" y="4681468"/>
            <a:ext cx="550152" cy="338554"/>
          </a:xfrm>
          <a:prstGeom prst="rect">
            <a:avLst/>
          </a:prstGeom>
          <a:solidFill>
            <a:schemeClr val="bg1">
              <a:lumMod val="95000"/>
            </a:schemeClr>
          </a:solidFill>
          <a:ln w="31750">
            <a:solidFill>
              <a:srgbClr val="C00000"/>
            </a:solidFill>
          </a:ln>
        </p:spPr>
        <p:txBody>
          <a:bodyPr wrap="none" rtlCol="0">
            <a:spAutoFit/>
          </a:bodyPr>
          <a:lstStyle/>
          <a:p>
            <a:pPr algn="ctr"/>
            <a:r>
              <a:rPr lang="cs-CZ" sz="1600" b="1" dirty="0" err="1" smtClean="0">
                <a:solidFill>
                  <a:srgbClr val="C00000"/>
                </a:solidFill>
                <a:latin typeface="Times New Roman" pitchFamily="18" charset="0"/>
                <a:cs typeface="Times New Roman" pitchFamily="18" charset="0"/>
              </a:rPr>
              <a:t>glue</a:t>
            </a:r>
            <a:endParaRPr lang="cs-CZ" sz="1600" b="1" dirty="0" smtClean="0">
              <a:solidFill>
                <a:srgbClr val="C00000"/>
              </a:solidFill>
              <a:latin typeface="Times New Roman" pitchFamily="18" charset="0"/>
              <a:cs typeface="Times New Roman" pitchFamily="18" charset="0"/>
            </a:endParaRPr>
          </a:p>
        </p:txBody>
      </p:sp>
      <p:pic>
        <p:nvPicPr>
          <p:cNvPr id="2051" name="Picture 3" descr="C:\Users\horova\AppData\Local\Microsoft\Windows\Temporary Internet Files\Content.IE5\G242K3DL\MP900427819[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915816" y="1635646"/>
            <a:ext cx="468000" cy="468000"/>
          </a:xfrm>
          <a:prstGeom prst="rect">
            <a:avLst/>
          </a:prstGeom>
          <a:noFill/>
          <a:extLst>
            <a:ext uri="{909E8E84-426E-40DD-AFC4-6F175D3DCCD1}">
              <a14:hiddenFill xmlns:a14="http://schemas.microsoft.com/office/drawing/2010/main">
                <a:solidFill>
                  <a:srgbClr val="FFFFFF"/>
                </a:solidFill>
              </a14:hiddenFill>
            </a:ext>
          </a:extLst>
        </p:spPr>
      </p:pic>
      <p:sp>
        <p:nvSpPr>
          <p:cNvPr id="48" name="TextovéPole 47"/>
          <p:cNvSpPr txBox="1"/>
          <p:nvPr/>
        </p:nvSpPr>
        <p:spPr>
          <a:xfrm>
            <a:off x="862045" y="1563638"/>
            <a:ext cx="697627" cy="338554"/>
          </a:xfrm>
          <a:prstGeom prst="rect">
            <a:avLst/>
          </a:prstGeom>
          <a:solidFill>
            <a:schemeClr val="bg1">
              <a:lumMod val="95000"/>
            </a:schemeClr>
          </a:solidFill>
          <a:ln w="31750">
            <a:solidFill>
              <a:srgbClr val="C00000"/>
            </a:solidFill>
          </a:ln>
        </p:spPr>
        <p:txBody>
          <a:bodyPr wrap="none" rtlCol="0">
            <a:spAutoFit/>
          </a:bodyPr>
          <a:lstStyle/>
          <a:p>
            <a:pPr algn="ctr"/>
            <a:r>
              <a:rPr lang="cs-CZ" sz="1600" b="1" dirty="0" err="1" smtClean="0">
                <a:solidFill>
                  <a:srgbClr val="C00000"/>
                </a:solidFill>
                <a:latin typeface="Times New Roman" pitchFamily="18" charset="0"/>
                <a:cs typeface="Times New Roman" pitchFamily="18" charset="0"/>
              </a:rPr>
              <a:t>brush</a:t>
            </a:r>
            <a:endParaRPr lang="cs-CZ" sz="1600" b="1" dirty="0" smtClean="0">
              <a:solidFill>
                <a:srgbClr val="C00000"/>
              </a:solidFill>
              <a:latin typeface="Times New Roman" pitchFamily="18" charset="0"/>
              <a:cs typeface="Times New Roman" pitchFamily="18" charset="0"/>
            </a:endParaRPr>
          </a:p>
        </p:txBody>
      </p:sp>
      <p:cxnSp>
        <p:nvCxnSpPr>
          <p:cNvPr id="49" name="Přímá spojnice se šipkou 48"/>
          <p:cNvCxnSpPr/>
          <p:nvPr/>
        </p:nvCxnSpPr>
        <p:spPr>
          <a:xfrm flipV="1">
            <a:off x="1846189" y="2931790"/>
            <a:ext cx="781595" cy="97269"/>
          </a:xfrm>
          <a:prstGeom prst="straightConnector1">
            <a:avLst/>
          </a:prstGeom>
          <a:ln w="3175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50" name="Přímá spojnice se šipkou 49"/>
          <p:cNvCxnSpPr/>
          <p:nvPr/>
        </p:nvCxnSpPr>
        <p:spPr>
          <a:xfrm flipV="1">
            <a:off x="1547664" y="2211710"/>
            <a:ext cx="1224136" cy="360040"/>
          </a:xfrm>
          <a:prstGeom prst="straightConnector1">
            <a:avLst/>
          </a:prstGeom>
          <a:ln w="3175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51" name="Přímá spojnice se šipkou 50"/>
          <p:cNvCxnSpPr/>
          <p:nvPr/>
        </p:nvCxnSpPr>
        <p:spPr>
          <a:xfrm>
            <a:off x="2195736" y="1203598"/>
            <a:ext cx="1296144" cy="576064"/>
          </a:xfrm>
          <a:prstGeom prst="straightConnector1">
            <a:avLst/>
          </a:prstGeom>
          <a:ln w="3175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52" name="Přímá spojnice se šipkou 51"/>
          <p:cNvCxnSpPr/>
          <p:nvPr/>
        </p:nvCxnSpPr>
        <p:spPr>
          <a:xfrm>
            <a:off x="1835696" y="1635646"/>
            <a:ext cx="1152128" cy="72008"/>
          </a:xfrm>
          <a:prstGeom prst="straightConnector1">
            <a:avLst/>
          </a:prstGeom>
          <a:ln w="3175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53" name="Přímá spojnice se šipkou 52"/>
          <p:cNvCxnSpPr/>
          <p:nvPr/>
        </p:nvCxnSpPr>
        <p:spPr>
          <a:xfrm>
            <a:off x="3419872" y="1131590"/>
            <a:ext cx="720080" cy="720080"/>
          </a:xfrm>
          <a:prstGeom prst="straightConnector1">
            <a:avLst/>
          </a:prstGeom>
          <a:ln w="3175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57" name="Přímá spojnice se šipkou 56"/>
          <p:cNvCxnSpPr/>
          <p:nvPr/>
        </p:nvCxnSpPr>
        <p:spPr>
          <a:xfrm flipH="1">
            <a:off x="3995936" y="1203598"/>
            <a:ext cx="2232249" cy="1584176"/>
          </a:xfrm>
          <a:prstGeom prst="straightConnector1">
            <a:avLst/>
          </a:prstGeom>
          <a:ln w="3175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61" name="Přímá spojnice se šipkou 60"/>
          <p:cNvCxnSpPr/>
          <p:nvPr/>
        </p:nvCxnSpPr>
        <p:spPr>
          <a:xfrm flipV="1">
            <a:off x="3275856" y="4443958"/>
            <a:ext cx="216024" cy="288032"/>
          </a:xfrm>
          <a:prstGeom prst="straightConnector1">
            <a:avLst/>
          </a:prstGeom>
          <a:ln w="3175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69" name="Přímá spojnice se šipkou 68"/>
          <p:cNvCxnSpPr/>
          <p:nvPr/>
        </p:nvCxnSpPr>
        <p:spPr>
          <a:xfrm flipH="1">
            <a:off x="5148064" y="1131590"/>
            <a:ext cx="72008" cy="792088"/>
          </a:xfrm>
          <a:prstGeom prst="straightConnector1">
            <a:avLst/>
          </a:prstGeom>
          <a:ln w="3175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73" name="Přímá spojnice se šipkou 72"/>
          <p:cNvCxnSpPr/>
          <p:nvPr/>
        </p:nvCxnSpPr>
        <p:spPr>
          <a:xfrm flipH="1">
            <a:off x="6012160" y="987574"/>
            <a:ext cx="1728192" cy="864096"/>
          </a:xfrm>
          <a:prstGeom prst="straightConnector1">
            <a:avLst/>
          </a:prstGeom>
          <a:ln w="3175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81" name="Přímá spojnice se šipkou 80"/>
          <p:cNvCxnSpPr/>
          <p:nvPr/>
        </p:nvCxnSpPr>
        <p:spPr>
          <a:xfrm flipH="1">
            <a:off x="4788024" y="3003798"/>
            <a:ext cx="2088232" cy="288032"/>
          </a:xfrm>
          <a:prstGeom prst="straightConnector1">
            <a:avLst/>
          </a:prstGeom>
          <a:ln w="3175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83" name="Přímá spojnice se šipkou 82"/>
          <p:cNvCxnSpPr/>
          <p:nvPr/>
        </p:nvCxnSpPr>
        <p:spPr>
          <a:xfrm flipH="1" flipV="1">
            <a:off x="5940152" y="3507854"/>
            <a:ext cx="1296144" cy="72008"/>
          </a:xfrm>
          <a:prstGeom prst="straightConnector1">
            <a:avLst/>
          </a:prstGeom>
          <a:ln w="3175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89" name="Přímá spojnice se šipkou 88"/>
          <p:cNvCxnSpPr/>
          <p:nvPr/>
        </p:nvCxnSpPr>
        <p:spPr>
          <a:xfrm flipH="1" flipV="1">
            <a:off x="3923928" y="3723878"/>
            <a:ext cx="504056" cy="1008112"/>
          </a:xfrm>
          <a:prstGeom prst="straightConnector1">
            <a:avLst/>
          </a:prstGeom>
          <a:ln w="3175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47" name="TextovéPole 23"/>
          <p:cNvSpPr txBox="1"/>
          <p:nvPr/>
        </p:nvSpPr>
        <p:spPr>
          <a:xfrm>
            <a:off x="-15472" y="0"/>
            <a:ext cx="9144000" cy="492443"/>
          </a:xfrm>
          <a:prstGeom prst="rect">
            <a:avLst/>
          </a:prstGeom>
          <a:solidFill>
            <a:schemeClr val="accent6">
              <a:lumMod val="40000"/>
              <a:lumOff val="60000"/>
            </a:schemeClr>
          </a:solidFill>
        </p:spPr>
        <p:txBody>
          <a:bodyPr wrap="squar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000" dirty="0">
                <a:solidFill>
                  <a:schemeClr val="accent3">
                    <a:lumMod val="50000"/>
                  </a:schemeClr>
                </a:solidFill>
                <a:latin typeface="Times New Roman" pitchFamily="18" charset="0"/>
                <a:cs typeface="Times New Roman" pitchFamily="18" charset="0"/>
              </a:rPr>
              <a:t> </a:t>
            </a:r>
            <a:r>
              <a:rPr lang="cs-CZ" sz="1000" dirty="0" smtClean="0">
                <a:solidFill>
                  <a:schemeClr val="accent3">
                    <a:lumMod val="50000"/>
                  </a:schemeClr>
                </a:solidFill>
                <a:latin typeface="Times New Roman" pitchFamily="18" charset="0"/>
                <a:cs typeface="Times New Roman" pitchFamily="18" charset="0"/>
              </a:rPr>
              <a:t>        </a:t>
            </a:r>
            <a:r>
              <a:rPr lang="cs-CZ" sz="1600" b="1" dirty="0" smtClean="0">
                <a:solidFill>
                  <a:schemeClr val="accent3">
                    <a:lumMod val="50000"/>
                  </a:schemeClr>
                </a:solidFill>
                <a:latin typeface="Times New Roman" pitchFamily="18" charset="0"/>
                <a:cs typeface="Times New Roman" pitchFamily="18" charset="0"/>
              </a:rPr>
              <a:t>Německý jazyk</a:t>
            </a:r>
          </a:p>
          <a:p>
            <a:endParaRPr lang="cs-CZ" sz="1000" dirty="0">
              <a:latin typeface="Times New Roman" pitchFamily="18" charset="0"/>
              <a:cs typeface="Times New Roman" pitchFamily="18" charset="0"/>
            </a:endParaRPr>
          </a:p>
        </p:txBody>
      </p:sp>
    </p:spTree>
    <p:extLst>
      <p:ext uri="{BB962C8B-B14F-4D97-AF65-F5344CB8AC3E}">
        <p14:creationId xmlns:p14="http://schemas.microsoft.com/office/powerpoint/2010/main" val="24678816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20151" y="498603"/>
            <a:ext cx="2916832" cy="594066"/>
          </a:xfrm>
        </p:spPr>
        <p:txBody>
          <a:bodyPr>
            <a:normAutofit/>
          </a:bodyPr>
          <a:lstStyle/>
          <a:p>
            <a:pPr algn="l"/>
            <a:r>
              <a:rPr lang="cs-CZ" sz="2500" b="1" dirty="0">
                <a:latin typeface="Times New Roman" pitchFamily="18" charset="0"/>
                <a:cs typeface="Times New Roman" pitchFamily="18" charset="0"/>
              </a:rPr>
              <a:t>4</a:t>
            </a:r>
            <a:r>
              <a:rPr lang="cs-CZ" sz="2500" b="1" dirty="0" smtClean="0">
                <a:latin typeface="Times New Roman" pitchFamily="18" charset="0"/>
                <a:cs typeface="Times New Roman" pitchFamily="18" charset="0"/>
              </a:rPr>
              <a:t>.8 Test</a:t>
            </a:r>
            <a:endParaRPr lang="cs-CZ" sz="2500" b="1" dirty="0">
              <a:latin typeface="Times New Roman" pitchFamily="18" charset="0"/>
              <a:cs typeface="Times New Roman" pitchFamily="18" charset="0"/>
            </a:endParaRPr>
          </a:p>
        </p:txBody>
      </p:sp>
      <p:sp>
        <p:nvSpPr>
          <p:cNvPr id="13" name="TextovéPole 12"/>
          <p:cNvSpPr txBox="1"/>
          <p:nvPr/>
        </p:nvSpPr>
        <p:spPr>
          <a:xfrm>
            <a:off x="7364691" y="1203598"/>
            <a:ext cx="1728192" cy="307777"/>
          </a:xfrm>
          <a:prstGeom prst="rect">
            <a:avLst/>
          </a:prstGeom>
          <a:noFill/>
        </p:spPr>
        <p:txBody>
          <a:bodyPr wrap="square" rtlCol="0">
            <a:spAutoFit/>
          </a:bodyPr>
          <a:lstStyle/>
          <a:p>
            <a:pPr algn="ctr"/>
            <a:r>
              <a:rPr lang="cs-CZ" sz="1400" b="1" dirty="0" smtClean="0">
                <a:solidFill>
                  <a:srgbClr val="813763"/>
                </a:solidFill>
                <a:latin typeface="Times New Roman" pitchFamily="18" charset="0"/>
                <a:cs typeface="Times New Roman" pitchFamily="18" charset="0"/>
              </a:rPr>
              <a:t>Správné odpovědi:</a:t>
            </a:r>
            <a:endParaRPr lang="cs-CZ" sz="1400" b="1" dirty="0">
              <a:solidFill>
                <a:srgbClr val="813763"/>
              </a:solidFill>
              <a:latin typeface="Times New Roman" pitchFamily="18" charset="0"/>
              <a:cs typeface="Times New Roman" pitchFamily="18" charset="0"/>
            </a:endParaRPr>
          </a:p>
        </p:txBody>
      </p:sp>
      <p:graphicFrame>
        <p:nvGraphicFramePr>
          <p:cNvPr id="15" name="Tabulka 14"/>
          <p:cNvGraphicFramePr>
            <a:graphicFrameLocks noGrp="1"/>
          </p:cNvGraphicFramePr>
          <p:nvPr>
            <p:extLst>
              <p:ext uri="{D42A27DB-BD31-4B8C-83A1-F6EECF244321}">
                <p14:modId xmlns:p14="http://schemas.microsoft.com/office/powerpoint/2010/main" val="3738366143"/>
              </p:ext>
            </p:extLst>
          </p:nvPr>
        </p:nvGraphicFramePr>
        <p:xfrm>
          <a:off x="179510" y="1131590"/>
          <a:ext cx="7185180" cy="3665882"/>
        </p:xfrm>
        <a:graphic>
          <a:graphicData uri="http://schemas.openxmlformats.org/drawingml/2006/table">
            <a:tbl>
              <a:tblPr firstRow="1" bandRow="1">
                <a:effectLst>
                  <a:innerShdw blurRad="63500" dist="50800" dir="8100000">
                    <a:prstClr val="black">
                      <a:alpha val="50000"/>
                    </a:prstClr>
                  </a:innerShdw>
                </a:effectLst>
                <a:tableStyleId>{5C22544A-7EE6-4342-B048-85BDC9FD1C3A}</a:tableStyleId>
              </a:tblPr>
              <a:tblGrid>
                <a:gridCol w="3592590"/>
                <a:gridCol w="3592590"/>
              </a:tblGrid>
              <a:tr h="1776122">
                <a:tc>
                  <a:txBody>
                    <a:bodyPr/>
                    <a:lstStyle/>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r>
                        <a:rPr kumimoji="0" lang="cs-CZ" sz="1400" b="1" i="0" u="none" strike="noStrike" kern="1200" cap="none" spc="0" normalizeH="0" baseline="0" noProof="0" dirty="0" smtClean="0">
                          <a:ln>
                            <a:noFill/>
                          </a:ln>
                          <a:solidFill>
                            <a:prstClr val="black"/>
                          </a:solidFill>
                          <a:effectLst/>
                          <a:uLnTx/>
                          <a:uFillTx/>
                          <a:latin typeface="Times New Roman" pitchFamily="18" charset="0"/>
                          <a:ea typeface="+mn-ea"/>
                          <a:cs typeface="Times New Roman" pitchFamily="18" charset="0"/>
                        </a:rPr>
                        <a:t>Najdi správný ekvivalent pro daný výraz:   </a:t>
                      </a:r>
                      <a:r>
                        <a:rPr kumimoji="0" lang="cs-CZ" sz="1400" b="0" i="0" u="none" strike="noStrike" kern="1200" cap="none" spc="0" normalizeH="0" baseline="0" noProof="0" dirty="0" smtClean="0">
                          <a:ln>
                            <a:noFill/>
                          </a:ln>
                          <a:solidFill>
                            <a:prstClr val="black"/>
                          </a:solidFill>
                          <a:effectLst/>
                          <a:uLnTx/>
                          <a:uFillTx/>
                          <a:latin typeface="Times New Roman" pitchFamily="18" charset="0"/>
                          <a:ea typeface="+mn-ea"/>
                          <a:cs typeface="Times New Roman" pitchFamily="18" charset="0"/>
                        </a:rPr>
                        <a:t>guma</a:t>
                      </a:r>
                    </a:p>
                    <a:p>
                      <a:pPr marL="342900" marR="0" lvl="0" indent="-342900" algn="l" defTabSz="914400" rtl="0" eaLnBrk="1" fontAlgn="auto" latinLnBrk="0" hangingPunct="1">
                        <a:lnSpc>
                          <a:spcPct val="100000"/>
                        </a:lnSpc>
                        <a:spcBef>
                          <a:spcPts val="0"/>
                        </a:spcBef>
                        <a:spcAft>
                          <a:spcPts val="0"/>
                        </a:spcAft>
                        <a:buClrTx/>
                        <a:buSzTx/>
                        <a:buFontTx/>
                        <a:buNone/>
                        <a:tabLst/>
                        <a:defRPr/>
                      </a:pPr>
                      <a:endParaRPr kumimoji="0" lang="cs-CZ" sz="1400" b="1" i="0" u="none" strike="noStrike" kern="1200" cap="none" spc="0" normalizeH="0" baseline="0" noProof="0" dirty="0" smtClean="0">
                        <a:ln>
                          <a:noFill/>
                        </a:ln>
                        <a:solidFill>
                          <a:prstClr val="black"/>
                        </a:solidFill>
                        <a:effectLst/>
                        <a:uLnTx/>
                        <a:uFillTx/>
                        <a:latin typeface="Times New Roman" pitchFamily="18" charset="0"/>
                        <a:ea typeface="+mn-ea"/>
                        <a:cs typeface="Times New Roman" pitchFamily="18" charset="0"/>
                      </a:endParaRPr>
                    </a:p>
                    <a:p>
                      <a:pPr marL="342900" marR="0" lvl="0" indent="-342900" algn="l" defTabSz="914400" rtl="0" eaLnBrk="1" fontAlgn="auto" latinLnBrk="0" hangingPunct="1">
                        <a:lnSpc>
                          <a:spcPct val="100000"/>
                        </a:lnSpc>
                        <a:spcBef>
                          <a:spcPts val="0"/>
                        </a:spcBef>
                        <a:spcAft>
                          <a:spcPts val="0"/>
                        </a:spcAft>
                        <a:buClrTx/>
                        <a:buSzTx/>
                        <a:buFontTx/>
                        <a:buAutoNum type="alphaLcParenR"/>
                        <a:tabLst/>
                        <a:defRPr/>
                      </a:pPr>
                      <a:r>
                        <a:rPr kumimoji="0" lang="cs-CZ" sz="1200" b="1" i="0" u="none" strike="noStrike" kern="1200" cap="none" spc="0" normalizeH="0" baseline="0" noProof="0" dirty="0" smtClean="0">
                          <a:ln>
                            <a:noFill/>
                          </a:ln>
                          <a:solidFill>
                            <a:prstClr val="black"/>
                          </a:solidFill>
                          <a:effectLst/>
                          <a:uLnTx/>
                          <a:uFillTx/>
                          <a:latin typeface="Times New Roman" pitchFamily="18" charset="0"/>
                          <a:ea typeface="+mn-ea"/>
                          <a:cs typeface="Times New Roman" pitchFamily="18" charset="0"/>
                        </a:rPr>
                        <a:t>der  </a:t>
                      </a:r>
                      <a:r>
                        <a:rPr kumimoji="0" lang="cs-CZ" sz="1200" b="1" i="0" u="none" strike="noStrike" kern="1200" cap="none" spc="0" normalizeH="0" baseline="0" noProof="0" dirty="0" err="1" smtClean="0">
                          <a:ln>
                            <a:noFill/>
                          </a:ln>
                          <a:solidFill>
                            <a:prstClr val="black"/>
                          </a:solidFill>
                          <a:effectLst/>
                          <a:uLnTx/>
                          <a:uFillTx/>
                          <a:latin typeface="Times New Roman" pitchFamily="18" charset="0"/>
                          <a:ea typeface="+mn-ea"/>
                          <a:cs typeface="Times New Roman" pitchFamily="18" charset="0"/>
                        </a:rPr>
                        <a:t>Radiergummi</a:t>
                      </a:r>
                      <a:endParaRPr kumimoji="0" lang="cs-CZ" sz="1200" b="1" i="0" u="none" strike="noStrike" kern="1200" cap="none" spc="0" normalizeH="0" baseline="0" noProof="0" dirty="0" smtClean="0">
                        <a:ln>
                          <a:noFill/>
                        </a:ln>
                        <a:solidFill>
                          <a:prstClr val="black"/>
                        </a:solidFill>
                        <a:effectLst/>
                        <a:uLnTx/>
                        <a:uFillTx/>
                        <a:latin typeface="Times New Roman" pitchFamily="18" charset="0"/>
                        <a:ea typeface="+mn-ea"/>
                        <a:cs typeface="Times New Roman" pitchFamily="18" charset="0"/>
                      </a:endParaRPr>
                    </a:p>
                    <a:p>
                      <a:pPr marL="342900" marR="0" lvl="0" indent="-342900" algn="l" defTabSz="914400" rtl="0" eaLnBrk="1" fontAlgn="auto" latinLnBrk="0" hangingPunct="1">
                        <a:lnSpc>
                          <a:spcPct val="100000"/>
                        </a:lnSpc>
                        <a:spcBef>
                          <a:spcPts val="0"/>
                        </a:spcBef>
                        <a:spcAft>
                          <a:spcPts val="0"/>
                        </a:spcAft>
                        <a:buClrTx/>
                        <a:buSzTx/>
                        <a:buFontTx/>
                        <a:buAutoNum type="alphaLcParenR"/>
                        <a:tabLst/>
                        <a:defRPr/>
                      </a:pPr>
                      <a:r>
                        <a:rPr kumimoji="0" lang="cs-CZ" sz="1200" b="1" i="0" u="none" strike="noStrike" kern="1200" cap="none" spc="0" normalizeH="0" baseline="0" noProof="0" dirty="0" err="1" smtClean="0">
                          <a:ln>
                            <a:noFill/>
                          </a:ln>
                          <a:solidFill>
                            <a:prstClr val="black"/>
                          </a:solidFill>
                          <a:effectLst/>
                          <a:uLnTx/>
                          <a:uFillTx/>
                          <a:latin typeface="Times New Roman" pitchFamily="18" charset="0"/>
                          <a:ea typeface="+mn-ea"/>
                          <a:cs typeface="Times New Roman" pitchFamily="18" charset="0"/>
                        </a:rPr>
                        <a:t>die</a:t>
                      </a:r>
                      <a:r>
                        <a:rPr kumimoji="0" lang="cs-CZ" sz="1200" b="1" i="0" u="none" strike="noStrike" kern="1200" cap="none" spc="0" normalizeH="0" baseline="0" noProof="0" dirty="0" smtClean="0">
                          <a:ln>
                            <a:noFill/>
                          </a:ln>
                          <a:solidFill>
                            <a:prstClr val="black"/>
                          </a:solidFill>
                          <a:effectLst/>
                          <a:uLnTx/>
                          <a:uFillTx/>
                          <a:latin typeface="Times New Roman" pitchFamily="18" charset="0"/>
                          <a:ea typeface="+mn-ea"/>
                          <a:cs typeface="Times New Roman" pitchFamily="18" charset="0"/>
                        </a:rPr>
                        <a:t>  </a:t>
                      </a:r>
                      <a:r>
                        <a:rPr kumimoji="0" lang="cs-CZ" sz="1200" b="1" i="0" u="none" strike="noStrike" kern="1200" cap="none" spc="0" normalizeH="0" baseline="0" noProof="0" dirty="0" err="1" smtClean="0">
                          <a:ln>
                            <a:noFill/>
                          </a:ln>
                          <a:solidFill>
                            <a:prstClr val="black"/>
                          </a:solidFill>
                          <a:effectLst/>
                          <a:uLnTx/>
                          <a:uFillTx/>
                          <a:latin typeface="Times New Roman" pitchFamily="18" charset="0"/>
                          <a:ea typeface="+mn-ea"/>
                          <a:cs typeface="Times New Roman" pitchFamily="18" charset="0"/>
                        </a:rPr>
                        <a:t>Schere</a:t>
                      </a:r>
                      <a:endParaRPr kumimoji="0" lang="cs-CZ" sz="1200" b="1" i="0" u="none" strike="noStrike" kern="1200" cap="none" spc="0" normalizeH="0" baseline="0" noProof="0" dirty="0" smtClean="0">
                        <a:ln>
                          <a:noFill/>
                        </a:ln>
                        <a:solidFill>
                          <a:prstClr val="black"/>
                        </a:solidFill>
                        <a:effectLst/>
                        <a:uLnTx/>
                        <a:uFillTx/>
                        <a:latin typeface="Times New Roman" pitchFamily="18" charset="0"/>
                        <a:ea typeface="+mn-ea"/>
                        <a:cs typeface="Times New Roman" pitchFamily="18" charset="0"/>
                      </a:endParaRPr>
                    </a:p>
                    <a:p>
                      <a:pPr marL="342900" marR="0" lvl="0" indent="-342900" algn="l" defTabSz="914400" rtl="0" eaLnBrk="1" fontAlgn="auto" latinLnBrk="0" hangingPunct="1">
                        <a:lnSpc>
                          <a:spcPct val="100000"/>
                        </a:lnSpc>
                        <a:spcBef>
                          <a:spcPts val="0"/>
                        </a:spcBef>
                        <a:spcAft>
                          <a:spcPts val="0"/>
                        </a:spcAft>
                        <a:buClrTx/>
                        <a:buSzTx/>
                        <a:buFontTx/>
                        <a:buAutoNum type="alphaLcParenR"/>
                        <a:tabLst/>
                        <a:defRPr/>
                      </a:pPr>
                      <a:r>
                        <a:rPr kumimoji="0" lang="cs-CZ" sz="1200" b="1" i="0" u="none" strike="noStrike" kern="1200" cap="none" spc="0" normalizeH="0" baseline="0" noProof="0" dirty="0" err="1" smtClean="0">
                          <a:ln>
                            <a:noFill/>
                          </a:ln>
                          <a:solidFill>
                            <a:prstClr val="black"/>
                          </a:solidFill>
                          <a:effectLst/>
                          <a:uLnTx/>
                          <a:uFillTx/>
                          <a:latin typeface="Times New Roman" pitchFamily="18" charset="0"/>
                          <a:ea typeface="+mn-ea"/>
                          <a:cs typeface="Times New Roman" pitchFamily="18" charset="0"/>
                        </a:rPr>
                        <a:t>das</a:t>
                      </a:r>
                      <a:r>
                        <a:rPr kumimoji="0" lang="cs-CZ" sz="1200" b="1" i="0" u="none" strike="noStrike" kern="1200" cap="none" spc="0" normalizeH="0" baseline="0" noProof="0" dirty="0" smtClean="0">
                          <a:ln>
                            <a:noFill/>
                          </a:ln>
                          <a:solidFill>
                            <a:prstClr val="black"/>
                          </a:solidFill>
                          <a:effectLst/>
                          <a:uLnTx/>
                          <a:uFillTx/>
                          <a:latin typeface="Times New Roman" pitchFamily="18" charset="0"/>
                          <a:ea typeface="+mn-ea"/>
                          <a:cs typeface="Times New Roman" pitchFamily="18" charset="0"/>
                        </a:rPr>
                        <a:t>  </a:t>
                      </a:r>
                      <a:r>
                        <a:rPr kumimoji="0" lang="cs-CZ" sz="1200" b="1" i="0" u="none" strike="noStrike" kern="1200" cap="none" spc="0" normalizeH="0" baseline="0" noProof="0" dirty="0" err="1" smtClean="0">
                          <a:ln>
                            <a:noFill/>
                          </a:ln>
                          <a:solidFill>
                            <a:prstClr val="black"/>
                          </a:solidFill>
                          <a:effectLst/>
                          <a:uLnTx/>
                          <a:uFillTx/>
                          <a:latin typeface="Times New Roman" pitchFamily="18" charset="0"/>
                          <a:ea typeface="+mn-ea"/>
                          <a:cs typeface="Times New Roman" pitchFamily="18" charset="0"/>
                        </a:rPr>
                        <a:t>Lineal</a:t>
                      </a:r>
                      <a:endParaRPr kumimoji="0" lang="cs-CZ" sz="1200" b="1" i="0" u="none" strike="noStrike" kern="1200" cap="none" spc="0" normalizeH="0" baseline="0" noProof="0" dirty="0" smtClean="0">
                        <a:ln>
                          <a:noFill/>
                        </a:ln>
                        <a:solidFill>
                          <a:prstClr val="black"/>
                        </a:solidFill>
                        <a:effectLst/>
                        <a:uLnTx/>
                        <a:uFillTx/>
                        <a:latin typeface="Times New Roman" pitchFamily="18" charset="0"/>
                        <a:ea typeface="+mn-ea"/>
                        <a:cs typeface="Times New Roman" pitchFamily="18" charset="0"/>
                      </a:endParaRPr>
                    </a:p>
                    <a:p>
                      <a:pPr marL="342900" marR="0" lvl="0" indent="-342900" algn="l" defTabSz="914400" rtl="0" eaLnBrk="1" fontAlgn="auto" latinLnBrk="0" hangingPunct="1">
                        <a:lnSpc>
                          <a:spcPct val="100000"/>
                        </a:lnSpc>
                        <a:spcBef>
                          <a:spcPts val="0"/>
                        </a:spcBef>
                        <a:spcAft>
                          <a:spcPts val="0"/>
                        </a:spcAft>
                        <a:buClrTx/>
                        <a:buSzTx/>
                        <a:buFontTx/>
                        <a:buAutoNum type="alphaLcParenR"/>
                        <a:tabLst/>
                        <a:defRPr/>
                      </a:pPr>
                      <a:r>
                        <a:rPr kumimoji="0" lang="cs-CZ" sz="1200" b="1" i="0" u="none" strike="noStrike" kern="1200" cap="none" spc="0" normalizeH="0" baseline="0" noProof="0" dirty="0" err="1" smtClean="0">
                          <a:ln>
                            <a:noFill/>
                          </a:ln>
                          <a:solidFill>
                            <a:prstClr val="black"/>
                          </a:solidFill>
                          <a:effectLst/>
                          <a:uLnTx/>
                          <a:uFillTx/>
                          <a:latin typeface="Times New Roman" pitchFamily="18" charset="0"/>
                          <a:ea typeface="+mn-ea"/>
                          <a:cs typeface="Times New Roman" pitchFamily="18" charset="0"/>
                        </a:rPr>
                        <a:t>das</a:t>
                      </a:r>
                      <a:r>
                        <a:rPr kumimoji="0" lang="cs-CZ" sz="1200" b="1" i="0" u="none" strike="noStrike" kern="1200" cap="none" spc="0" normalizeH="0" baseline="0" noProof="0" dirty="0" smtClean="0">
                          <a:ln>
                            <a:noFill/>
                          </a:ln>
                          <a:solidFill>
                            <a:prstClr val="black"/>
                          </a:solidFill>
                          <a:effectLst/>
                          <a:uLnTx/>
                          <a:uFillTx/>
                          <a:latin typeface="Times New Roman" pitchFamily="18" charset="0"/>
                          <a:ea typeface="+mn-ea"/>
                          <a:cs typeface="Times New Roman" pitchFamily="18" charset="0"/>
                        </a:rPr>
                        <a:t> Buch</a:t>
                      </a:r>
                    </a:p>
                    <a:p>
                      <a:pPr marL="342900" marR="0" lvl="0" indent="-342900" algn="l" defTabSz="914400" rtl="0" eaLnBrk="1" fontAlgn="auto" latinLnBrk="0" hangingPunct="1">
                        <a:lnSpc>
                          <a:spcPct val="100000"/>
                        </a:lnSpc>
                        <a:spcBef>
                          <a:spcPts val="0"/>
                        </a:spcBef>
                        <a:spcAft>
                          <a:spcPts val="0"/>
                        </a:spcAft>
                        <a:buClrTx/>
                        <a:buSzTx/>
                        <a:buFontTx/>
                        <a:buAutoNum type="alphaLcParenR"/>
                        <a:tabLst/>
                        <a:defRPr/>
                      </a:pPr>
                      <a:endParaRPr kumimoji="0" lang="cs-CZ" sz="1200" b="0" i="0" u="none" strike="noStrike" kern="1200" cap="none" spc="0" normalizeH="0" baseline="0" noProof="0" dirty="0" smtClean="0">
                        <a:ln>
                          <a:noFill/>
                        </a:ln>
                        <a:solidFill>
                          <a:prstClr val="black"/>
                        </a:solidFill>
                        <a:effectLst/>
                        <a:uLnTx/>
                        <a:uFillTx/>
                        <a:latin typeface="Times New Roman" pitchFamily="18" charset="0"/>
                        <a:ea typeface="+mn-ea"/>
                        <a:cs typeface="Times New Roman" pitchFamily="18" charset="0"/>
                      </a:endParaRPr>
                    </a:p>
                  </a:txBody>
                  <a:tcPr>
                    <a:solidFill>
                      <a:srgbClr val="92D050"/>
                    </a:solidFill>
                  </a:tcPr>
                </a:tc>
                <a:tc>
                  <a:txBody>
                    <a:bodyPr/>
                    <a:lstStyle/>
                    <a:p>
                      <a:pPr marL="342900" marR="0" lvl="0" indent="-342900" algn="l" defTabSz="914400" rtl="0" eaLnBrk="1" fontAlgn="auto" latinLnBrk="0" hangingPunct="1">
                        <a:lnSpc>
                          <a:spcPct val="100000"/>
                        </a:lnSpc>
                        <a:spcBef>
                          <a:spcPts val="0"/>
                        </a:spcBef>
                        <a:spcAft>
                          <a:spcPts val="0"/>
                        </a:spcAft>
                        <a:buClrTx/>
                        <a:buSzTx/>
                        <a:buFontTx/>
                        <a:buAutoNum type="arabicPeriod" startAt="3"/>
                        <a:tabLst/>
                        <a:defRPr/>
                      </a:pPr>
                      <a:r>
                        <a:rPr lang="cs-CZ" sz="1400" b="1" baseline="0" dirty="0" smtClean="0">
                          <a:solidFill>
                            <a:schemeClr val="tx1"/>
                          </a:solidFill>
                          <a:latin typeface="Times New Roman" pitchFamily="18" charset="0"/>
                          <a:cs typeface="Times New Roman" pitchFamily="18" charset="0"/>
                        </a:rPr>
                        <a:t>Najdi správný ekvivalent pro dané  </a:t>
                      </a:r>
                    </a:p>
                    <a:p>
                      <a:pPr marL="0" marR="0" lvl="0" indent="0" algn="l" defTabSz="914400" rtl="0" eaLnBrk="1" fontAlgn="auto" latinLnBrk="0" hangingPunct="1">
                        <a:lnSpc>
                          <a:spcPct val="100000"/>
                        </a:lnSpc>
                        <a:spcBef>
                          <a:spcPts val="0"/>
                        </a:spcBef>
                        <a:spcAft>
                          <a:spcPts val="0"/>
                        </a:spcAft>
                        <a:buClrTx/>
                        <a:buSzTx/>
                        <a:buFontTx/>
                        <a:buNone/>
                        <a:tabLst/>
                        <a:defRPr/>
                      </a:pPr>
                      <a:r>
                        <a:rPr lang="cs-CZ" sz="1400" b="1" baseline="0" dirty="0" smtClean="0">
                          <a:solidFill>
                            <a:schemeClr val="tx1"/>
                          </a:solidFill>
                          <a:latin typeface="Times New Roman" pitchFamily="18" charset="0"/>
                          <a:cs typeface="Times New Roman" pitchFamily="18" charset="0"/>
                        </a:rPr>
                        <a:t>        slovní spojení:         </a:t>
                      </a:r>
                      <a:r>
                        <a:rPr lang="cs-CZ" sz="1400" b="0" baseline="0" dirty="0" smtClean="0">
                          <a:solidFill>
                            <a:schemeClr val="tx1"/>
                          </a:solidFill>
                          <a:latin typeface="Times New Roman" pitchFamily="18" charset="0"/>
                          <a:cs typeface="Times New Roman" pitchFamily="18" charset="0"/>
                        </a:rPr>
                        <a:t>jejich škola</a:t>
                      </a:r>
                    </a:p>
                    <a:p>
                      <a:pPr marL="0" marR="0" lvl="0" indent="0" algn="l" defTabSz="914400" rtl="0" eaLnBrk="1" fontAlgn="auto" latinLnBrk="0" hangingPunct="1">
                        <a:lnSpc>
                          <a:spcPct val="100000"/>
                        </a:lnSpc>
                        <a:spcBef>
                          <a:spcPts val="0"/>
                        </a:spcBef>
                        <a:spcAft>
                          <a:spcPts val="0"/>
                        </a:spcAft>
                        <a:buClrTx/>
                        <a:buSzTx/>
                        <a:buFontTx/>
                        <a:buNone/>
                        <a:tabLst/>
                        <a:defRPr/>
                      </a:pPr>
                      <a:r>
                        <a:rPr lang="cs-CZ" sz="1400" b="1" baseline="0" dirty="0" smtClean="0">
                          <a:solidFill>
                            <a:schemeClr val="tx1"/>
                          </a:solidFill>
                          <a:latin typeface="Times New Roman" pitchFamily="18" charset="0"/>
                          <a:cs typeface="Times New Roman" pitchFamily="18" charset="0"/>
                        </a:rPr>
                        <a:t>         </a:t>
                      </a:r>
                    </a:p>
                    <a:p>
                      <a:pPr marL="342900" marR="0" lvl="0" indent="-342900" algn="l" defTabSz="914400" rtl="0" eaLnBrk="1" fontAlgn="auto" latinLnBrk="0" hangingPunct="1">
                        <a:lnSpc>
                          <a:spcPct val="100000"/>
                        </a:lnSpc>
                        <a:spcBef>
                          <a:spcPts val="0"/>
                        </a:spcBef>
                        <a:spcAft>
                          <a:spcPts val="0"/>
                        </a:spcAft>
                        <a:buClrTx/>
                        <a:buSzTx/>
                        <a:buFontTx/>
                        <a:buAutoNum type="alphaLcParenR"/>
                        <a:tabLst/>
                        <a:defRPr/>
                      </a:pPr>
                      <a:r>
                        <a:rPr kumimoji="0" lang="cs-CZ" sz="1200" b="1" i="0" u="none" strike="noStrike" kern="1200" cap="none" spc="0" normalizeH="0" baseline="0" noProof="0" dirty="0" err="1" smtClean="0">
                          <a:ln>
                            <a:noFill/>
                          </a:ln>
                          <a:solidFill>
                            <a:prstClr val="black"/>
                          </a:solidFill>
                          <a:effectLst/>
                          <a:uLnTx/>
                          <a:uFillTx/>
                          <a:latin typeface="Times New Roman" pitchFamily="18" charset="0"/>
                          <a:ea typeface="+mn-ea"/>
                          <a:cs typeface="Times New Roman" pitchFamily="18" charset="0"/>
                        </a:rPr>
                        <a:t>ihre</a:t>
                      </a:r>
                      <a:r>
                        <a:rPr kumimoji="0" lang="cs-CZ" sz="1200" b="1" i="0" u="none" strike="noStrike" kern="1200" cap="none" spc="0" normalizeH="0" baseline="0" noProof="0" dirty="0" smtClean="0">
                          <a:ln>
                            <a:noFill/>
                          </a:ln>
                          <a:solidFill>
                            <a:prstClr val="black"/>
                          </a:solidFill>
                          <a:effectLst/>
                          <a:uLnTx/>
                          <a:uFillTx/>
                          <a:latin typeface="Times New Roman" pitchFamily="18" charset="0"/>
                          <a:ea typeface="+mn-ea"/>
                          <a:cs typeface="Times New Roman" pitchFamily="18" charset="0"/>
                        </a:rPr>
                        <a:t> </a:t>
                      </a:r>
                      <a:r>
                        <a:rPr kumimoji="0" lang="cs-CZ" sz="1200" b="1" i="0" u="none" strike="noStrike" kern="1200" cap="none" spc="0" normalizeH="0" baseline="0" noProof="0" dirty="0" err="1" smtClean="0">
                          <a:ln>
                            <a:noFill/>
                          </a:ln>
                          <a:solidFill>
                            <a:prstClr val="black"/>
                          </a:solidFill>
                          <a:effectLst/>
                          <a:uLnTx/>
                          <a:uFillTx/>
                          <a:latin typeface="Times New Roman" pitchFamily="18" charset="0"/>
                          <a:ea typeface="+mn-ea"/>
                          <a:cs typeface="Times New Roman" pitchFamily="18" charset="0"/>
                        </a:rPr>
                        <a:t>Schule</a:t>
                      </a:r>
                      <a:endParaRPr kumimoji="0" lang="cs-CZ" sz="1200" b="1" i="0" u="none" strike="noStrike" kern="1200" cap="none" spc="0" normalizeH="0" baseline="0" noProof="0" dirty="0" smtClean="0">
                        <a:ln>
                          <a:noFill/>
                        </a:ln>
                        <a:solidFill>
                          <a:prstClr val="black"/>
                        </a:solidFill>
                        <a:effectLst/>
                        <a:uLnTx/>
                        <a:uFillTx/>
                        <a:latin typeface="Times New Roman" pitchFamily="18" charset="0"/>
                        <a:ea typeface="+mn-ea"/>
                        <a:cs typeface="Times New Roman" pitchFamily="18" charset="0"/>
                      </a:endParaRPr>
                    </a:p>
                    <a:p>
                      <a:pPr marL="342900" marR="0" lvl="0" indent="-342900" algn="l" defTabSz="914400" rtl="0" eaLnBrk="1" fontAlgn="auto" latinLnBrk="0" hangingPunct="1">
                        <a:lnSpc>
                          <a:spcPct val="100000"/>
                        </a:lnSpc>
                        <a:spcBef>
                          <a:spcPts val="0"/>
                        </a:spcBef>
                        <a:spcAft>
                          <a:spcPts val="0"/>
                        </a:spcAft>
                        <a:buClrTx/>
                        <a:buSzTx/>
                        <a:buFontTx/>
                        <a:buAutoNum type="alphaLcParenR"/>
                        <a:tabLst/>
                        <a:defRPr/>
                      </a:pPr>
                      <a:r>
                        <a:rPr kumimoji="0" lang="cs-CZ" sz="1200" b="1" i="0" u="none" strike="noStrike" kern="1200" cap="none" spc="0" normalizeH="0" baseline="0" noProof="0" dirty="0" err="1" smtClean="0">
                          <a:ln>
                            <a:noFill/>
                          </a:ln>
                          <a:solidFill>
                            <a:prstClr val="black"/>
                          </a:solidFill>
                          <a:effectLst/>
                          <a:uLnTx/>
                          <a:uFillTx/>
                          <a:latin typeface="Times New Roman" pitchFamily="18" charset="0"/>
                          <a:ea typeface="+mn-ea"/>
                          <a:cs typeface="Times New Roman" pitchFamily="18" charset="0"/>
                        </a:rPr>
                        <a:t>sein</a:t>
                      </a:r>
                      <a:r>
                        <a:rPr kumimoji="0" lang="cs-CZ" sz="1200" b="1" i="0" u="none" strike="noStrike" kern="1200" cap="none" spc="0" normalizeH="0" baseline="0" noProof="0" dirty="0" smtClean="0">
                          <a:ln>
                            <a:noFill/>
                          </a:ln>
                          <a:solidFill>
                            <a:prstClr val="black"/>
                          </a:solidFill>
                          <a:effectLst/>
                          <a:uLnTx/>
                          <a:uFillTx/>
                          <a:latin typeface="Times New Roman" pitchFamily="18" charset="0"/>
                          <a:ea typeface="+mn-ea"/>
                          <a:cs typeface="Times New Roman" pitchFamily="18" charset="0"/>
                        </a:rPr>
                        <a:t> </a:t>
                      </a:r>
                      <a:r>
                        <a:rPr kumimoji="0" lang="cs-CZ" sz="1200" b="1" i="0" u="none" strike="noStrike" kern="1200" cap="none" spc="0" normalizeH="0" baseline="0" noProof="0" dirty="0" err="1" smtClean="0">
                          <a:ln>
                            <a:noFill/>
                          </a:ln>
                          <a:solidFill>
                            <a:prstClr val="black"/>
                          </a:solidFill>
                          <a:effectLst/>
                          <a:uLnTx/>
                          <a:uFillTx/>
                          <a:latin typeface="Times New Roman" pitchFamily="18" charset="0"/>
                          <a:ea typeface="+mn-ea"/>
                          <a:cs typeface="Times New Roman" pitchFamily="18" charset="0"/>
                        </a:rPr>
                        <a:t>Mäpchen</a:t>
                      </a:r>
                      <a:endParaRPr kumimoji="0" lang="cs-CZ" sz="1200" b="1" i="0" u="none" strike="noStrike" kern="1200" cap="none" spc="0" normalizeH="0" baseline="0" noProof="0" dirty="0" smtClean="0">
                        <a:ln>
                          <a:noFill/>
                        </a:ln>
                        <a:solidFill>
                          <a:prstClr val="black"/>
                        </a:solidFill>
                        <a:effectLst/>
                        <a:uLnTx/>
                        <a:uFillTx/>
                        <a:latin typeface="Times New Roman" pitchFamily="18" charset="0"/>
                        <a:ea typeface="+mn-ea"/>
                        <a:cs typeface="Times New Roman" pitchFamily="18" charset="0"/>
                      </a:endParaRPr>
                    </a:p>
                    <a:p>
                      <a:pPr marL="342900" marR="0" lvl="0" indent="-342900" algn="l" defTabSz="914400" rtl="0" eaLnBrk="1" fontAlgn="auto" latinLnBrk="0" hangingPunct="1">
                        <a:lnSpc>
                          <a:spcPct val="100000"/>
                        </a:lnSpc>
                        <a:spcBef>
                          <a:spcPts val="0"/>
                        </a:spcBef>
                        <a:spcAft>
                          <a:spcPts val="0"/>
                        </a:spcAft>
                        <a:buClrTx/>
                        <a:buSzTx/>
                        <a:buFontTx/>
                        <a:buAutoNum type="alphaLcParenR"/>
                        <a:tabLst/>
                        <a:defRPr/>
                      </a:pPr>
                      <a:r>
                        <a:rPr kumimoji="0" lang="cs-CZ" sz="1200" b="1" i="0" u="none" strike="noStrike" kern="1200" cap="none" spc="0" normalizeH="0" baseline="0" noProof="0" dirty="0" err="1" smtClean="0">
                          <a:ln>
                            <a:noFill/>
                          </a:ln>
                          <a:solidFill>
                            <a:prstClr val="black"/>
                          </a:solidFill>
                          <a:effectLst/>
                          <a:uLnTx/>
                          <a:uFillTx/>
                          <a:latin typeface="Times New Roman" pitchFamily="18" charset="0"/>
                          <a:ea typeface="+mn-ea"/>
                          <a:cs typeface="Times New Roman" pitchFamily="18" charset="0"/>
                        </a:rPr>
                        <a:t>ihr</a:t>
                      </a:r>
                      <a:r>
                        <a:rPr kumimoji="0" lang="cs-CZ" sz="1200" b="1" i="0" u="none" strike="noStrike" kern="1200" cap="none" spc="0" normalizeH="0" baseline="0" noProof="0" dirty="0" smtClean="0">
                          <a:ln>
                            <a:noFill/>
                          </a:ln>
                          <a:solidFill>
                            <a:prstClr val="black"/>
                          </a:solidFill>
                          <a:effectLst/>
                          <a:uLnTx/>
                          <a:uFillTx/>
                          <a:latin typeface="Times New Roman" pitchFamily="18" charset="0"/>
                          <a:ea typeface="+mn-ea"/>
                          <a:cs typeface="Times New Roman" pitchFamily="18" charset="0"/>
                        </a:rPr>
                        <a:t> </a:t>
                      </a:r>
                      <a:r>
                        <a:rPr kumimoji="0" lang="cs-CZ" sz="1200" b="1" i="0" u="none" strike="noStrike" kern="1200" cap="none" spc="0" normalizeH="0" baseline="0" noProof="0" dirty="0" err="1" smtClean="0">
                          <a:ln>
                            <a:noFill/>
                          </a:ln>
                          <a:solidFill>
                            <a:prstClr val="black"/>
                          </a:solidFill>
                          <a:effectLst/>
                          <a:uLnTx/>
                          <a:uFillTx/>
                          <a:latin typeface="Times New Roman" pitchFamily="18" charset="0"/>
                          <a:ea typeface="+mn-ea"/>
                          <a:cs typeface="Times New Roman" pitchFamily="18" charset="0"/>
                        </a:rPr>
                        <a:t>Schule</a:t>
                      </a:r>
                      <a:endParaRPr kumimoji="0" lang="cs-CZ" sz="1200" b="1" i="0" u="none" strike="noStrike" kern="1200" cap="none" spc="0" normalizeH="0" baseline="0" noProof="0" dirty="0" smtClean="0">
                        <a:ln>
                          <a:noFill/>
                        </a:ln>
                        <a:solidFill>
                          <a:prstClr val="black"/>
                        </a:solidFill>
                        <a:effectLst/>
                        <a:uLnTx/>
                        <a:uFillTx/>
                        <a:latin typeface="Times New Roman" pitchFamily="18" charset="0"/>
                        <a:ea typeface="+mn-ea"/>
                        <a:cs typeface="Times New Roman" pitchFamily="18" charset="0"/>
                      </a:endParaRPr>
                    </a:p>
                    <a:p>
                      <a:pPr marL="342900" marR="0" lvl="0" indent="-342900" algn="l" defTabSz="914400" rtl="0" eaLnBrk="1" fontAlgn="auto" latinLnBrk="0" hangingPunct="1">
                        <a:lnSpc>
                          <a:spcPct val="100000"/>
                        </a:lnSpc>
                        <a:spcBef>
                          <a:spcPts val="0"/>
                        </a:spcBef>
                        <a:spcAft>
                          <a:spcPts val="0"/>
                        </a:spcAft>
                        <a:buClrTx/>
                        <a:buSzTx/>
                        <a:buFontTx/>
                        <a:buAutoNum type="alphaLcParenR"/>
                        <a:tabLst/>
                        <a:defRPr/>
                      </a:pPr>
                      <a:r>
                        <a:rPr kumimoji="0" lang="cs-CZ" sz="1200" b="1" i="0" u="none" strike="noStrike" kern="1200" cap="none" spc="0" normalizeH="0" baseline="0" noProof="0" dirty="0" err="1" smtClean="0">
                          <a:ln>
                            <a:noFill/>
                          </a:ln>
                          <a:solidFill>
                            <a:prstClr val="black"/>
                          </a:solidFill>
                          <a:effectLst/>
                          <a:uLnTx/>
                          <a:uFillTx/>
                          <a:latin typeface="Times New Roman" pitchFamily="18" charset="0"/>
                          <a:ea typeface="+mn-ea"/>
                          <a:cs typeface="Times New Roman" pitchFamily="18" charset="0"/>
                        </a:rPr>
                        <a:t>unsere</a:t>
                      </a:r>
                      <a:r>
                        <a:rPr kumimoji="0" lang="cs-CZ" sz="1200" b="1" i="0" u="none" strike="noStrike" kern="1200" cap="none" spc="0" normalizeH="0" baseline="0" noProof="0" dirty="0" smtClean="0">
                          <a:ln>
                            <a:noFill/>
                          </a:ln>
                          <a:solidFill>
                            <a:prstClr val="black"/>
                          </a:solidFill>
                          <a:effectLst/>
                          <a:uLnTx/>
                          <a:uFillTx/>
                          <a:latin typeface="Times New Roman" pitchFamily="18" charset="0"/>
                          <a:ea typeface="+mn-ea"/>
                          <a:cs typeface="Times New Roman" pitchFamily="18" charset="0"/>
                        </a:rPr>
                        <a:t> </a:t>
                      </a:r>
                      <a:r>
                        <a:rPr kumimoji="0" lang="cs-CZ" sz="1200" b="1" i="0" u="none" strike="noStrike" kern="1200" cap="none" spc="0" normalizeH="0" baseline="0" noProof="0" dirty="0" err="1" smtClean="0">
                          <a:ln>
                            <a:noFill/>
                          </a:ln>
                          <a:solidFill>
                            <a:prstClr val="black"/>
                          </a:solidFill>
                          <a:effectLst/>
                          <a:uLnTx/>
                          <a:uFillTx/>
                          <a:latin typeface="Times New Roman" pitchFamily="18" charset="0"/>
                          <a:ea typeface="+mn-ea"/>
                          <a:cs typeface="Times New Roman" pitchFamily="18" charset="0"/>
                        </a:rPr>
                        <a:t>Schere</a:t>
                      </a:r>
                      <a:endParaRPr kumimoji="0" lang="cs-CZ" sz="1200" b="1" i="0" u="none" strike="noStrike" kern="1200" cap="none" spc="0" normalizeH="0" baseline="0" noProof="0" dirty="0" smtClean="0">
                        <a:ln>
                          <a:noFill/>
                        </a:ln>
                        <a:solidFill>
                          <a:prstClr val="black"/>
                        </a:solidFill>
                        <a:effectLst/>
                        <a:uLnTx/>
                        <a:uFillTx/>
                        <a:latin typeface="Times New Roman" pitchFamily="18" charset="0"/>
                        <a:ea typeface="+mn-ea"/>
                        <a:cs typeface="Times New Roman" pitchFamily="18" charset="0"/>
                      </a:endParaRPr>
                    </a:p>
                    <a:p>
                      <a:pPr marL="342900" indent="-342900" algn="l">
                        <a:buNone/>
                      </a:pPr>
                      <a:endParaRPr lang="cs-CZ" sz="1400" b="1" baseline="0" dirty="0" smtClean="0">
                        <a:solidFill>
                          <a:schemeClr val="tx1"/>
                        </a:solidFill>
                        <a:latin typeface="Times New Roman" pitchFamily="18" charset="0"/>
                        <a:cs typeface="Times New Roman" pitchFamily="18" charset="0"/>
                      </a:endParaRPr>
                    </a:p>
                  </a:txBody>
                  <a:tcPr>
                    <a:solidFill>
                      <a:srgbClr val="92D050"/>
                    </a:solidFill>
                  </a:tcPr>
                </a:tc>
              </a:tr>
              <a:tr h="1776122">
                <a:tc>
                  <a:txBody>
                    <a:bodyPr/>
                    <a:lstStyle/>
                    <a:p>
                      <a:pPr marL="342900" marR="0" lvl="0" indent="-342900" algn="l" defTabSz="914400" rtl="0" eaLnBrk="1" fontAlgn="auto" latinLnBrk="0" hangingPunct="1">
                        <a:lnSpc>
                          <a:spcPct val="100000"/>
                        </a:lnSpc>
                        <a:spcBef>
                          <a:spcPts val="0"/>
                        </a:spcBef>
                        <a:spcAft>
                          <a:spcPts val="0"/>
                        </a:spcAft>
                        <a:buClrTx/>
                        <a:buSzTx/>
                        <a:buFontTx/>
                        <a:buAutoNum type="arabicPeriod" startAt="2"/>
                        <a:tabLst/>
                        <a:defRPr/>
                      </a:pPr>
                      <a:r>
                        <a:rPr lang="cs-CZ" sz="1400" b="1" baseline="0" dirty="0" smtClean="0">
                          <a:solidFill>
                            <a:schemeClr val="tx1"/>
                          </a:solidFill>
                          <a:latin typeface="Times New Roman" pitchFamily="18" charset="0"/>
                          <a:cs typeface="Times New Roman" pitchFamily="18" charset="0"/>
                        </a:rPr>
                        <a:t>Najdi správný ekvivalent pro daný výraz:    </a:t>
                      </a:r>
                      <a:r>
                        <a:rPr lang="cs-CZ" sz="1400" b="0" baseline="0" dirty="0" smtClean="0">
                          <a:solidFill>
                            <a:schemeClr val="tx1"/>
                          </a:solidFill>
                          <a:latin typeface="Times New Roman" pitchFamily="18" charset="0"/>
                          <a:cs typeface="Times New Roman" pitchFamily="18" charset="0"/>
                        </a:rPr>
                        <a:t>penál</a:t>
                      </a:r>
                    </a:p>
                    <a:p>
                      <a:pPr marL="0" marR="0" lvl="0" indent="0" algn="l" defTabSz="914400" rtl="0" eaLnBrk="1" fontAlgn="auto" latinLnBrk="0" hangingPunct="1">
                        <a:lnSpc>
                          <a:spcPct val="100000"/>
                        </a:lnSpc>
                        <a:spcBef>
                          <a:spcPts val="0"/>
                        </a:spcBef>
                        <a:spcAft>
                          <a:spcPts val="0"/>
                        </a:spcAft>
                        <a:buClrTx/>
                        <a:buSzTx/>
                        <a:buFontTx/>
                        <a:buNone/>
                        <a:tabLst/>
                        <a:defRPr/>
                      </a:pPr>
                      <a:endParaRPr lang="cs-CZ" sz="1400" b="1" baseline="0" dirty="0" smtClean="0">
                        <a:solidFill>
                          <a:schemeClr val="tx1"/>
                        </a:solidFill>
                        <a:latin typeface="Times New Roman" pitchFamily="18" charset="0"/>
                        <a:cs typeface="Times New Roman" pitchFamily="18" charset="0"/>
                      </a:endParaRPr>
                    </a:p>
                    <a:p>
                      <a:pPr marL="342900" marR="0" lvl="0" indent="-342900" algn="l" defTabSz="914400" rtl="0" eaLnBrk="1" fontAlgn="auto" latinLnBrk="0" hangingPunct="1">
                        <a:lnSpc>
                          <a:spcPct val="100000"/>
                        </a:lnSpc>
                        <a:spcBef>
                          <a:spcPts val="0"/>
                        </a:spcBef>
                        <a:spcAft>
                          <a:spcPts val="0"/>
                        </a:spcAft>
                        <a:buClrTx/>
                        <a:buSzTx/>
                        <a:buFontTx/>
                        <a:buAutoNum type="alphaLcParenR"/>
                        <a:tabLst/>
                        <a:defRPr/>
                      </a:pPr>
                      <a:endParaRPr kumimoji="0" lang="cs-CZ" sz="1200" b="1" i="0" u="none" strike="noStrike" kern="1200" cap="none" spc="0" normalizeH="0" baseline="0" noProof="0" dirty="0" smtClean="0">
                        <a:ln>
                          <a:noFill/>
                        </a:ln>
                        <a:solidFill>
                          <a:prstClr val="black"/>
                        </a:solidFill>
                        <a:effectLst/>
                        <a:uLnTx/>
                        <a:uFillTx/>
                        <a:latin typeface="Times New Roman" pitchFamily="18" charset="0"/>
                        <a:ea typeface="+mn-ea"/>
                        <a:cs typeface="Times New Roman" pitchFamily="18" charset="0"/>
                      </a:endParaRPr>
                    </a:p>
                    <a:p>
                      <a:pPr marL="342900" marR="0" lvl="0" indent="-342900" algn="l" defTabSz="914400" rtl="0" eaLnBrk="1" fontAlgn="auto" latinLnBrk="0" hangingPunct="1">
                        <a:lnSpc>
                          <a:spcPct val="100000"/>
                        </a:lnSpc>
                        <a:spcBef>
                          <a:spcPts val="0"/>
                        </a:spcBef>
                        <a:spcAft>
                          <a:spcPts val="0"/>
                        </a:spcAft>
                        <a:buClrTx/>
                        <a:buSzTx/>
                        <a:buFontTx/>
                        <a:buAutoNum type="alphaLcParenR"/>
                        <a:tabLst/>
                        <a:defRPr/>
                      </a:pPr>
                      <a:r>
                        <a:rPr kumimoji="0" lang="cs-CZ" sz="1200" b="1" i="0" u="none" strike="noStrike" kern="1200" cap="none" spc="0" normalizeH="0" baseline="0" noProof="0" dirty="0" err="1" smtClean="0">
                          <a:ln>
                            <a:noFill/>
                          </a:ln>
                          <a:solidFill>
                            <a:prstClr val="black"/>
                          </a:solidFill>
                          <a:effectLst/>
                          <a:uLnTx/>
                          <a:uFillTx/>
                          <a:latin typeface="Times New Roman" pitchFamily="18" charset="0"/>
                          <a:ea typeface="+mn-ea"/>
                          <a:cs typeface="Times New Roman" pitchFamily="18" charset="0"/>
                        </a:rPr>
                        <a:t>die</a:t>
                      </a:r>
                      <a:r>
                        <a:rPr kumimoji="0" lang="cs-CZ" sz="1200" b="1" i="0" u="none" strike="noStrike" kern="1200" cap="none" spc="0" normalizeH="0" baseline="0" noProof="0" dirty="0" smtClean="0">
                          <a:ln>
                            <a:noFill/>
                          </a:ln>
                          <a:solidFill>
                            <a:prstClr val="black"/>
                          </a:solidFill>
                          <a:effectLst/>
                          <a:uLnTx/>
                          <a:uFillTx/>
                          <a:latin typeface="Times New Roman" pitchFamily="18" charset="0"/>
                          <a:ea typeface="+mn-ea"/>
                          <a:cs typeface="Times New Roman" pitchFamily="18" charset="0"/>
                        </a:rPr>
                        <a:t> </a:t>
                      </a:r>
                      <a:r>
                        <a:rPr kumimoji="0" lang="cs-CZ" sz="1200" b="1" i="0" u="none" strike="noStrike" kern="1200" cap="none" spc="0" normalizeH="0" baseline="0" noProof="0" dirty="0" err="1" smtClean="0">
                          <a:ln>
                            <a:noFill/>
                          </a:ln>
                          <a:solidFill>
                            <a:prstClr val="black"/>
                          </a:solidFill>
                          <a:effectLst/>
                          <a:uLnTx/>
                          <a:uFillTx/>
                          <a:latin typeface="Times New Roman" pitchFamily="18" charset="0"/>
                          <a:ea typeface="+mn-ea"/>
                          <a:cs typeface="Times New Roman" pitchFamily="18" charset="0"/>
                        </a:rPr>
                        <a:t>Schultasche</a:t>
                      </a:r>
                      <a:endParaRPr kumimoji="0" lang="cs-CZ" sz="1200" b="1" i="0" u="none" strike="noStrike" kern="1200" cap="none" spc="0" normalizeH="0" baseline="0" noProof="0" dirty="0" smtClean="0">
                        <a:ln>
                          <a:noFill/>
                        </a:ln>
                        <a:solidFill>
                          <a:prstClr val="black"/>
                        </a:solidFill>
                        <a:effectLst/>
                        <a:uLnTx/>
                        <a:uFillTx/>
                        <a:latin typeface="Times New Roman" pitchFamily="18" charset="0"/>
                        <a:ea typeface="+mn-ea"/>
                        <a:cs typeface="Times New Roman" pitchFamily="18" charset="0"/>
                      </a:endParaRPr>
                    </a:p>
                    <a:p>
                      <a:pPr marL="342900" marR="0" lvl="0" indent="-342900" algn="l" defTabSz="914400" rtl="0" eaLnBrk="1" fontAlgn="auto" latinLnBrk="0" hangingPunct="1">
                        <a:lnSpc>
                          <a:spcPct val="100000"/>
                        </a:lnSpc>
                        <a:spcBef>
                          <a:spcPts val="0"/>
                        </a:spcBef>
                        <a:spcAft>
                          <a:spcPts val="0"/>
                        </a:spcAft>
                        <a:buClrTx/>
                        <a:buSzTx/>
                        <a:buFontTx/>
                        <a:buAutoNum type="alphaLcParenR"/>
                        <a:tabLst/>
                        <a:defRPr/>
                      </a:pPr>
                      <a:r>
                        <a:rPr kumimoji="0" lang="cs-CZ" sz="1200" b="1" i="0" u="none" strike="noStrike" kern="1200" cap="none" spc="0" normalizeH="0" baseline="0" noProof="0" dirty="0" smtClean="0">
                          <a:ln>
                            <a:noFill/>
                          </a:ln>
                          <a:solidFill>
                            <a:prstClr val="black"/>
                          </a:solidFill>
                          <a:effectLst/>
                          <a:uLnTx/>
                          <a:uFillTx/>
                          <a:latin typeface="Times New Roman" pitchFamily="18" charset="0"/>
                          <a:ea typeface="+mn-ea"/>
                          <a:cs typeface="Times New Roman" pitchFamily="18" charset="0"/>
                        </a:rPr>
                        <a:t>der </a:t>
                      </a:r>
                      <a:r>
                        <a:rPr kumimoji="0" lang="cs-CZ" sz="1200" b="1" i="0" u="none" strike="noStrike" kern="1200" cap="none" spc="0" normalizeH="0" baseline="0" noProof="0" dirty="0" err="1" smtClean="0">
                          <a:ln>
                            <a:noFill/>
                          </a:ln>
                          <a:solidFill>
                            <a:prstClr val="black"/>
                          </a:solidFill>
                          <a:effectLst/>
                          <a:uLnTx/>
                          <a:uFillTx/>
                          <a:latin typeface="Times New Roman" pitchFamily="18" charset="0"/>
                          <a:ea typeface="+mn-ea"/>
                          <a:cs typeface="Times New Roman" pitchFamily="18" charset="0"/>
                        </a:rPr>
                        <a:t>Klebstof</a:t>
                      </a:r>
                      <a:endParaRPr kumimoji="0" lang="cs-CZ" sz="1200" b="1" i="0" u="none" strike="noStrike" kern="1200" cap="none" spc="0" normalizeH="0" baseline="0" noProof="0" dirty="0" smtClean="0">
                        <a:ln>
                          <a:noFill/>
                        </a:ln>
                        <a:solidFill>
                          <a:prstClr val="black"/>
                        </a:solidFill>
                        <a:effectLst/>
                        <a:uLnTx/>
                        <a:uFillTx/>
                        <a:latin typeface="Times New Roman" pitchFamily="18" charset="0"/>
                        <a:ea typeface="+mn-ea"/>
                        <a:cs typeface="Times New Roman" pitchFamily="18" charset="0"/>
                      </a:endParaRPr>
                    </a:p>
                    <a:p>
                      <a:pPr marL="342900" marR="0" lvl="0" indent="-342900" algn="l" defTabSz="914400" rtl="0" eaLnBrk="1" fontAlgn="auto" latinLnBrk="0" hangingPunct="1">
                        <a:lnSpc>
                          <a:spcPct val="100000"/>
                        </a:lnSpc>
                        <a:spcBef>
                          <a:spcPts val="0"/>
                        </a:spcBef>
                        <a:spcAft>
                          <a:spcPts val="0"/>
                        </a:spcAft>
                        <a:buClrTx/>
                        <a:buSzTx/>
                        <a:buFontTx/>
                        <a:buAutoNum type="alphaLcParenR"/>
                        <a:tabLst/>
                        <a:defRPr/>
                      </a:pPr>
                      <a:r>
                        <a:rPr kumimoji="0" lang="cs-CZ" sz="1200" b="1" i="0" u="none" strike="noStrike" kern="1200" cap="none" spc="0" normalizeH="0" baseline="0" noProof="0" dirty="0" err="1" smtClean="0">
                          <a:ln>
                            <a:noFill/>
                          </a:ln>
                          <a:solidFill>
                            <a:prstClr val="black"/>
                          </a:solidFill>
                          <a:effectLst/>
                          <a:uLnTx/>
                          <a:uFillTx/>
                          <a:latin typeface="Times New Roman" pitchFamily="18" charset="0"/>
                          <a:ea typeface="+mn-ea"/>
                          <a:cs typeface="Times New Roman" pitchFamily="18" charset="0"/>
                        </a:rPr>
                        <a:t>das</a:t>
                      </a:r>
                      <a:r>
                        <a:rPr kumimoji="0" lang="cs-CZ" sz="1200" b="1" i="0" u="none" strike="noStrike" kern="1200" cap="none" spc="0" normalizeH="0" baseline="0" noProof="0" dirty="0" smtClean="0">
                          <a:ln>
                            <a:noFill/>
                          </a:ln>
                          <a:solidFill>
                            <a:prstClr val="black"/>
                          </a:solidFill>
                          <a:effectLst/>
                          <a:uLnTx/>
                          <a:uFillTx/>
                          <a:latin typeface="Times New Roman" pitchFamily="18" charset="0"/>
                          <a:ea typeface="+mn-ea"/>
                          <a:cs typeface="Times New Roman" pitchFamily="18" charset="0"/>
                        </a:rPr>
                        <a:t> </a:t>
                      </a:r>
                      <a:r>
                        <a:rPr kumimoji="0" lang="cs-CZ" sz="1200" b="1" i="0" u="none" strike="noStrike" kern="1200" cap="none" spc="0" normalizeH="0" baseline="0" noProof="0" dirty="0" err="1" smtClean="0">
                          <a:ln>
                            <a:noFill/>
                          </a:ln>
                          <a:solidFill>
                            <a:prstClr val="black"/>
                          </a:solidFill>
                          <a:effectLst/>
                          <a:uLnTx/>
                          <a:uFillTx/>
                          <a:latin typeface="Times New Roman" pitchFamily="18" charset="0"/>
                          <a:ea typeface="+mn-ea"/>
                          <a:cs typeface="Times New Roman" pitchFamily="18" charset="0"/>
                        </a:rPr>
                        <a:t>Mäpchen</a:t>
                      </a:r>
                      <a:endParaRPr kumimoji="0" lang="cs-CZ" sz="1200" b="1" i="0" u="none" strike="noStrike" kern="1200" cap="none" spc="0" normalizeH="0" baseline="0" noProof="0" dirty="0" smtClean="0">
                        <a:ln>
                          <a:noFill/>
                        </a:ln>
                        <a:solidFill>
                          <a:prstClr val="black"/>
                        </a:solidFill>
                        <a:effectLst/>
                        <a:uLnTx/>
                        <a:uFillTx/>
                        <a:latin typeface="Times New Roman" pitchFamily="18" charset="0"/>
                        <a:ea typeface="+mn-ea"/>
                        <a:cs typeface="Times New Roman" pitchFamily="18" charset="0"/>
                      </a:endParaRPr>
                    </a:p>
                    <a:p>
                      <a:pPr marL="342900" marR="0" lvl="0" indent="-342900" algn="l" defTabSz="914400" rtl="0" eaLnBrk="1" fontAlgn="auto" latinLnBrk="0" hangingPunct="1">
                        <a:lnSpc>
                          <a:spcPct val="100000"/>
                        </a:lnSpc>
                        <a:spcBef>
                          <a:spcPts val="0"/>
                        </a:spcBef>
                        <a:spcAft>
                          <a:spcPts val="0"/>
                        </a:spcAft>
                        <a:buClrTx/>
                        <a:buSzTx/>
                        <a:buFontTx/>
                        <a:buAutoNum type="alphaLcParenR"/>
                        <a:tabLst/>
                        <a:defRPr/>
                      </a:pPr>
                      <a:r>
                        <a:rPr kumimoji="0" lang="cs-CZ" sz="1200" b="1" i="0" u="none" strike="noStrike" kern="1200" cap="none" spc="0" normalizeH="0" baseline="0" noProof="0" dirty="0" smtClean="0">
                          <a:ln>
                            <a:noFill/>
                          </a:ln>
                          <a:solidFill>
                            <a:prstClr val="black"/>
                          </a:solidFill>
                          <a:effectLst/>
                          <a:uLnTx/>
                          <a:uFillTx/>
                          <a:latin typeface="Times New Roman" pitchFamily="18" charset="0"/>
                          <a:ea typeface="+mn-ea"/>
                          <a:cs typeface="Times New Roman" pitchFamily="18" charset="0"/>
                        </a:rPr>
                        <a:t>der </a:t>
                      </a:r>
                      <a:r>
                        <a:rPr kumimoji="0" lang="cs-CZ" sz="1200" b="1" i="0" u="none" strike="noStrike" kern="1200" cap="none" spc="0" normalizeH="0" baseline="0" noProof="0" dirty="0" err="1" smtClean="0">
                          <a:ln>
                            <a:noFill/>
                          </a:ln>
                          <a:solidFill>
                            <a:prstClr val="black"/>
                          </a:solidFill>
                          <a:effectLst/>
                          <a:uLnTx/>
                          <a:uFillTx/>
                          <a:latin typeface="Times New Roman" pitchFamily="18" charset="0"/>
                          <a:ea typeface="+mn-ea"/>
                          <a:cs typeface="Times New Roman" pitchFamily="18" charset="0"/>
                        </a:rPr>
                        <a:t>Filzstift</a:t>
                      </a:r>
                      <a:endParaRPr kumimoji="0" lang="cs-CZ" sz="1200" b="1" i="0" u="none" strike="noStrike" kern="1200" cap="none" spc="0" normalizeH="0" baseline="0" noProof="0" dirty="0" smtClean="0">
                        <a:ln>
                          <a:noFill/>
                        </a:ln>
                        <a:solidFill>
                          <a:prstClr val="black"/>
                        </a:solidFill>
                        <a:effectLst/>
                        <a:uLnTx/>
                        <a:uFillTx/>
                        <a:latin typeface="Times New Roman" pitchFamily="18" charset="0"/>
                        <a:ea typeface="+mn-ea"/>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cs-CZ" sz="1400" b="1" i="0" u="none" strike="noStrike" kern="1200" cap="none" spc="0" normalizeH="0" baseline="0" noProof="0" dirty="0" smtClean="0">
                        <a:ln>
                          <a:noFill/>
                        </a:ln>
                        <a:solidFill>
                          <a:prstClr val="black"/>
                        </a:solidFill>
                        <a:effectLst/>
                        <a:uLnTx/>
                        <a:uFillTx/>
                        <a:latin typeface="Times New Roman" pitchFamily="18" charset="0"/>
                        <a:ea typeface="+mn-ea"/>
                        <a:cs typeface="Times New Roman" pitchFamily="18" charset="0"/>
                      </a:endParaRPr>
                    </a:p>
                  </a:txBody>
                  <a:tcPr>
                    <a:solidFill>
                      <a:srgbClr val="92D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1400" b="1" baseline="0" dirty="0" smtClean="0">
                          <a:solidFill>
                            <a:schemeClr val="tx1"/>
                          </a:solidFill>
                          <a:latin typeface="Times New Roman" pitchFamily="18" charset="0"/>
                          <a:cs typeface="Times New Roman" pitchFamily="18" charset="0"/>
                        </a:rPr>
                        <a:t>4.     Najdi správný ekvivalent pro dané  </a:t>
                      </a:r>
                    </a:p>
                    <a:p>
                      <a:pPr marL="0" marR="0" lvl="0" indent="0" algn="l" defTabSz="914400" rtl="0" eaLnBrk="1" fontAlgn="auto" latinLnBrk="0" hangingPunct="1">
                        <a:lnSpc>
                          <a:spcPct val="100000"/>
                        </a:lnSpc>
                        <a:spcBef>
                          <a:spcPts val="0"/>
                        </a:spcBef>
                        <a:spcAft>
                          <a:spcPts val="0"/>
                        </a:spcAft>
                        <a:buClrTx/>
                        <a:buSzTx/>
                        <a:buFontTx/>
                        <a:buNone/>
                        <a:tabLst/>
                        <a:defRPr/>
                      </a:pPr>
                      <a:r>
                        <a:rPr lang="cs-CZ" sz="1400" b="1" baseline="0" dirty="0" smtClean="0">
                          <a:solidFill>
                            <a:schemeClr val="tx1"/>
                          </a:solidFill>
                          <a:latin typeface="Times New Roman" pitchFamily="18" charset="0"/>
                          <a:cs typeface="Times New Roman" pitchFamily="18" charset="0"/>
                        </a:rPr>
                        <a:t>        slovní spojení:         </a:t>
                      </a:r>
                      <a:r>
                        <a:rPr lang="cs-CZ" sz="1400" b="0" baseline="0" dirty="0" smtClean="0">
                          <a:solidFill>
                            <a:schemeClr val="tx1"/>
                          </a:solidFill>
                          <a:latin typeface="Times New Roman" pitchFamily="18" charset="0"/>
                          <a:cs typeface="Times New Roman" pitchFamily="18" charset="0"/>
                        </a:rPr>
                        <a:t>jeho lepidlo</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cs-CZ" sz="1400" b="1" i="0" u="none" strike="noStrike" kern="1200" cap="none" spc="0" normalizeH="0" baseline="0" noProof="0" dirty="0" smtClean="0">
                        <a:ln>
                          <a:noFill/>
                        </a:ln>
                        <a:solidFill>
                          <a:prstClr val="black"/>
                        </a:solidFill>
                        <a:effectLst/>
                        <a:uLnTx/>
                        <a:uFillTx/>
                        <a:latin typeface="Times New Roman" pitchFamily="18" charset="0"/>
                        <a:ea typeface="+mn-ea"/>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cs-CZ" sz="1400" b="1" i="0" u="none" strike="noStrike" kern="1200" cap="none" spc="0" normalizeH="0" baseline="0" noProof="0" dirty="0" smtClean="0">
                        <a:ln>
                          <a:noFill/>
                        </a:ln>
                        <a:solidFill>
                          <a:prstClr val="black"/>
                        </a:solidFill>
                        <a:effectLst/>
                        <a:uLnTx/>
                        <a:uFillTx/>
                        <a:latin typeface="Times New Roman" pitchFamily="18" charset="0"/>
                        <a:ea typeface="+mn-ea"/>
                        <a:cs typeface="Times New Roman" pitchFamily="18" charset="0"/>
                      </a:endParaRPr>
                    </a:p>
                    <a:p>
                      <a:pPr marL="342900" marR="0" lvl="0" indent="-342900" algn="l" defTabSz="914400" rtl="0" eaLnBrk="1" fontAlgn="auto" latinLnBrk="0" hangingPunct="1">
                        <a:lnSpc>
                          <a:spcPct val="100000"/>
                        </a:lnSpc>
                        <a:spcBef>
                          <a:spcPts val="0"/>
                        </a:spcBef>
                        <a:spcAft>
                          <a:spcPts val="0"/>
                        </a:spcAft>
                        <a:buClrTx/>
                        <a:buSzTx/>
                        <a:buFontTx/>
                        <a:buAutoNum type="alphaLcParenR"/>
                        <a:tabLst/>
                        <a:defRPr/>
                      </a:pPr>
                      <a:r>
                        <a:rPr kumimoji="0" lang="cs-CZ" sz="1200" b="1" i="0" u="none" strike="noStrike" kern="1200" cap="none" spc="0" normalizeH="0" baseline="0" noProof="0" dirty="0" err="1" smtClean="0">
                          <a:ln>
                            <a:noFill/>
                          </a:ln>
                          <a:solidFill>
                            <a:prstClr val="black"/>
                          </a:solidFill>
                          <a:effectLst/>
                          <a:uLnTx/>
                          <a:uFillTx/>
                          <a:latin typeface="Times New Roman" pitchFamily="18" charset="0"/>
                          <a:ea typeface="+mn-ea"/>
                          <a:cs typeface="Times New Roman" pitchFamily="18" charset="0"/>
                        </a:rPr>
                        <a:t>unsere</a:t>
                      </a:r>
                      <a:r>
                        <a:rPr kumimoji="0" lang="cs-CZ" sz="1200" b="1" i="0" u="none" strike="noStrike" kern="1200" cap="none" spc="0" normalizeH="0" baseline="0" noProof="0" dirty="0" smtClean="0">
                          <a:ln>
                            <a:noFill/>
                          </a:ln>
                          <a:solidFill>
                            <a:prstClr val="black"/>
                          </a:solidFill>
                          <a:effectLst/>
                          <a:uLnTx/>
                          <a:uFillTx/>
                          <a:latin typeface="Times New Roman" pitchFamily="18" charset="0"/>
                          <a:ea typeface="+mn-ea"/>
                          <a:cs typeface="Times New Roman" pitchFamily="18" charset="0"/>
                        </a:rPr>
                        <a:t> </a:t>
                      </a:r>
                      <a:r>
                        <a:rPr kumimoji="0" lang="cs-CZ" sz="1200" b="1" i="0" u="none" strike="noStrike" kern="1200" cap="none" spc="0" normalizeH="0" baseline="0" noProof="0" dirty="0" err="1" smtClean="0">
                          <a:ln>
                            <a:noFill/>
                          </a:ln>
                          <a:solidFill>
                            <a:prstClr val="black"/>
                          </a:solidFill>
                          <a:effectLst/>
                          <a:uLnTx/>
                          <a:uFillTx/>
                          <a:latin typeface="Times New Roman" pitchFamily="18" charset="0"/>
                          <a:ea typeface="+mn-ea"/>
                          <a:cs typeface="Times New Roman" pitchFamily="18" charset="0"/>
                        </a:rPr>
                        <a:t>Schule</a:t>
                      </a:r>
                      <a:endParaRPr kumimoji="0" lang="cs-CZ" sz="1200" b="1" i="0" u="none" strike="noStrike" kern="1200" cap="none" spc="0" normalizeH="0" baseline="0" noProof="0" dirty="0" smtClean="0">
                        <a:ln>
                          <a:noFill/>
                        </a:ln>
                        <a:solidFill>
                          <a:prstClr val="black"/>
                        </a:solidFill>
                        <a:effectLst/>
                        <a:uLnTx/>
                        <a:uFillTx/>
                        <a:latin typeface="Times New Roman" pitchFamily="18" charset="0"/>
                        <a:ea typeface="+mn-ea"/>
                        <a:cs typeface="Times New Roman" pitchFamily="18" charset="0"/>
                      </a:endParaRPr>
                    </a:p>
                    <a:p>
                      <a:pPr marL="342900" marR="0" lvl="0" indent="-342900" algn="l" defTabSz="914400" rtl="0" eaLnBrk="1" fontAlgn="auto" latinLnBrk="0" hangingPunct="1">
                        <a:lnSpc>
                          <a:spcPct val="100000"/>
                        </a:lnSpc>
                        <a:spcBef>
                          <a:spcPts val="0"/>
                        </a:spcBef>
                        <a:spcAft>
                          <a:spcPts val="0"/>
                        </a:spcAft>
                        <a:buClrTx/>
                        <a:buSzTx/>
                        <a:buFontTx/>
                        <a:buAutoNum type="alphaLcParenR"/>
                        <a:tabLst/>
                        <a:defRPr/>
                      </a:pPr>
                      <a:r>
                        <a:rPr kumimoji="0" lang="cs-CZ" sz="1200" b="1" i="0" u="none" strike="noStrike" kern="1200" cap="none" spc="0" normalizeH="0" baseline="0" noProof="0" dirty="0" err="1" smtClean="0">
                          <a:ln>
                            <a:noFill/>
                          </a:ln>
                          <a:solidFill>
                            <a:prstClr val="black"/>
                          </a:solidFill>
                          <a:effectLst/>
                          <a:uLnTx/>
                          <a:uFillTx/>
                          <a:latin typeface="Times New Roman" pitchFamily="18" charset="0"/>
                          <a:ea typeface="+mn-ea"/>
                          <a:cs typeface="Times New Roman" pitchFamily="18" charset="0"/>
                        </a:rPr>
                        <a:t>sein</a:t>
                      </a:r>
                      <a:r>
                        <a:rPr kumimoji="0" lang="cs-CZ" sz="1200" b="1" i="0" u="none" strike="noStrike" kern="1200" cap="none" spc="0" normalizeH="0" baseline="0" noProof="0" dirty="0" smtClean="0">
                          <a:ln>
                            <a:noFill/>
                          </a:ln>
                          <a:solidFill>
                            <a:prstClr val="black"/>
                          </a:solidFill>
                          <a:effectLst/>
                          <a:uLnTx/>
                          <a:uFillTx/>
                          <a:latin typeface="Times New Roman" pitchFamily="18" charset="0"/>
                          <a:ea typeface="+mn-ea"/>
                          <a:cs typeface="Times New Roman" pitchFamily="18" charset="0"/>
                        </a:rPr>
                        <a:t> </a:t>
                      </a:r>
                      <a:r>
                        <a:rPr kumimoji="0" lang="cs-CZ" sz="1200" b="1" i="0" u="none" strike="noStrike" kern="1200" cap="none" spc="0" normalizeH="0" baseline="0" noProof="0" dirty="0" err="1" smtClean="0">
                          <a:ln>
                            <a:noFill/>
                          </a:ln>
                          <a:solidFill>
                            <a:prstClr val="black"/>
                          </a:solidFill>
                          <a:effectLst/>
                          <a:uLnTx/>
                          <a:uFillTx/>
                          <a:latin typeface="Times New Roman" pitchFamily="18" charset="0"/>
                          <a:ea typeface="+mn-ea"/>
                          <a:cs typeface="Times New Roman" pitchFamily="18" charset="0"/>
                        </a:rPr>
                        <a:t>Mäpchen</a:t>
                      </a:r>
                      <a:endParaRPr kumimoji="0" lang="cs-CZ" sz="1200" b="1" i="0" u="none" strike="noStrike" kern="1200" cap="none" spc="0" normalizeH="0" baseline="0" noProof="0" dirty="0" smtClean="0">
                        <a:ln>
                          <a:noFill/>
                        </a:ln>
                        <a:solidFill>
                          <a:prstClr val="black"/>
                        </a:solidFill>
                        <a:effectLst/>
                        <a:uLnTx/>
                        <a:uFillTx/>
                        <a:latin typeface="Times New Roman" pitchFamily="18" charset="0"/>
                        <a:ea typeface="+mn-ea"/>
                        <a:cs typeface="Times New Roman" pitchFamily="18" charset="0"/>
                      </a:endParaRPr>
                    </a:p>
                    <a:p>
                      <a:pPr marL="342900" marR="0" lvl="0" indent="-342900" algn="l" defTabSz="914400" rtl="0" eaLnBrk="1" fontAlgn="auto" latinLnBrk="0" hangingPunct="1">
                        <a:lnSpc>
                          <a:spcPct val="100000"/>
                        </a:lnSpc>
                        <a:spcBef>
                          <a:spcPts val="0"/>
                        </a:spcBef>
                        <a:spcAft>
                          <a:spcPts val="0"/>
                        </a:spcAft>
                        <a:buClrTx/>
                        <a:buSzTx/>
                        <a:buFontTx/>
                        <a:buAutoNum type="alphaLcParenR"/>
                        <a:tabLst/>
                        <a:defRPr/>
                      </a:pPr>
                      <a:r>
                        <a:rPr kumimoji="0" lang="cs-CZ" sz="1200" b="1" i="0" u="none" strike="noStrike" kern="1200" cap="none" spc="0" normalizeH="0" baseline="0" noProof="0" dirty="0" err="1" smtClean="0">
                          <a:ln>
                            <a:noFill/>
                          </a:ln>
                          <a:solidFill>
                            <a:prstClr val="black"/>
                          </a:solidFill>
                          <a:effectLst/>
                          <a:uLnTx/>
                          <a:uFillTx/>
                          <a:latin typeface="Times New Roman" pitchFamily="18" charset="0"/>
                          <a:ea typeface="+mn-ea"/>
                          <a:cs typeface="Times New Roman" pitchFamily="18" charset="0"/>
                        </a:rPr>
                        <a:t>sein</a:t>
                      </a:r>
                      <a:r>
                        <a:rPr kumimoji="0" lang="cs-CZ" sz="1200" b="1" i="0" u="none" strike="noStrike" kern="1200" cap="none" spc="0" normalizeH="0" baseline="0" noProof="0" dirty="0" smtClean="0">
                          <a:ln>
                            <a:noFill/>
                          </a:ln>
                          <a:solidFill>
                            <a:prstClr val="black"/>
                          </a:solidFill>
                          <a:effectLst/>
                          <a:uLnTx/>
                          <a:uFillTx/>
                          <a:latin typeface="Times New Roman" pitchFamily="18" charset="0"/>
                          <a:ea typeface="+mn-ea"/>
                          <a:cs typeface="Times New Roman" pitchFamily="18" charset="0"/>
                        </a:rPr>
                        <a:t> </a:t>
                      </a:r>
                      <a:r>
                        <a:rPr kumimoji="0" lang="cs-CZ" sz="1200" b="1" i="0" u="none" strike="noStrike" kern="1200" cap="none" spc="0" normalizeH="0" baseline="0" noProof="0" dirty="0" err="1" smtClean="0">
                          <a:ln>
                            <a:noFill/>
                          </a:ln>
                          <a:solidFill>
                            <a:prstClr val="black"/>
                          </a:solidFill>
                          <a:effectLst/>
                          <a:uLnTx/>
                          <a:uFillTx/>
                          <a:latin typeface="Times New Roman" pitchFamily="18" charset="0"/>
                          <a:ea typeface="+mn-ea"/>
                          <a:cs typeface="Times New Roman" pitchFamily="18" charset="0"/>
                        </a:rPr>
                        <a:t>Klebstoff</a:t>
                      </a:r>
                      <a:endParaRPr kumimoji="0" lang="cs-CZ" sz="1200" b="1" i="0" u="none" strike="noStrike" kern="1200" cap="none" spc="0" normalizeH="0" baseline="0" noProof="0" dirty="0" smtClean="0">
                        <a:ln>
                          <a:noFill/>
                        </a:ln>
                        <a:solidFill>
                          <a:prstClr val="black"/>
                        </a:solidFill>
                        <a:effectLst/>
                        <a:uLnTx/>
                        <a:uFillTx/>
                        <a:latin typeface="Times New Roman" pitchFamily="18" charset="0"/>
                        <a:ea typeface="+mn-ea"/>
                        <a:cs typeface="Times New Roman" pitchFamily="18" charset="0"/>
                      </a:endParaRPr>
                    </a:p>
                    <a:p>
                      <a:pPr marL="342900" marR="0" lvl="0" indent="-342900" algn="l" defTabSz="914400" rtl="0" eaLnBrk="1" fontAlgn="auto" latinLnBrk="0" hangingPunct="1">
                        <a:lnSpc>
                          <a:spcPct val="100000"/>
                        </a:lnSpc>
                        <a:spcBef>
                          <a:spcPts val="0"/>
                        </a:spcBef>
                        <a:spcAft>
                          <a:spcPts val="0"/>
                        </a:spcAft>
                        <a:buClrTx/>
                        <a:buSzTx/>
                        <a:buFontTx/>
                        <a:buAutoNum type="alphaLcParenR"/>
                        <a:tabLst/>
                        <a:defRPr/>
                      </a:pPr>
                      <a:r>
                        <a:rPr kumimoji="0" lang="cs-CZ" sz="1200" b="1" i="0" u="none" strike="noStrike" kern="1200" cap="none" spc="0" normalizeH="0" baseline="0" noProof="0" dirty="0" err="1" smtClean="0">
                          <a:ln>
                            <a:noFill/>
                          </a:ln>
                          <a:solidFill>
                            <a:prstClr val="black"/>
                          </a:solidFill>
                          <a:effectLst/>
                          <a:uLnTx/>
                          <a:uFillTx/>
                          <a:latin typeface="Times New Roman" pitchFamily="18" charset="0"/>
                          <a:ea typeface="+mn-ea"/>
                          <a:cs typeface="Times New Roman" pitchFamily="18" charset="0"/>
                        </a:rPr>
                        <a:t>euere</a:t>
                      </a:r>
                      <a:r>
                        <a:rPr kumimoji="0" lang="cs-CZ" sz="1200" b="1" i="0" u="none" strike="noStrike" kern="1200" cap="none" spc="0" normalizeH="0" baseline="0" noProof="0" dirty="0" smtClean="0">
                          <a:ln>
                            <a:noFill/>
                          </a:ln>
                          <a:solidFill>
                            <a:prstClr val="black"/>
                          </a:solidFill>
                          <a:effectLst/>
                          <a:uLnTx/>
                          <a:uFillTx/>
                          <a:latin typeface="Times New Roman" pitchFamily="18" charset="0"/>
                          <a:ea typeface="+mn-ea"/>
                          <a:cs typeface="Times New Roman" pitchFamily="18" charset="0"/>
                        </a:rPr>
                        <a:t> </a:t>
                      </a:r>
                      <a:r>
                        <a:rPr kumimoji="0" lang="cs-CZ" sz="1200" b="1" i="0" u="none" strike="noStrike" kern="1200" cap="none" spc="0" normalizeH="0" baseline="0" noProof="0" dirty="0" err="1" smtClean="0">
                          <a:ln>
                            <a:noFill/>
                          </a:ln>
                          <a:solidFill>
                            <a:prstClr val="black"/>
                          </a:solidFill>
                          <a:effectLst/>
                          <a:uLnTx/>
                          <a:uFillTx/>
                          <a:latin typeface="Times New Roman" pitchFamily="18" charset="0"/>
                          <a:ea typeface="+mn-ea"/>
                          <a:cs typeface="Times New Roman" pitchFamily="18" charset="0"/>
                        </a:rPr>
                        <a:t>Schere</a:t>
                      </a:r>
                      <a:endParaRPr kumimoji="0" lang="cs-CZ" sz="1200" b="1" i="0" u="none" strike="noStrike" kern="1200" cap="none" spc="0" normalizeH="0" baseline="0" noProof="0" dirty="0" smtClean="0">
                        <a:ln>
                          <a:noFill/>
                        </a:ln>
                        <a:solidFill>
                          <a:prstClr val="black"/>
                        </a:solidFill>
                        <a:effectLst/>
                        <a:uLnTx/>
                        <a:uFillTx/>
                        <a:latin typeface="Times New Roman" pitchFamily="18" charset="0"/>
                        <a:ea typeface="+mn-ea"/>
                        <a:cs typeface="Times New Roman" pitchFamily="18" charset="0"/>
                      </a:endParaRPr>
                    </a:p>
                    <a:p>
                      <a:pPr marL="342900" marR="0" lvl="0" indent="-342900" algn="l" defTabSz="914400" rtl="0" eaLnBrk="1" fontAlgn="auto" latinLnBrk="0" hangingPunct="1">
                        <a:lnSpc>
                          <a:spcPct val="100000"/>
                        </a:lnSpc>
                        <a:spcBef>
                          <a:spcPts val="0"/>
                        </a:spcBef>
                        <a:spcAft>
                          <a:spcPts val="0"/>
                        </a:spcAft>
                        <a:buClrTx/>
                        <a:buSzTx/>
                        <a:buFontTx/>
                        <a:buNone/>
                        <a:tabLst/>
                        <a:defRPr/>
                      </a:pPr>
                      <a:endParaRPr kumimoji="0" lang="cs-CZ" sz="1400" b="1" i="0" u="none" strike="noStrike" kern="1200" cap="none" spc="0" normalizeH="0" baseline="0" noProof="0" dirty="0" smtClean="0">
                        <a:ln>
                          <a:noFill/>
                        </a:ln>
                        <a:solidFill>
                          <a:prstClr val="black"/>
                        </a:solidFill>
                        <a:effectLst/>
                        <a:uLnTx/>
                        <a:uFillTx/>
                        <a:latin typeface="Times New Roman" pitchFamily="18" charset="0"/>
                        <a:ea typeface="+mn-ea"/>
                        <a:cs typeface="Times New Roman" pitchFamily="18" charset="0"/>
                      </a:endParaRPr>
                    </a:p>
                  </a:txBody>
                  <a:tcPr>
                    <a:solidFill>
                      <a:srgbClr val="92D050"/>
                    </a:solidFill>
                  </a:tcPr>
                </a:tc>
              </a:tr>
            </a:tbl>
          </a:graphicData>
        </a:graphic>
      </p:graphicFrame>
      <p:sp>
        <p:nvSpPr>
          <p:cNvPr id="16" name="TextovéPole 15"/>
          <p:cNvSpPr txBox="1"/>
          <p:nvPr/>
        </p:nvSpPr>
        <p:spPr>
          <a:xfrm>
            <a:off x="7976759" y="1511375"/>
            <a:ext cx="504056" cy="1815882"/>
          </a:xfrm>
          <a:prstGeom prst="rect">
            <a:avLst/>
          </a:prstGeom>
          <a:noFill/>
        </p:spPr>
        <p:txBody>
          <a:bodyPr wrap="square" rtlCol="0">
            <a:spAutoFit/>
          </a:bodyPr>
          <a:lstStyle/>
          <a:p>
            <a:pPr marL="228600" indent="-228600">
              <a:buAutoNum type="arabicPeriod"/>
            </a:pPr>
            <a:endParaRPr lang="cs-CZ" sz="1600" dirty="0" smtClean="0">
              <a:latin typeface="Times New Roman" pitchFamily="18" charset="0"/>
              <a:cs typeface="Times New Roman" pitchFamily="18" charset="0"/>
            </a:endParaRPr>
          </a:p>
          <a:p>
            <a:pPr marL="228600" indent="-228600">
              <a:buAutoNum type="arabicPeriod"/>
            </a:pPr>
            <a:r>
              <a:rPr lang="cs-CZ" sz="1600" dirty="0">
                <a:latin typeface="Times New Roman" pitchFamily="18" charset="0"/>
                <a:cs typeface="Times New Roman" pitchFamily="18" charset="0"/>
              </a:rPr>
              <a:t>a</a:t>
            </a:r>
            <a:endParaRPr lang="cs-CZ" sz="1600" dirty="0" smtClean="0">
              <a:latin typeface="Times New Roman" pitchFamily="18" charset="0"/>
              <a:cs typeface="Times New Roman" pitchFamily="18" charset="0"/>
            </a:endParaRPr>
          </a:p>
          <a:p>
            <a:pPr marL="228600" indent="-228600">
              <a:buAutoNum type="arabicPeriod"/>
            </a:pPr>
            <a:r>
              <a:rPr lang="cs-CZ" sz="1600" dirty="0">
                <a:latin typeface="Times New Roman" pitchFamily="18" charset="0"/>
                <a:cs typeface="Times New Roman" pitchFamily="18" charset="0"/>
              </a:rPr>
              <a:t>c</a:t>
            </a:r>
            <a:endParaRPr lang="cs-CZ" sz="1600" dirty="0" smtClean="0">
              <a:latin typeface="Times New Roman" pitchFamily="18" charset="0"/>
              <a:cs typeface="Times New Roman" pitchFamily="18" charset="0"/>
            </a:endParaRPr>
          </a:p>
          <a:p>
            <a:pPr marL="228600" indent="-228600">
              <a:buAutoNum type="arabicPeriod"/>
            </a:pPr>
            <a:r>
              <a:rPr lang="cs-CZ" sz="1600" dirty="0">
                <a:latin typeface="Times New Roman" pitchFamily="18" charset="0"/>
                <a:cs typeface="Times New Roman" pitchFamily="18" charset="0"/>
              </a:rPr>
              <a:t>a</a:t>
            </a:r>
            <a:endParaRPr lang="cs-CZ" sz="1600" dirty="0" smtClean="0">
              <a:latin typeface="Times New Roman" pitchFamily="18" charset="0"/>
              <a:cs typeface="Times New Roman" pitchFamily="18" charset="0"/>
            </a:endParaRPr>
          </a:p>
          <a:p>
            <a:pPr marL="228600" indent="-228600">
              <a:buAutoNum type="arabicPeriod"/>
            </a:pPr>
            <a:r>
              <a:rPr lang="cs-CZ" sz="1600" dirty="0">
                <a:latin typeface="Times New Roman" pitchFamily="18" charset="0"/>
                <a:cs typeface="Times New Roman" pitchFamily="18" charset="0"/>
              </a:rPr>
              <a:t>c</a:t>
            </a:r>
            <a:endParaRPr lang="cs-CZ" sz="1600" dirty="0" smtClean="0">
              <a:latin typeface="Times New Roman" pitchFamily="18" charset="0"/>
              <a:cs typeface="Times New Roman" pitchFamily="18" charset="0"/>
            </a:endParaRPr>
          </a:p>
          <a:p>
            <a:pPr marL="228600" indent="-228600">
              <a:buAutoNum type="arabicPeriod"/>
            </a:pPr>
            <a:endParaRPr lang="cs-CZ" sz="1600" dirty="0" smtClean="0">
              <a:latin typeface="Times New Roman" pitchFamily="18" charset="0"/>
              <a:cs typeface="Times New Roman" pitchFamily="18" charset="0"/>
            </a:endParaRPr>
          </a:p>
          <a:p>
            <a:pPr marL="228600" indent="-228600"/>
            <a:endParaRPr lang="cs-CZ" sz="1600" dirty="0">
              <a:latin typeface="Times New Roman" pitchFamily="18" charset="0"/>
              <a:cs typeface="Times New Roman" pitchFamily="18" charset="0"/>
            </a:endParaRPr>
          </a:p>
        </p:txBody>
      </p:sp>
      <p:sp>
        <p:nvSpPr>
          <p:cNvPr id="17" name="TextovéPole 16"/>
          <p:cNvSpPr txBox="1"/>
          <p:nvPr/>
        </p:nvSpPr>
        <p:spPr>
          <a:xfrm>
            <a:off x="7532712" y="4236318"/>
            <a:ext cx="1440160" cy="307777"/>
          </a:xfrm>
          <a:prstGeom prst="rect">
            <a:avLst/>
          </a:prstGeom>
          <a:noFill/>
        </p:spPr>
        <p:txBody>
          <a:bodyPr wrap="square" rtlCol="0">
            <a:spAutoFit/>
          </a:bodyPr>
          <a:lstStyle/>
          <a:p>
            <a:r>
              <a:rPr lang="cs-CZ" sz="1400" b="1" dirty="0" smtClean="0">
                <a:solidFill>
                  <a:srgbClr val="008000"/>
                </a:solidFill>
                <a:latin typeface="Times New Roman" pitchFamily="18" charset="0"/>
                <a:cs typeface="Times New Roman" pitchFamily="18" charset="0"/>
              </a:rPr>
              <a:t>Test  na známku</a:t>
            </a:r>
            <a:endParaRPr lang="cs-CZ" sz="1400" b="1" dirty="0">
              <a:solidFill>
                <a:srgbClr val="008000"/>
              </a:solidFill>
              <a:latin typeface="Times New Roman" pitchFamily="18" charset="0"/>
              <a:cs typeface="Times New Roman" pitchFamily="18" charset="0"/>
            </a:endParaRPr>
          </a:p>
        </p:txBody>
      </p:sp>
      <p:sp>
        <p:nvSpPr>
          <p:cNvPr id="8" name="TextovéPole 23"/>
          <p:cNvSpPr txBox="1"/>
          <p:nvPr/>
        </p:nvSpPr>
        <p:spPr>
          <a:xfrm>
            <a:off x="-15472" y="0"/>
            <a:ext cx="9144000" cy="492443"/>
          </a:xfrm>
          <a:prstGeom prst="rect">
            <a:avLst/>
          </a:prstGeom>
          <a:solidFill>
            <a:schemeClr val="accent6">
              <a:lumMod val="40000"/>
              <a:lumOff val="60000"/>
            </a:schemeClr>
          </a:solidFill>
        </p:spPr>
        <p:txBody>
          <a:bodyPr wrap="squar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000" dirty="0">
                <a:solidFill>
                  <a:schemeClr val="accent3">
                    <a:lumMod val="50000"/>
                  </a:schemeClr>
                </a:solidFill>
                <a:latin typeface="Times New Roman" pitchFamily="18" charset="0"/>
                <a:cs typeface="Times New Roman" pitchFamily="18" charset="0"/>
              </a:rPr>
              <a:t> </a:t>
            </a:r>
            <a:r>
              <a:rPr lang="cs-CZ" sz="1000" dirty="0" smtClean="0">
                <a:solidFill>
                  <a:schemeClr val="accent3">
                    <a:lumMod val="50000"/>
                  </a:schemeClr>
                </a:solidFill>
                <a:latin typeface="Times New Roman" pitchFamily="18" charset="0"/>
                <a:cs typeface="Times New Roman" pitchFamily="18" charset="0"/>
              </a:rPr>
              <a:t>        </a:t>
            </a:r>
            <a:r>
              <a:rPr lang="cs-CZ" sz="1600" b="1" dirty="0" smtClean="0">
                <a:solidFill>
                  <a:schemeClr val="accent3">
                    <a:lumMod val="50000"/>
                  </a:schemeClr>
                </a:solidFill>
                <a:latin typeface="Times New Roman" pitchFamily="18" charset="0"/>
                <a:cs typeface="Times New Roman" pitchFamily="18" charset="0"/>
              </a:rPr>
              <a:t>Německý jazyk</a:t>
            </a:r>
          </a:p>
          <a:p>
            <a:endParaRPr lang="cs-CZ" sz="1000" dirty="0">
              <a:latin typeface="Times New Roman" pitchFamily="18" charset="0"/>
              <a:cs typeface="Times New Roman" pitchFamily="18" charset="0"/>
            </a:endParaRPr>
          </a:p>
        </p:txBody>
      </p:sp>
    </p:spTree>
    <p:extLst>
      <p:ext uri="{BB962C8B-B14F-4D97-AF65-F5344CB8AC3E}">
        <p14:creationId xmlns:p14="http://schemas.microsoft.com/office/powerpoint/2010/main" val="1257118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7" presetClass="entr" presetSubtype="4" fill="hold" grpId="0" nodeType="clickEffect">
                                  <p:stCondLst>
                                    <p:cond delay="0"/>
                                  </p:stCondLst>
                                  <p:childTnLst>
                                    <p:set>
                                      <p:cBhvr>
                                        <p:cTn id="13" dur="1" fill="hold">
                                          <p:stCondLst>
                                            <p:cond delay="0"/>
                                          </p:stCondLst>
                                        </p:cTn>
                                        <p:tgtEl>
                                          <p:spTgt spid="16"/>
                                        </p:tgtEl>
                                        <p:attrNameLst>
                                          <p:attrName>style.visibility</p:attrName>
                                        </p:attrNameLst>
                                      </p:cBhvr>
                                      <p:to>
                                        <p:strVal val="visible"/>
                                      </p:to>
                                    </p:set>
                                    <p:anim calcmode="lin" valueType="num">
                                      <p:cBhvr additive="base">
                                        <p:cTn id="14" dur="5000" fill="hold"/>
                                        <p:tgtEl>
                                          <p:spTgt spid="16"/>
                                        </p:tgtEl>
                                        <p:attrNameLst>
                                          <p:attrName>ppt_x</p:attrName>
                                        </p:attrNameLst>
                                      </p:cBhvr>
                                      <p:tavLst>
                                        <p:tav tm="0">
                                          <p:val>
                                            <p:strVal val="#ppt_x"/>
                                          </p:val>
                                        </p:tav>
                                        <p:tav tm="100000">
                                          <p:val>
                                            <p:strVal val="#ppt_x"/>
                                          </p:val>
                                        </p:tav>
                                      </p:tavLst>
                                    </p:anim>
                                    <p:anim calcmode="lin" valueType="num">
                                      <p:cBhvr additive="base">
                                        <p:cTn id="15" dur="50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txBox="1">
            <a:spLocks/>
          </p:cNvSpPr>
          <p:nvPr/>
        </p:nvSpPr>
        <p:spPr>
          <a:xfrm>
            <a:off x="20150" y="498603"/>
            <a:ext cx="5381601" cy="477054"/>
          </a:xfrm>
          <a:prstGeom prst="rect">
            <a:avLst/>
          </a:prstGeom>
        </p:spPr>
        <p:txBody>
          <a:bodyPr wrap="none">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2500" b="1" dirty="0">
                <a:latin typeface="Times New Roman" pitchFamily="18" charset="0"/>
                <a:cs typeface="Times New Roman" pitchFamily="18" charset="0"/>
              </a:rPr>
              <a:t>4</a:t>
            </a:r>
            <a:r>
              <a:rPr lang="cs-CZ" sz="2500" b="1" dirty="0" smtClean="0">
                <a:latin typeface="Times New Roman" pitchFamily="18" charset="0"/>
                <a:cs typeface="Times New Roman" pitchFamily="18" charset="0"/>
              </a:rPr>
              <a:t>.9 </a:t>
            </a:r>
            <a:r>
              <a:rPr lang="cs-CZ" sz="2500" b="1" dirty="0" err="1" smtClean="0">
                <a:latin typeface="Times New Roman" pitchFamily="18" charset="0"/>
                <a:cs typeface="Times New Roman" pitchFamily="18" charset="0"/>
              </a:rPr>
              <a:t>Gebrauchtene</a:t>
            </a:r>
            <a:r>
              <a:rPr lang="cs-CZ" sz="2500" b="1" dirty="0" smtClean="0">
                <a:latin typeface="Times New Roman" pitchFamily="18" charset="0"/>
                <a:cs typeface="Times New Roman" pitchFamily="18" charset="0"/>
              </a:rPr>
              <a:t> </a:t>
            </a:r>
            <a:r>
              <a:rPr lang="cs-CZ" sz="2500" b="1" dirty="0" err="1" smtClean="0">
                <a:latin typeface="Times New Roman" pitchFamily="18" charset="0"/>
                <a:cs typeface="Times New Roman" pitchFamily="18" charset="0"/>
              </a:rPr>
              <a:t>Quelle</a:t>
            </a:r>
            <a:r>
              <a:rPr lang="cs-CZ" sz="2500" b="1" dirty="0" smtClean="0">
                <a:latin typeface="Times New Roman" pitchFamily="18" charset="0"/>
                <a:cs typeface="Times New Roman" pitchFamily="18" charset="0"/>
              </a:rPr>
              <a:t> </a:t>
            </a:r>
            <a:r>
              <a:rPr lang="cs-CZ" sz="2500" b="1" dirty="0" err="1" smtClean="0">
                <a:latin typeface="Times New Roman" pitchFamily="18" charset="0"/>
                <a:cs typeface="Times New Roman" pitchFamily="18" charset="0"/>
              </a:rPr>
              <a:t>und</a:t>
            </a:r>
            <a:r>
              <a:rPr lang="cs-CZ" sz="2500" b="1" dirty="0" smtClean="0">
                <a:latin typeface="Times New Roman" pitchFamily="18" charset="0"/>
                <a:cs typeface="Times New Roman" pitchFamily="18" charset="0"/>
              </a:rPr>
              <a:t> </a:t>
            </a:r>
            <a:r>
              <a:rPr lang="cs-CZ" sz="2500" b="1" dirty="0" err="1" smtClean="0">
                <a:latin typeface="Times New Roman" pitchFamily="18" charset="0"/>
                <a:cs typeface="Times New Roman" pitchFamily="18" charset="0"/>
              </a:rPr>
              <a:t>Zitation</a:t>
            </a:r>
            <a:endParaRPr lang="cs-CZ" sz="2500" b="1" dirty="0">
              <a:latin typeface="Times New Roman" pitchFamily="18" charset="0"/>
              <a:cs typeface="Times New Roman" pitchFamily="18" charset="0"/>
            </a:endParaRPr>
          </a:p>
        </p:txBody>
      </p:sp>
      <p:sp>
        <p:nvSpPr>
          <p:cNvPr id="5" name="Obdélník 4"/>
          <p:cNvSpPr/>
          <p:nvPr/>
        </p:nvSpPr>
        <p:spPr>
          <a:xfrm>
            <a:off x="251520" y="1131590"/>
            <a:ext cx="8640960" cy="3528392"/>
          </a:xfrm>
          <a:prstGeom prst="rect">
            <a:avLst/>
          </a:prstGeom>
        </p:spPr>
        <p:style>
          <a:lnRef idx="1">
            <a:schemeClr val="accent1"/>
          </a:lnRef>
          <a:fillRef idx="2">
            <a:schemeClr val="accent1"/>
          </a:fillRef>
          <a:effectRef idx="1">
            <a:schemeClr val="accent1"/>
          </a:effectRef>
          <a:fontRef idx="minor">
            <a:schemeClr val="dk1"/>
          </a:fontRef>
        </p:style>
        <p:txBody>
          <a:bodyPr rtlCol="0" anchor="t" anchorCtr="0"/>
          <a:lstStyle/>
          <a:p>
            <a:endParaRPr lang="cs-CZ" sz="1100" dirty="0" smtClean="0">
              <a:latin typeface="Times New Roman" pitchFamily="18" charset="0"/>
              <a:cs typeface="Times New Roman" pitchFamily="18" charset="0"/>
            </a:endParaRPr>
          </a:p>
          <a:p>
            <a:pPr marL="342900" indent="-342900">
              <a:buAutoNum type="arabicPeriod"/>
            </a:pPr>
            <a:r>
              <a:rPr lang="cs-CZ" sz="1100" dirty="0">
                <a:latin typeface="Times New Roman" pitchFamily="18" charset="0"/>
                <a:cs typeface="Times New Roman" pitchFamily="18" charset="0"/>
                <a:hlinkClick r:id="rId2"/>
              </a:rPr>
              <a:t>http://</a:t>
            </a:r>
            <a:r>
              <a:rPr lang="cs-CZ" sz="1100" dirty="0" smtClean="0">
                <a:latin typeface="Times New Roman" pitchFamily="18" charset="0"/>
                <a:cs typeface="Times New Roman" pitchFamily="18" charset="0"/>
                <a:hlinkClick r:id="rId2"/>
              </a:rPr>
              <a:t>turretot-eco.spip.ac-rouen.fr/IMG/jpg/My_schoolbag.jpg</a:t>
            </a:r>
            <a:r>
              <a:rPr lang="cs-CZ" sz="1100" dirty="0" smtClean="0">
                <a:latin typeface="Times New Roman" pitchFamily="18" charset="0"/>
                <a:cs typeface="Times New Roman" pitchFamily="18" charset="0"/>
              </a:rPr>
              <a:t> (</a:t>
            </a:r>
            <a:r>
              <a:rPr lang="cs-CZ" sz="1100" dirty="0" err="1" smtClean="0">
                <a:latin typeface="Times New Roman" pitchFamily="18" charset="0"/>
                <a:cs typeface="Times New Roman" pitchFamily="18" charset="0"/>
              </a:rPr>
              <a:t>slide</a:t>
            </a:r>
            <a:r>
              <a:rPr lang="cs-CZ" sz="1100" dirty="0" smtClean="0">
                <a:latin typeface="Times New Roman" pitchFamily="18" charset="0"/>
                <a:cs typeface="Times New Roman" pitchFamily="18" charset="0"/>
              </a:rPr>
              <a:t>  1, 2, 3, 4, 5, 6)</a:t>
            </a:r>
          </a:p>
          <a:p>
            <a:pPr marL="342900" indent="-342900">
              <a:buAutoNum type="arabicPeriod"/>
            </a:pPr>
            <a:r>
              <a:rPr lang="cs-CZ" sz="1100" dirty="0">
                <a:latin typeface="Times New Roman" pitchFamily="18" charset="0"/>
                <a:cs typeface="Times New Roman" pitchFamily="18" charset="0"/>
                <a:hlinkClick r:id="rId3"/>
              </a:rPr>
              <a:t>http://</a:t>
            </a:r>
            <a:r>
              <a:rPr lang="cs-CZ" sz="1100" dirty="0" smtClean="0">
                <a:latin typeface="Times New Roman" pitchFamily="18" charset="0"/>
                <a:cs typeface="Times New Roman" pitchFamily="18" charset="0"/>
                <a:hlinkClick r:id="rId3"/>
              </a:rPr>
              <a:t>www.obec-brezina.cz/files/ckeditor/organizace/knihovna/nove-knihy-big.gif</a:t>
            </a:r>
            <a:r>
              <a:rPr lang="cs-CZ" sz="1100" dirty="0" smtClean="0">
                <a:latin typeface="Times New Roman" pitchFamily="18" charset="0"/>
                <a:cs typeface="Times New Roman" pitchFamily="18" charset="0"/>
              </a:rPr>
              <a:t>  (</a:t>
            </a:r>
            <a:r>
              <a:rPr lang="cs-CZ" sz="1100" dirty="0" err="1" smtClean="0">
                <a:latin typeface="Times New Roman" pitchFamily="18" charset="0"/>
                <a:cs typeface="Times New Roman" pitchFamily="18" charset="0"/>
              </a:rPr>
              <a:t>slide</a:t>
            </a:r>
            <a:r>
              <a:rPr lang="cs-CZ" sz="1100" dirty="0" smtClean="0">
                <a:latin typeface="Times New Roman" pitchFamily="18" charset="0"/>
                <a:cs typeface="Times New Roman" pitchFamily="18" charset="0"/>
              </a:rPr>
              <a:t> 1, 2, 3)</a:t>
            </a:r>
          </a:p>
          <a:p>
            <a:pPr marL="342900" indent="-342900">
              <a:buAutoNum type="arabicPeriod"/>
            </a:pPr>
            <a:r>
              <a:rPr lang="cs-CZ" sz="1100" dirty="0">
                <a:latin typeface="Times New Roman" pitchFamily="18" charset="0"/>
                <a:cs typeface="Times New Roman" pitchFamily="18" charset="0"/>
                <a:hlinkClick r:id="rId4"/>
              </a:rPr>
              <a:t>http://data.mojezoo.cz/ir/mojezoo/images/ContestModule-Contests/1-2000/279-image-File-chytry_pes--ifresize-200x--logo--</a:t>
            </a:r>
            <a:r>
              <a:rPr lang="cs-CZ" sz="1100" dirty="0" smtClean="0">
                <a:latin typeface="Times New Roman" pitchFamily="18" charset="0"/>
                <a:cs typeface="Times New Roman" pitchFamily="18" charset="0"/>
                <a:hlinkClick r:id="rId4"/>
              </a:rPr>
              <a:t>server-haficicz.jpg</a:t>
            </a:r>
            <a:r>
              <a:rPr lang="cs-CZ" sz="1100" dirty="0" smtClean="0">
                <a:latin typeface="Times New Roman" pitchFamily="18" charset="0"/>
                <a:cs typeface="Times New Roman" pitchFamily="18" charset="0"/>
              </a:rPr>
              <a:t> (</a:t>
            </a:r>
            <a:r>
              <a:rPr lang="cs-CZ" sz="1100" dirty="0" err="1" smtClean="0">
                <a:latin typeface="Times New Roman" pitchFamily="18" charset="0"/>
                <a:cs typeface="Times New Roman" pitchFamily="18" charset="0"/>
              </a:rPr>
              <a:t>slide</a:t>
            </a:r>
            <a:r>
              <a:rPr lang="cs-CZ" sz="1100" dirty="0" smtClean="0">
                <a:latin typeface="Times New Roman" pitchFamily="18" charset="0"/>
                <a:cs typeface="Times New Roman" pitchFamily="18" charset="0"/>
              </a:rPr>
              <a:t> 2)</a:t>
            </a:r>
          </a:p>
          <a:p>
            <a:pPr marL="342900" indent="-342900">
              <a:buAutoNum type="arabicPeriod"/>
            </a:pPr>
            <a:endParaRPr lang="cs-CZ" sz="1100" dirty="0" smtClean="0">
              <a:latin typeface="Times New Roman" pitchFamily="18" charset="0"/>
              <a:cs typeface="Times New Roman" pitchFamily="18" charset="0"/>
            </a:endParaRPr>
          </a:p>
          <a:p>
            <a:pPr indent="-342900">
              <a:buAutoNum type="arabicPeriod"/>
            </a:pPr>
            <a:endParaRPr lang="cs-CZ" sz="1400" dirty="0" smtClean="0">
              <a:latin typeface="Times New Roman" pitchFamily="18" charset="0"/>
              <a:cs typeface="Times New Roman" pitchFamily="18" charset="0"/>
            </a:endParaRPr>
          </a:p>
          <a:p>
            <a:pPr indent="-342900">
              <a:buAutoNum type="arabicPeriod"/>
            </a:pPr>
            <a:endParaRPr lang="cs-CZ" sz="1400" dirty="0" smtClean="0">
              <a:latin typeface="Times New Roman" pitchFamily="18" charset="0"/>
              <a:cs typeface="Times New Roman" pitchFamily="18" charset="0"/>
            </a:endParaRPr>
          </a:p>
          <a:p>
            <a:pPr indent="-342900">
              <a:buAutoNum type="arabicPeriod"/>
            </a:pPr>
            <a:endParaRPr lang="cs-CZ" sz="1400" dirty="0" smtClean="0">
              <a:latin typeface="Times New Roman" pitchFamily="18" charset="0"/>
              <a:cs typeface="Times New Roman" pitchFamily="18" charset="0"/>
            </a:endParaRPr>
          </a:p>
          <a:p>
            <a:pPr indent="-342900">
              <a:buAutoNum type="arabicPeriod"/>
            </a:pPr>
            <a:endParaRPr lang="cs-CZ" sz="1400" dirty="0" smtClean="0">
              <a:latin typeface="Times New Roman" pitchFamily="18" charset="0"/>
              <a:cs typeface="Times New Roman" pitchFamily="18" charset="0"/>
            </a:endParaRPr>
          </a:p>
          <a:p>
            <a:pPr indent="-342900">
              <a:buAutoNum type="arabicPeriod"/>
            </a:pPr>
            <a:endParaRPr lang="cs-CZ" sz="1400" dirty="0" smtClean="0">
              <a:latin typeface="Times New Roman" pitchFamily="18" charset="0"/>
              <a:cs typeface="Times New Roman" pitchFamily="18" charset="0"/>
            </a:endParaRPr>
          </a:p>
          <a:p>
            <a:pPr indent="-342900">
              <a:buAutoNum type="arabicPeriod"/>
            </a:pPr>
            <a:endParaRPr lang="cs-CZ" sz="1400" dirty="0" smtClean="0">
              <a:latin typeface="Times New Roman" pitchFamily="18" charset="0"/>
              <a:cs typeface="Times New Roman" pitchFamily="18" charset="0"/>
            </a:endParaRPr>
          </a:p>
          <a:p>
            <a:pPr indent="-342900">
              <a:buAutoNum type="arabicPeriod"/>
            </a:pPr>
            <a:endParaRPr lang="cs-CZ" sz="1400" dirty="0" smtClean="0">
              <a:latin typeface="Times New Roman" pitchFamily="18" charset="0"/>
              <a:cs typeface="Times New Roman" pitchFamily="18" charset="0"/>
            </a:endParaRPr>
          </a:p>
          <a:p>
            <a:endParaRPr lang="cs-CZ" sz="1400" dirty="0" smtClean="0">
              <a:latin typeface="Times New Roman" pitchFamily="18" charset="0"/>
              <a:cs typeface="Times New Roman" pitchFamily="18" charset="0"/>
            </a:endParaRPr>
          </a:p>
          <a:p>
            <a:pPr indent="-342900">
              <a:buAutoNum type="arabicPeriod"/>
            </a:pPr>
            <a:endParaRPr lang="cs-CZ" sz="1400" dirty="0" smtClean="0">
              <a:latin typeface="Times New Roman" pitchFamily="18" charset="0"/>
              <a:cs typeface="Times New Roman" pitchFamily="18" charset="0"/>
            </a:endParaRPr>
          </a:p>
          <a:p>
            <a:endParaRPr lang="cs-CZ" sz="1400" dirty="0" smtClean="0">
              <a:latin typeface="Times New Roman" pitchFamily="18" charset="0"/>
              <a:cs typeface="Times New Roman" pitchFamily="18" charset="0"/>
            </a:endParaRPr>
          </a:p>
          <a:p>
            <a:endParaRPr lang="cs-CZ" sz="1400" dirty="0" smtClean="0">
              <a:latin typeface="Times New Roman" pitchFamily="18" charset="0"/>
              <a:cs typeface="Times New Roman" pitchFamily="18" charset="0"/>
            </a:endParaRPr>
          </a:p>
          <a:p>
            <a:pPr marL="342900" indent="-342900">
              <a:buAutoNum type="arabicPeriod"/>
            </a:pPr>
            <a:endParaRPr lang="cs-CZ" sz="1400" dirty="0" smtClean="0">
              <a:latin typeface="Times New Roman" pitchFamily="18" charset="0"/>
              <a:cs typeface="Times New Roman" pitchFamily="18" charset="0"/>
            </a:endParaRPr>
          </a:p>
          <a:p>
            <a:pPr marL="342900" indent="-342900">
              <a:buAutoNum type="arabicPeriod"/>
            </a:pPr>
            <a:endParaRPr lang="cs-CZ" sz="1400" dirty="0" smtClean="0">
              <a:latin typeface="Times New Roman" pitchFamily="18" charset="0"/>
              <a:cs typeface="Times New Roman" pitchFamily="18" charset="0"/>
            </a:endParaRPr>
          </a:p>
          <a:p>
            <a:pPr marL="342900" indent="-342900">
              <a:buAutoNum type="arabicPeriod"/>
            </a:pPr>
            <a:endParaRPr lang="cs-CZ" sz="1400" dirty="0" smtClean="0">
              <a:latin typeface="Times New Roman" pitchFamily="18" charset="0"/>
              <a:cs typeface="Times New Roman" pitchFamily="18" charset="0"/>
            </a:endParaRPr>
          </a:p>
          <a:p>
            <a:pPr marL="342900" indent="-342900">
              <a:buAutoNum type="arabicPeriod"/>
            </a:pPr>
            <a:endParaRPr lang="cs-CZ" sz="1400" dirty="0" smtClean="0">
              <a:latin typeface="Times New Roman" pitchFamily="18" charset="0"/>
              <a:cs typeface="Times New Roman" pitchFamily="18" charset="0"/>
            </a:endParaRPr>
          </a:p>
          <a:p>
            <a:pPr marL="342900" indent="-342900">
              <a:buAutoNum type="arabicPeriod"/>
            </a:pPr>
            <a:endParaRPr lang="cs-CZ" sz="1400" dirty="0" smtClean="0">
              <a:latin typeface="Times New Roman" pitchFamily="18" charset="0"/>
              <a:cs typeface="Times New Roman" pitchFamily="18" charset="0"/>
            </a:endParaRPr>
          </a:p>
          <a:p>
            <a:pPr marL="342900" indent="-342900">
              <a:buAutoNum type="arabicPeriod"/>
            </a:pPr>
            <a:endParaRPr lang="cs-CZ" sz="1400" dirty="0" smtClean="0">
              <a:latin typeface="Times New Roman" pitchFamily="18" charset="0"/>
              <a:cs typeface="Times New Roman" pitchFamily="18" charset="0"/>
            </a:endParaRPr>
          </a:p>
          <a:p>
            <a:pPr marL="342900" indent="-342900">
              <a:buAutoNum type="arabicPeriod"/>
            </a:pPr>
            <a:endParaRPr lang="cs-CZ" sz="1400" dirty="0" smtClean="0">
              <a:latin typeface="Times New Roman" pitchFamily="18" charset="0"/>
              <a:cs typeface="Times New Roman" pitchFamily="18" charset="0"/>
            </a:endParaRPr>
          </a:p>
          <a:p>
            <a:pPr marL="342900" indent="-342900">
              <a:buAutoNum type="arabicPeriod"/>
            </a:pPr>
            <a:endParaRPr lang="cs-CZ" sz="1400" dirty="0" smtClean="0">
              <a:latin typeface="Times New Roman" pitchFamily="18" charset="0"/>
              <a:cs typeface="Times New Roman" pitchFamily="18" charset="0"/>
            </a:endParaRPr>
          </a:p>
          <a:p>
            <a:pPr marL="342900" indent="-342900">
              <a:buAutoNum type="arabicPeriod"/>
            </a:pPr>
            <a:endParaRPr lang="cs-CZ" sz="1400" dirty="0" smtClean="0">
              <a:latin typeface="Times New Roman" pitchFamily="18" charset="0"/>
              <a:cs typeface="Times New Roman" pitchFamily="18" charset="0"/>
            </a:endParaRPr>
          </a:p>
          <a:p>
            <a:pPr marL="342900" indent="-342900">
              <a:buAutoNum type="arabicPeriod"/>
            </a:pPr>
            <a:endParaRPr lang="cs-CZ" sz="1400" dirty="0" smtClean="0">
              <a:latin typeface="Times New Roman" pitchFamily="18" charset="0"/>
              <a:cs typeface="Times New Roman" pitchFamily="18" charset="0"/>
            </a:endParaRPr>
          </a:p>
          <a:p>
            <a:pPr marL="342900" indent="-342900">
              <a:buAutoNum type="arabicPeriod"/>
            </a:pPr>
            <a:endParaRPr lang="cs-CZ" sz="1400" dirty="0">
              <a:latin typeface="Times New Roman" pitchFamily="18" charset="0"/>
              <a:cs typeface="Times New Roman" pitchFamily="18" charset="0"/>
            </a:endParaRPr>
          </a:p>
        </p:txBody>
      </p:sp>
      <p:sp>
        <p:nvSpPr>
          <p:cNvPr id="6" name="TextovéPole 23"/>
          <p:cNvSpPr txBox="1"/>
          <p:nvPr/>
        </p:nvSpPr>
        <p:spPr>
          <a:xfrm>
            <a:off x="-15472" y="0"/>
            <a:ext cx="9144000" cy="492443"/>
          </a:xfrm>
          <a:prstGeom prst="rect">
            <a:avLst/>
          </a:prstGeom>
          <a:solidFill>
            <a:schemeClr val="accent6">
              <a:lumMod val="40000"/>
              <a:lumOff val="60000"/>
            </a:schemeClr>
          </a:solidFill>
        </p:spPr>
        <p:txBody>
          <a:bodyPr wrap="squar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000" dirty="0">
                <a:solidFill>
                  <a:schemeClr val="accent3">
                    <a:lumMod val="50000"/>
                  </a:schemeClr>
                </a:solidFill>
                <a:latin typeface="Times New Roman" pitchFamily="18" charset="0"/>
                <a:cs typeface="Times New Roman" pitchFamily="18" charset="0"/>
              </a:rPr>
              <a:t> </a:t>
            </a:r>
            <a:r>
              <a:rPr lang="cs-CZ" sz="1000" dirty="0" smtClean="0">
                <a:solidFill>
                  <a:schemeClr val="accent3">
                    <a:lumMod val="50000"/>
                  </a:schemeClr>
                </a:solidFill>
                <a:latin typeface="Times New Roman" pitchFamily="18" charset="0"/>
                <a:cs typeface="Times New Roman" pitchFamily="18" charset="0"/>
              </a:rPr>
              <a:t>        </a:t>
            </a:r>
            <a:r>
              <a:rPr lang="cs-CZ" sz="1600" b="1" dirty="0" smtClean="0">
                <a:solidFill>
                  <a:schemeClr val="accent3">
                    <a:lumMod val="50000"/>
                  </a:schemeClr>
                </a:solidFill>
                <a:latin typeface="Times New Roman" pitchFamily="18" charset="0"/>
                <a:cs typeface="Times New Roman" pitchFamily="18" charset="0"/>
              </a:rPr>
              <a:t>Německý jazyk</a:t>
            </a:r>
          </a:p>
          <a:p>
            <a:endParaRPr lang="cs-CZ" sz="1000" dirty="0">
              <a:latin typeface="Times New Roman" pitchFamily="18" charset="0"/>
              <a:cs typeface="Times New Roman" pitchFamily="18" charset="0"/>
            </a:endParaRPr>
          </a:p>
        </p:txBody>
      </p:sp>
    </p:spTree>
    <p:extLst>
      <p:ext uri="{BB962C8B-B14F-4D97-AF65-F5344CB8AC3E}">
        <p14:creationId xmlns:p14="http://schemas.microsoft.com/office/powerpoint/2010/main" val="1563686795"/>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solidFill>
          <a:schemeClr val="accent6">
            <a:lumMod val="40000"/>
            <a:lumOff val="60000"/>
          </a:schemeClr>
        </a:solidFill>
      </a:spPr>
      <a:bodyPr wrap="square" rtlCol="0">
        <a:spAutoFit/>
      </a:bodyPr>
      <a:lstStyle>
        <a:defPPr>
          <a:defRPr sz="1200" b="1" dirty="0" smtClean="0">
            <a:solidFill>
              <a:schemeClr val="accent3">
                <a:lumMod val="50000"/>
              </a:schemeClr>
            </a:solidFill>
          </a:defRPr>
        </a:defPPr>
      </a:lstStyle>
    </a:txDef>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1374</Words>
  <Application>Microsoft Office PowerPoint</Application>
  <PresentationFormat>Předvádění na obrazovce (16:9)</PresentationFormat>
  <Paragraphs>386</Paragraphs>
  <Slides>10</Slides>
  <Notes>8</Notes>
  <HiddenSlides>0</HiddenSlides>
  <MMClips>0</MMClips>
  <ScaleCrop>false</ScaleCrop>
  <HeadingPairs>
    <vt:vector size="4" baseType="variant">
      <vt:variant>
        <vt:lpstr>Motiv</vt:lpstr>
      </vt:variant>
      <vt:variant>
        <vt:i4>1</vt:i4>
      </vt:variant>
      <vt:variant>
        <vt:lpstr>Nadpisy snímků</vt:lpstr>
      </vt:variant>
      <vt:variant>
        <vt:i4>10</vt:i4>
      </vt:variant>
    </vt:vector>
  </HeadingPairs>
  <TitlesOfParts>
    <vt:vector size="11" baseType="lpstr">
      <vt:lpstr>Motiv sady Office</vt:lpstr>
      <vt:lpstr>4.1 Possessivpronomen / Přivlastňovací zájmena</vt:lpstr>
      <vt:lpstr>Prezentace aplikace PowerPoint</vt:lpstr>
      <vt:lpstr>4.3 Was Neues erfahren wir?</vt:lpstr>
      <vt:lpstr>Prezentace aplikace PowerPoint</vt:lpstr>
      <vt:lpstr>4.5 Was merkt ihr euch?</vt:lpstr>
      <vt:lpstr>4.6 Etwas zusätzlich für geschickte Schüler</vt:lpstr>
      <vt:lpstr>Prezentace aplikace PowerPoint</vt:lpstr>
      <vt:lpstr>4.8 Test</vt:lpstr>
      <vt:lpstr>Prezentace aplikace PowerPoint</vt:lpstr>
      <vt:lpstr>Prezentace aplikace PowerPoint</vt:lpstr>
    </vt:vector>
  </TitlesOfParts>
  <Company>Základní škla Děčín VI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prusa</dc:creator>
  <cp:lastModifiedBy>kadlecova</cp:lastModifiedBy>
  <cp:revision>413</cp:revision>
  <dcterms:created xsi:type="dcterms:W3CDTF">2010-10-18T18:21:56Z</dcterms:created>
  <dcterms:modified xsi:type="dcterms:W3CDTF">2013-06-23T20:24:13Z</dcterms:modified>
</cp:coreProperties>
</file>