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75" r:id="rId3"/>
    <p:sldId id="278" r:id="rId4"/>
    <p:sldId id="276" r:id="rId5"/>
    <p:sldId id="270" r:id="rId6"/>
    <p:sldId id="274" r:id="rId7"/>
    <p:sldId id="279" r:id="rId8"/>
    <p:sldId id="268"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59383"/>
    <a:srgbClr val="00B050"/>
    <a:srgbClr val="CCFFCC"/>
    <a:srgbClr val="FFFF99"/>
    <a:srgbClr val="FFFF00"/>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50" autoAdjust="0"/>
  </p:normalViewPr>
  <p:slideViewPr>
    <p:cSldViewPr>
      <p:cViewPr>
        <p:scale>
          <a:sx n="90" d="100"/>
          <a:sy n="90" d="100"/>
        </p:scale>
        <p:origin x="-810" y="-1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23.6.2013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376763028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23.6.2013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73621211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23.6.2013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23.6.2013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23.6.2013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23.6.2013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23.6.2013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23.6.2013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23.6.2013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23.6.2013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23.6.2013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23.6.2013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23.6.2013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6600">
            <a:alpha val="6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23.6.2013</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obec-brezina.cz/files/ckeditor/organizace/knihovna/nove-knihy-big.gif" TargetMode="External"/><Relationship Id="rId2" Type="http://schemas.openxmlformats.org/officeDocument/2006/relationships/hyperlink" Target="http://turretot-eco.spip.ac-rouen.fr/IMG/jpg/My_schoolbag.jpg" TargetMode="External"/><Relationship Id="rId1" Type="http://schemas.openxmlformats.org/officeDocument/2006/relationships/slideLayout" Target="../slideLayouts/slideLayout7.xml"/><Relationship Id="rId4" Type="http://schemas.openxmlformats.org/officeDocument/2006/relationships/hyperlink" Target="http://data.mojezoo.cz/ir/mojezoo/images/ContestModule-Contests/1-2000/279-image-File-chytry_pes--ifresize-200x--logo--server-haficicz.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4000"/>
            <a:ext cx="6767237" cy="477054"/>
          </a:xfrm>
        </p:spPr>
        <p:txBody>
          <a:bodyPr wrap="none">
            <a:spAutoFit/>
          </a:body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.1 </a:t>
            </a:r>
            <a:r>
              <a:rPr lang="cs-CZ" sz="2500" b="1" dirty="0" err="1" smtClean="0">
                <a:latin typeface="Times New Roman" pitchFamily="18" charset="0"/>
                <a:cs typeface="Times New Roman" pitchFamily="18" charset="0"/>
              </a:rPr>
              <a:t>Possessivpronomen</a:t>
            </a:r>
            <a:r>
              <a:rPr lang="cs-CZ" sz="2500" b="1" dirty="0" smtClean="0">
                <a:latin typeface="Times New Roman" pitchFamily="18" charset="0"/>
                <a:cs typeface="Times New Roman" pitchFamily="18" charset="0"/>
              </a:rPr>
              <a:t> / Přivlastňovací zájmena</a:t>
            </a:r>
            <a:endParaRPr lang="cs-CZ" sz="2500" b="1" dirty="0">
              <a:latin typeface="Times New Roman" pitchFamily="18" charset="0"/>
              <a:cs typeface="Times New Roman" pitchFamily="18" charset="0"/>
            </a:endParaRPr>
          </a:p>
        </p:txBody>
      </p:sp>
      <p:sp>
        <p:nvSpPr>
          <p:cNvPr id="5" name="TextovéPole 4"/>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a:t>
            </a:r>
            <a:r>
              <a:rPr lang="cs-CZ" sz="1200" b="1" dirty="0" smtClean="0">
                <a:solidFill>
                  <a:schemeClr val="accent3">
                    <a:lumMod val="50000"/>
                  </a:schemeClr>
                </a:solidFill>
                <a:latin typeface="Times New Roman" pitchFamily="18" charset="0"/>
                <a:cs typeface="Times New Roman" pitchFamily="18" charset="0"/>
              </a:rPr>
              <a:t> Mgr. Alena Horová</a:t>
            </a:r>
          </a:p>
          <a:p>
            <a:endParaRPr lang="cs-CZ" sz="1000" dirty="0">
              <a:latin typeface="Times New Roman" pitchFamily="18" charset="0"/>
              <a:cs typeface="Times New Roman" pitchFamily="18" charset="0"/>
            </a:endParaRPr>
          </a:p>
        </p:txBody>
      </p:sp>
      <p:pic>
        <p:nvPicPr>
          <p:cNvPr id="6"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121871" y="4515966"/>
            <a:ext cx="3029719" cy="612000"/>
          </a:xfrm>
          <a:prstGeom prst="rect">
            <a:avLst/>
          </a:prstGeom>
          <a:noFill/>
          <a:ln>
            <a:noFill/>
          </a:ln>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19728" y="1302404"/>
            <a:ext cx="1404000" cy="15573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27" name="TextovéPole 26"/>
          <p:cNvSpPr txBox="1"/>
          <p:nvPr/>
        </p:nvSpPr>
        <p:spPr>
          <a:xfrm>
            <a:off x="677402" y="2963728"/>
            <a:ext cx="1426994"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chemeClr val="accent3">
                    <a:lumMod val="50000"/>
                  </a:schemeClr>
                </a:solidFill>
                <a:latin typeface="Times New Roman" pitchFamily="18" charset="0"/>
                <a:cs typeface="Times New Roman" pitchFamily="18" charset="0"/>
              </a:rPr>
              <a:t>ein</a:t>
            </a:r>
            <a:r>
              <a:rPr lang="cs-CZ" sz="2000" b="1" dirty="0" smtClean="0">
                <a:solidFill>
                  <a:schemeClr val="accent3">
                    <a:lumMod val="50000"/>
                  </a:schemeClr>
                </a:solidFill>
                <a:latin typeface="Times New Roman" pitchFamily="18" charset="0"/>
                <a:cs typeface="Times New Roman" pitchFamily="18" charset="0"/>
              </a:rPr>
              <a:t> </a:t>
            </a:r>
            <a:r>
              <a:rPr lang="cs-CZ" sz="2000" b="1" dirty="0" err="1" smtClean="0">
                <a:solidFill>
                  <a:schemeClr val="accent3">
                    <a:lumMod val="50000"/>
                  </a:schemeClr>
                </a:solidFill>
                <a:latin typeface="Times New Roman" pitchFamily="18" charset="0"/>
                <a:cs typeface="Times New Roman" pitchFamily="18" charset="0"/>
              </a:rPr>
              <a:t>Bleistift</a:t>
            </a:r>
            <a:endParaRPr lang="cs-CZ" sz="2000" b="1" dirty="0" smtClean="0">
              <a:solidFill>
                <a:schemeClr val="accent3">
                  <a:lumMod val="50000"/>
                </a:schemeClr>
              </a:solidFill>
              <a:latin typeface="Times New Roman" pitchFamily="18" charset="0"/>
              <a:cs typeface="Times New Roman" pitchFamily="18" charset="0"/>
            </a:endParaRPr>
          </a:p>
        </p:txBody>
      </p:sp>
      <p:sp>
        <p:nvSpPr>
          <p:cNvPr id="30" name="TextovéPole 29"/>
          <p:cNvSpPr txBox="1"/>
          <p:nvPr/>
        </p:nvSpPr>
        <p:spPr>
          <a:xfrm>
            <a:off x="2771800" y="2963728"/>
            <a:ext cx="1425583"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chemeClr val="accent3">
                    <a:lumMod val="50000"/>
                  </a:schemeClr>
                </a:solidFill>
                <a:latin typeface="Times New Roman" pitchFamily="18" charset="0"/>
                <a:cs typeface="Times New Roman" pitchFamily="18" charset="0"/>
              </a:rPr>
              <a:t>eine</a:t>
            </a:r>
            <a:r>
              <a:rPr lang="cs-CZ" sz="2000" b="1" dirty="0" smtClean="0">
                <a:solidFill>
                  <a:schemeClr val="accent3">
                    <a:lumMod val="50000"/>
                  </a:schemeClr>
                </a:solidFill>
                <a:latin typeface="Times New Roman" pitchFamily="18" charset="0"/>
                <a:cs typeface="Times New Roman" pitchFamily="18" charset="0"/>
              </a:rPr>
              <a:t> </a:t>
            </a:r>
            <a:r>
              <a:rPr lang="cs-CZ" sz="2000" b="1" dirty="0" err="1" smtClean="0">
                <a:solidFill>
                  <a:schemeClr val="accent3">
                    <a:lumMod val="50000"/>
                  </a:schemeClr>
                </a:solidFill>
                <a:latin typeface="Times New Roman" pitchFamily="18" charset="0"/>
                <a:cs typeface="Times New Roman" pitchFamily="18" charset="0"/>
              </a:rPr>
              <a:t>Schere</a:t>
            </a:r>
            <a:endParaRPr lang="cs-CZ" sz="2000" b="1" dirty="0" smtClean="0">
              <a:solidFill>
                <a:schemeClr val="accent3">
                  <a:lumMod val="50000"/>
                </a:schemeClr>
              </a:solidFill>
              <a:latin typeface="Times New Roman" pitchFamily="18" charset="0"/>
              <a:cs typeface="Times New Roman" pitchFamily="18" charset="0"/>
            </a:endParaRPr>
          </a:p>
        </p:txBody>
      </p:sp>
      <p:sp>
        <p:nvSpPr>
          <p:cNvPr id="32" name="TextovéPole 31"/>
          <p:cNvSpPr txBox="1"/>
          <p:nvPr/>
        </p:nvSpPr>
        <p:spPr>
          <a:xfrm>
            <a:off x="6798306" y="2963728"/>
            <a:ext cx="1374094"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chemeClr val="accent3">
                    <a:lumMod val="50000"/>
                  </a:schemeClr>
                </a:solidFill>
                <a:latin typeface="Times New Roman" pitchFamily="18" charset="0"/>
                <a:cs typeface="Times New Roman" pitchFamily="18" charset="0"/>
              </a:rPr>
              <a:t>die</a:t>
            </a:r>
            <a:r>
              <a:rPr lang="cs-CZ" sz="2000" b="1" dirty="0" smtClean="0">
                <a:solidFill>
                  <a:schemeClr val="accent3">
                    <a:lumMod val="50000"/>
                  </a:schemeClr>
                </a:solidFill>
                <a:latin typeface="Times New Roman" pitchFamily="18" charset="0"/>
                <a:cs typeface="Times New Roman" pitchFamily="18" charset="0"/>
              </a:rPr>
              <a:t> </a:t>
            </a:r>
            <a:r>
              <a:rPr lang="cs-CZ" sz="2000" b="1" dirty="0" err="1" smtClean="0">
                <a:solidFill>
                  <a:schemeClr val="accent3">
                    <a:lumMod val="50000"/>
                  </a:schemeClr>
                </a:solidFill>
                <a:latin typeface="Times New Roman" pitchFamily="18" charset="0"/>
                <a:cs typeface="Times New Roman" pitchFamily="18" charset="0"/>
              </a:rPr>
              <a:t>Bücher</a:t>
            </a:r>
            <a:endParaRPr lang="cs-CZ" sz="2000" b="1" dirty="0" smtClean="0">
              <a:solidFill>
                <a:schemeClr val="accent3">
                  <a:lumMod val="50000"/>
                </a:schemeClr>
              </a:solidFill>
              <a:latin typeface="Times New Roman" pitchFamily="18" charset="0"/>
              <a:cs typeface="Times New Roman" pitchFamily="18" charset="0"/>
            </a:endParaRPr>
          </a:p>
        </p:txBody>
      </p:sp>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735960" y="1275606"/>
            <a:ext cx="1476000" cy="1584176"/>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4" name="Picture 3"/>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4788184" y="1275606"/>
            <a:ext cx="1440000" cy="1584176"/>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18" name="TextovéPole 17"/>
          <p:cNvSpPr txBox="1"/>
          <p:nvPr/>
        </p:nvSpPr>
        <p:spPr>
          <a:xfrm>
            <a:off x="570803" y="3435846"/>
            <a:ext cx="1640193"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smtClean="0">
                <a:solidFill>
                  <a:srgbClr val="C00000"/>
                </a:solidFill>
                <a:latin typeface="Times New Roman" pitchFamily="18" charset="0"/>
                <a:cs typeface="Times New Roman" pitchFamily="18" charset="0"/>
              </a:rPr>
              <a:t>mein </a:t>
            </a:r>
            <a:r>
              <a:rPr lang="cs-CZ" sz="2000" b="1" dirty="0" err="1" smtClean="0">
                <a:solidFill>
                  <a:srgbClr val="C00000"/>
                </a:solidFill>
                <a:latin typeface="Times New Roman" pitchFamily="18" charset="0"/>
                <a:cs typeface="Times New Roman" pitchFamily="18" charset="0"/>
              </a:rPr>
              <a:t>Bleistift</a:t>
            </a:r>
            <a:endParaRPr lang="cs-CZ" sz="2000" b="1" dirty="0" smtClean="0">
              <a:solidFill>
                <a:srgbClr val="C00000"/>
              </a:solidFill>
              <a:latin typeface="Times New Roman" pitchFamily="18" charset="0"/>
              <a:cs typeface="Times New Roman" pitchFamily="18" charset="0"/>
            </a:endParaRPr>
          </a:p>
        </p:txBody>
      </p:sp>
      <p:sp>
        <p:nvSpPr>
          <p:cNvPr id="19" name="TextovéPole 18"/>
          <p:cNvSpPr txBox="1"/>
          <p:nvPr/>
        </p:nvSpPr>
        <p:spPr>
          <a:xfrm>
            <a:off x="2699792" y="3435846"/>
            <a:ext cx="1638782"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rgbClr val="C00000"/>
                </a:solidFill>
                <a:latin typeface="Times New Roman" pitchFamily="18" charset="0"/>
                <a:cs typeface="Times New Roman" pitchFamily="18" charset="0"/>
              </a:rPr>
              <a:t>meine</a:t>
            </a:r>
            <a:r>
              <a:rPr lang="cs-CZ" sz="2000" b="1" dirty="0" smtClean="0">
                <a:solidFill>
                  <a:srgbClr val="C00000"/>
                </a:solidFill>
                <a:latin typeface="Times New Roman" pitchFamily="18" charset="0"/>
                <a:cs typeface="Times New Roman" pitchFamily="18" charset="0"/>
              </a:rPr>
              <a:t> </a:t>
            </a:r>
            <a:r>
              <a:rPr lang="cs-CZ" sz="2000" b="1" dirty="0" err="1" smtClean="0">
                <a:solidFill>
                  <a:srgbClr val="C00000"/>
                </a:solidFill>
                <a:latin typeface="Times New Roman" pitchFamily="18" charset="0"/>
                <a:cs typeface="Times New Roman" pitchFamily="18" charset="0"/>
              </a:rPr>
              <a:t>Schere</a:t>
            </a:r>
            <a:endParaRPr lang="cs-CZ" sz="2000" b="1" dirty="0" smtClean="0">
              <a:solidFill>
                <a:srgbClr val="C00000"/>
              </a:solidFill>
              <a:latin typeface="Times New Roman" pitchFamily="18" charset="0"/>
              <a:cs typeface="Times New Roman" pitchFamily="18" charset="0"/>
            </a:endParaRPr>
          </a:p>
        </p:txBody>
      </p:sp>
      <p:sp>
        <p:nvSpPr>
          <p:cNvPr id="20" name="TextovéPole 19"/>
          <p:cNvSpPr txBox="1"/>
          <p:nvPr/>
        </p:nvSpPr>
        <p:spPr>
          <a:xfrm>
            <a:off x="6687316" y="3435846"/>
            <a:ext cx="1701108"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rgbClr val="C00000"/>
                </a:solidFill>
                <a:latin typeface="Times New Roman" pitchFamily="18" charset="0"/>
                <a:cs typeface="Times New Roman" pitchFamily="18" charset="0"/>
              </a:rPr>
              <a:t>meine</a:t>
            </a:r>
            <a:r>
              <a:rPr lang="cs-CZ" sz="2000" b="1" dirty="0" smtClean="0">
                <a:solidFill>
                  <a:srgbClr val="C00000"/>
                </a:solidFill>
                <a:latin typeface="Times New Roman" pitchFamily="18" charset="0"/>
                <a:cs typeface="Times New Roman" pitchFamily="18" charset="0"/>
              </a:rPr>
              <a:t> </a:t>
            </a:r>
            <a:r>
              <a:rPr lang="cs-CZ" sz="2000" b="1" dirty="0" err="1" smtClean="0">
                <a:solidFill>
                  <a:srgbClr val="C00000"/>
                </a:solidFill>
                <a:latin typeface="Times New Roman" pitchFamily="18" charset="0"/>
                <a:cs typeface="Times New Roman" pitchFamily="18" charset="0"/>
              </a:rPr>
              <a:t>Bücher</a:t>
            </a:r>
            <a:endParaRPr lang="cs-CZ" sz="2000" b="1" dirty="0" smtClean="0">
              <a:solidFill>
                <a:srgbClr val="C00000"/>
              </a:solidFill>
              <a:latin typeface="Times New Roman" pitchFamily="18" charset="0"/>
              <a:cs typeface="Times New Roman" pitchFamily="18" charset="0"/>
            </a:endParaRPr>
          </a:p>
        </p:txBody>
      </p:sp>
      <p:pic>
        <p:nvPicPr>
          <p:cNvPr id="21" name="Picture 3"/>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6804408" y="1275606"/>
            <a:ext cx="1440000" cy="1584176"/>
          </a:xfrm>
          <a:prstGeom prst="rect">
            <a:avLst/>
          </a:prstGeom>
          <a:solidFill>
            <a:schemeClr val="bg1"/>
          </a:solidFill>
          <a:ln w="31750">
            <a:solidFill>
              <a:srgbClr val="C00000"/>
            </a:solidFill>
          </a:ln>
          <a:extLst/>
        </p:spPr>
      </p:pic>
      <p:sp>
        <p:nvSpPr>
          <p:cNvPr id="22" name="TextovéPole 21"/>
          <p:cNvSpPr txBox="1"/>
          <p:nvPr/>
        </p:nvSpPr>
        <p:spPr>
          <a:xfrm>
            <a:off x="4937699" y="2963728"/>
            <a:ext cx="1146469"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chemeClr val="accent3">
                    <a:lumMod val="50000"/>
                  </a:schemeClr>
                </a:solidFill>
                <a:latin typeface="Times New Roman" pitchFamily="18" charset="0"/>
                <a:cs typeface="Times New Roman" pitchFamily="18" charset="0"/>
              </a:rPr>
              <a:t>ein</a:t>
            </a:r>
            <a:r>
              <a:rPr lang="cs-CZ" sz="2000" b="1" dirty="0" smtClean="0">
                <a:solidFill>
                  <a:schemeClr val="accent3">
                    <a:lumMod val="50000"/>
                  </a:schemeClr>
                </a:solidFill>
                <a:latin typeface="Times New Roman" pitchFamily="18" charset="0"/>
                <a:cs typeface="Times New Roman" pitchFamily="18" charset="0"/>
              </a:rPr>
              <a:t> Buch</a:t>
            </a:r>
          </a:p>
        </p:txBody>
      </p:sp>
      <p:sp>
        <p:nvSpPr>
          <p:cNvPr id="23" name="TextovéPole 22"/>
          <p:cNvSpPr txBox="1"/>
          <p:nvPr/>
        </p:nvSpPr>
        <p:spPr>
          <a:xfrm>
            <a:off x="4860032" y="3435846"/>
            <a:ext cx="1359668"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smtClean="0">
                <a:solidFill>
                  <a:srgbClr val="C00000"/>
                </a:solidFill>
                <a:latin typeface="Times New Roman" pitchFamily="18" charset="0"/>
                <a:cs typeface="Times New Roman" pitchFamily="18" charset="0"/>
              </a:rPr>
              <a:t>mein Buch</a:t>
            </a:r>
          </a:p>
        </p:txBody>
      </p:sp>
      <p:sp>
        <p:nvSpPr>
          <p:cNvPr id="25" name="TextovéPole 24"/>
          <p:cNvSpPr txBox="1"/>
          <p:nvPr/>
        </p:nvSpPr>
        <p:spPr>
          <a:xfrm>
            <a:off x="611560" y="3939902"/>
            <a:ext cx="1569660"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smtClean="0">
                <a:solidFill>
                  <a:srgbClr val="C00000"/>
                </a:solidFill>
                <a:latin typeface="Times New Roman" pitchFamily="18" charset="0"/>
                <a:cs typeface="Times New Roman" pitchFamily="18" charset="0"/>
              </a:rPr>
              <a:t>dein</a:t>
            </a:r>
            <a:r>
              <a:rPr lang="cs-CZ" sz="2000" b="1" dirty="0" smtClean="0">
                <a:solidFill>
                  <a:srgbClr val="C00000"/>
                </a:solidFill>
                <a:latin typeface="Times New Roman" pitchFamily="18" charset="0"/>
                <a:cs typeface="Times New Roman" pitchFamily="18" charset="0"/>
              </a:rPr>
              <a:t> </a:t>
            </a:r>
            <a:r>
              <a:rPr lang="cs-CZ" sz="2000" b="1" dirty="0" err="1" smtClean="0">
                <a:solidFill>
                  <a:srgbClr val="C00000"/>
                </a:solidFill>
                <a:latin typeface="Times New Roman" pitchFamily="18" charset="0"/>
                <a:cs typeface="Times New Roman" pitchFamily="18" charset="0"/>
              </a:rPr>
              <a:t>Bleistift</a:t>
            </a:r>
            <a:endParaRPr lang="cs-CZ" sz="2000" b="1" dirty="0" smtClean="0">
              <a:solidFill>
                <a:srgbClr val="C00000"/>
              </a:solidFill>
              <a:latin typeface="Times New Roman" pitchFamily="18" charset="0"/>
              <a:cs typeface="Times New Roman" pitchFamily="18" charset="0"/>
            </a:endParaRPr>
          </a:p>
        </p:txBody>
      </p:sp>
      <p:sp>
        <p:nvSpPr>
          <p:cNvPr id="33" name="TextovéPole 32"/>
          <p:cNvSpPr txBox="1"/>
          <p:nvPr/>
        </p:nvSpPr>
        <p:spPr>
          <a:xfrm>
            <a:off x="2715718" y="3939902"/>
            <a:ext cx="1568250"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a:solidFill>
                  <a:srgbClr val="C00000"/>
                </a:solidFill>
                <a:latin typeface="Times New Roman" pitchFamily="18" charset="0"/>
                <a:cs typeface="Times New Roman" pitchFamily="18" charset="0"/>
              </a:rPr>
              <a:t>d</a:t>
            </a:r>
            <a:r>
              <a:rPr lang="cs-CZ" sz="2000" b="1" dirty="0" err="1" smtClean="0">
                <a:solidFill>
                  <a:srgbClr val="C00000"/>
                </a:solidFill>
                <a:latin typeface="Times New Roman" pitchFamily="18" charset="0"/>
                <a:cs typeface="Times New Roman" pitchFamily="18" charset="0"/>
              </a:rPr>
              <a:t>eine</a:t>
            </a:r>
            <a:r>
              <a:rPr lang="cs-CZ" sz="2000" b="1" dirty="0" smtClean="0">
                <a:solidFill>
                  <a:srgbClr val="C00000"/>
                </a:solidFill>
                <a:latin typeface="Times New Roman" pitchFamily="18" charset="0"/>
                <a:cs typeface="Times New Roman" pitchFamily="18" charset="0"/>
              </a:rPr>
              <a:t> </a:t>
            </a:r>
            <a:r>
              <a:rPr lang="cs-CZ" sz="2000" b="1" dirty="0" err="1" smtClean="0">
                <a:solidFill>
                  <a:srgbClr val="C00000"/>
                </a:solidFill>
                <a:latin typeface="Times New Roman" pitchFamily="18" charset="0"/>
                <a:cs typeface="Times New Roman" pitchFamily="18" charset="0"/>
              </a:rPr>
              <a:t>Schere</a:t>
            </a:r>
            <a:endParaRPr lang="cs-CZ" sz="2000" b="1" dirty="0" smtClean="0">
              <a:solidFill>
                <a:srgbClr val="C00000"/>
              </a:solidFill>
              <a:latin typeface="Times New Roman" pitchFamily="18" charset="0"/>
              <a:cs typeface="Times New Roman" pitchFamily="18" charset="0"/>
            </a:endParaRPr>
          </a:p>
        </p:txBody>
      </p:sp>
      <p:sp>
        <p:nvSpPr>
          <p:cNvPr id="34" name="TextovéPole 33"/>
          <p:cNvSpPr txBox="1"/>
          <p:nvPr/>
        </p:nvSpPr>
        <p:spPr>
          <a:xfrm>
            <a:off x="4895299" y="3939902"/>
            <a:ext cx="1289135"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a:solidFill>
                  <a:srgbClr val="C00000"/>
                </a:solidFill>
                <a:latin typeface="Times New Roman" pitchFamily="18" charset="0"/>
                <a:cs typeface="Times New Roman" pitchFamily="18" charset="0"/>
              </a:rPr>
              <a:t>d</a:t>
            </a:r>
            <a:r>
              <a:rPr lang="cs-CZ" sz="2000" b="1" dirty="0" err="1" smtClean="0">
                <a:solidFill>
                  <a:srgbClr val="C00000"/>
                </a:solidFill>
                <a:latin typeface="Times New Roman" pitchFamily="18" charset="0"/>
                <a:cs typeface="Times New Roman" pitchFamily="18" charset="0"/>
              </a:rPr>
              <a:t>ein</a:t>
            </a:r>
            <a:r>
              <a:rPr lang="cs-CZ" sz="2000" b="1" dirty="0" smtClean="0">
                <a:solidFill>
                  <a:srgbClr val="C00000"/>
                </a:solidFill>
                <a:latin typeface="Times New Roman" pitchFamily="18" charset="0"/>
                <a:cs typeface="Times New Roman" pitchFamily="18" charset="0"/>
              </a:rPr>
              <a:t> Buch</a:t>
            </a:r>
          </a:p>
        </p:txBody>
      </p:sp>
      <p:sp>
        <p:nvSpPr>
          <p:cNvPr id="35" name="TextovéPole 34"/>
          <p:cNvSpPr txBox="1"/>
          <p:nvPr/>
        </p:nvSpPr>
        <p:spPr>
          <a:xfrm>
            <a:off x="6757849" y="3939902"/>
            <a:ext cx="1630575" cy="400110"/>
          </a:xfrm>
          <a:prstGeom prst="rect">
            <a:avLst/>
          </a:prstGeom>
          <a:solidFill>
            <a:schemeClr val="bg1">
              <a:lumMod val="95000"/>
            </a:schemeClr>
          </a:solidFill>
          <a:ln w="31750">
            <a:solidFill>
              <a:srgbClr val="C00000"/>
            </a:solidFill>
          </a:ln>
        </p:spPr>
        <p:txBody>
          <a:bodyPr wrap="none" rtlCol="0">
            <a:spAutoFit/>
          </a:bodyPr>
          <a:lstStyle/>
          <a:p>
            <a:pPr algn="ctr"/>
            <a:r>
              <a:rPr lang="cs-CZ" sz="2000" b="1" dirty="0" err="1">
                <a:solidFill>
                  <a:srgbClr val="C00000"/>
                </a:solidFill>
                <a:latin typeface="Times New Roman" pitchFamily="18" charset="0"/>
                <a:cs typeface="Times New Roman" pitchFamily="18" charset="0"/>
              </a:rPr>
              <a:t>d</a:t>
            </a:r>
            <a:r>
              <a:rPr lang="cs-CZ" sz="2000" b="1" dirty="0" err="1" smtClean="0">
                <a:solidFill>
                  <a:srgbClr val="C00000"/>
                </a:solidFill>
                <a:latin typeface="Times New Roman" pitchFamily="18" charset="0"/>
                <a:cs typeface="Times New Roman" pitchFamily="18" charset="0"/>
              </a:rPr>
              <a:t>eine</a:t>
            </a:r>
            <a:r>
              <a:rPr lang="cs-CZ" sz="2000" b="1" dirty="0" smtClean="0">
                <a:solidFill>
                  <a:srgbClr val="C00000"/>
                </a:solidFill>
                <a:latin typeface="Times New Roman" pitchFamily="18" charset="0"/>
                <a:cs typeface="Times New Roman" pitchFamily="18" charset="0"/>
              </a:rPr>
              <a:t> </a:t>
            </a:r>
            <a:r>
              <a:rPr lang="cs-CZ" sz="2000" b="1" dirty="0" err="1" smtClean="0">
                <a:solidFill>
                  <a:srgbClr val="C00000"/>
                </a:solidFill>
                <a:latin typeface="Times New Roman" pitchFamily="18" charset="0"/>
                <a:cs typeface="Times New Roman" pitchFamily="18" charset="0"/>
              </a:rPr>
              <a:t>Bücher</a:t>
            </a:r>
            <a:endParaRPr lang="cs-CZ" sz="2000" b="1" dirty="0" smtClean="0">
              <a:solidFill>
                <a:srgbClr val="C00000"/>
              </a:solidFill>
              <a:latin typeface="Times New Roman" pitchFamily="18" charset="0"/>
              <a:cs typeface="Times New Roman" pitchFamily="18" charset="0"/>
            </a:endParaRPr>
          </a:p>
        </p:txBody>
      </p:sp>
      <p:sp>
        <p:nvSpPr>
          <p:cNvPr id="26"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.10 </a:t>
            </a:r>
            <a:r>
              <a:rPr lang="cs-CZ" sz="2500" b="1" dirty="0" err="1" smtClean="0">
                <a:latin typeface="Times New Roman" pitchFamily="18" charset="0"/>
                <a:cs typeface="Times New Roman" pitchFamily="18" charset="0"/>
              </a:rPr>
              <a:t>Annotation</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678451125"/>
              </p:ext>
            </p:extLst>
          </p:nvPr>
        </p:nvGraphicFramePr>
        <p:xfrm>
          <a:off x="1043608" y="1275606"/>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imes New Roman" pitchFamily="18" charset="0"/>
                          <a:cs typeface="Times New Roman" pitchFamily="18" charset="0"/>
                        </a:rPr>
                        <a:t>Mgr. </a:t>
                      </a:r>
                      <a:r>
                        <a:rPr lang="cs-CZ" smtClean="0">
                          <a:latin typeface="Times New Roman" pitchFamily="18" charset="0"/>
                          <a:cs typeface="Times New Roman" pitchFamily="18" charset="0"/>
                        </a:rPr>
                        <a:t>Alena</a:t>
                      </a:r>
                      <a:r>
                        <a:rPr lang="cs-CZ" baseline="0" smtClean="0">
                          <a:latin typeface="Times New Roman" pitchFamily="18" charset="0"/>
                          <a:cs typeface="Times New Roman" pitchFamily="18" charset="0"/>
                        </a:rPr>
                        <a:t> Horová</a:t>
                      </a:r>
                      <a:endParaRPr lang="cs-CZ" smtClean="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06/2013</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7</a:t>
                      </a:r>
                      <a:r>
                        <a:rPr lang="cs-CZ" smtClean="0">
                          <a:latin typeface="Times New Roman" pitchFamily="18" charset="0"/>
                          <a:cs typeface="Times New Roman" pitchFamily="18" charset="0"/>
                        </a:rPr>
                        <a:t>. </a:t>
                      </a:r>
                      <a:r>
                        <a:rPr lang="cs-CZ" dirty="0" smtClean="0">
                          <a:latin typeface="Times New Roman" pitchFamily="18" charset="0"/>
                          <a:cs typeface="Times New Roman" pitchFamily="18" charset="0"/>
                        </a:rPr>
                        <a:t>-</a:t>
                      </a:r>
                      <a:r>
                        <a:rPr lang="cs-CZ" baseline="0" dirty="0" smtClean="0">
                          <a:latin typeface="Times New Roman" pitchFamily="18" charset="0"/>
                          <a:cs typeface="Times New Roman" pitchFamily="18" charset="0"/>
                        </a:rPr>
                        <a:t> 9</a:t>
                      </a:r>
                      <a:r>
                        <a:rPr lang="cs-CZ" dirty="0" smtClean="0">
                          <a:latin typeface="Times New Roman" pitchFamily="18" charset="0"/>
                          <a:cs typeface="Times New Roman" pitchFamily="18" charset="0"/>
                        </a:rPr>
                        <a:t>.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Přivlastňovací</a:t>
                      </a:r>
                      <a:r>
                        <a:rPr lang="cs-CZ" baseline="0" dirty="0" smtClean="0">
                          <a:latin typeface="Times New Roman" pitchFamily="18" charset="0"/>
                          <a:cs typeface="Times New Roman" pitchFamily="18" charset="0"/>
                        </a:rPr>
                        <a:t> zájmena, školní pomůcky, pády</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a:t>
                      </a:r>
                      <a:r>
                        <a:rPr lang="cs-CZ" baseline="0" dirty="0" smtClean="0">
                          <a:latin typeface="Times New Roman" pitchFamily="18" charset="0"/>
                          <a:cs typeface="Times New Roman" pitchFamily="18" charset="0"/>
                        </a:rPr>
                        <a:t> popisující problematiku přivlastňovacích zájmen a slovní zásobu k tématu škola.</a:t>
                      </a:r>
                      <a:endParaRPr lang="cs-CZ" dirty="0">
                        <a:latin typeface="Times New Roman" pitchFamily="18" charset="0"/>
                        <a:cs typeface="Times New Roman" pitchFamily="18" charset="0"/>
                      </a:endParaRPr>
                    </a:p>
                  </a:txBody>
                  <a:tcPr/>
                </a:tc>
              </a:tr>
            </a:tbl>
          </a:graphicData>
        </a:graphic>
      </p:graphicFrame>
      <p:sp>
        <p:nvSpPr>
          <p:cNvPr id="5"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3775481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Přímá spojnice 14"/>
          <p:cNvCxnSpPr/>
          <p:nvPr/>
        </p:nvCxnSpPr>
        <p:spPr>
          <a:xfrm>
            <a:off x="7308304" y="2067694"/>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851920" y="1995686"/>
            <a:ext cx="1152128" cy="936104"/>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220072" y="1988059"/>
            <a:ext cx="1116000" cy="943731"/>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9" name="Picture 3"/>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6588344" y="1993896"/>
            <a:ext cx="1080000" cy="937894"/>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20" name="TextovéPole 19"/>
          <p:cNvSpPr txBox="1"/>
          <p:nvPr/>
        </p:nvSpPr>
        <p:spPr>
          <a:xfrm>
            <a:off x="3915669" y="3097292"/>
            <a:ext cx="872355"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Bleistift</a:t>
            </a:r>
            <a:endParaRPr lang="cs-CZ" sz="1600" b="1" dirty="0" smtClean="0">
              <a:solidFill>
                <a:srgbClr val="C00000"/>
              </a:solidFill>
              <a:latin typeface="Times New Roman" pitchFamily="18" charset="0"/>
              <a:cs typeface="Times New Roman" pitchFamily="18" charset="0"/>
            </a:endParaRPr>
          </a:p>
        </p:txBody>
      </p:sp>
      <p:sp>
        <p:nvSpPr>
          <p:cNvPr id="23" name="TextovéPole 22"/>
          <p:cNvSpPr txBox="1"/>
          <p:nvPr/>
        </p:nvSpPr>
        <p:spPr>
          <a:xfrm>
            <a:off x="5382117" y="3097292"/>
            <a:ext cx="77405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Schere</a:t>
            </a:r>
            <a:endParaRPr lang="cs-CZ" sz="1600" b="1" dirty="0" smtClean="0">
              <a:solidFill>
                <a:srgbClr val="C00000"/>
              </a:solidFill>
              <a:latin typeface="Times New Roman" pitchFamily="18" charset="0"/>
              <a:cs typeface="Times New Roman" pitchFamily="18" charset="0"/>
            </a:endParaRPr>
          </a:p>
        </p:txBody>
      </p:sp>
      <p:sp>
        <p:nvSpPr>
          <p:cNvPr id="26" name="TextovéPole 25"/>
          <p:cNvSpPr txBox="1"/>
          <p:nvPr/>
        </p:nvSpPr>
        <p:spPr>
          <a:xfrm>
            <a:off x="6817211" y="3097292"/>
            <a:ext cx="63991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Buch</a:t>
            </a:r>
          </a:p>
        </p:txBody>
      </p:sp>
      <p:sp>
        <p:nvSpPr>
          <p:cNvPr id="28" name="TextovéPole 27"/>
          <p:cNvSpPr txBox="1"/>
          <p:nvPr/>
        </p:nvSpPr>
        <p:spPr>
          <a:xfrm>
            <a:off x="2339752" y="3579862"/>
            <a:ext cx="1095173"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G E N U S</a:t>
            </a:r>
          </a:p>
        </p:txBody>
      </p:sp>
      <p:sp>
        <p:nvSpPr>
          <p:cNvPr id="34" name="TextovéPole 33"/>
          <p:cNvSpPr txBox="1"/>
          <p:nvPr/>
        </p:nvSpPr>
        <p:spPr>
          <a:xfrm>
            <a:off x="3923928" y="627534"/>
            <a:ext cx="4752528" cy="1246495"/>
          </a:xfrm>
          <a:prstGeom prst="rect">
            <a:avLst/>
          </a:prstGeom>
          <a:solidFill>
            <a:schemeClr val="bg1"/>
          </a:solidFill>
          <a:ln w="31750">
            <a:solidFill>
              <a:srgbClr val="C00000"/>
            </a:solidFill>
          </a:ln>
        </p:spPr>
        <p:txBody>
          <a:bodyPr wrap="square" rtlCol="0">
            <a:spAutoFit/>
          </a:bodyPr>
          <a:lstStyle/>
          <a:p>
            <a:pPr>
              <a:spcAft>
                <a:spcPts val="600"/>
              </a:spcAft>
            </a:pPr>
            <a:r>
              <a:rPr lang="cs-CZ" sz="1400" b="1" u="sng" dirty="0" smtClean="0">
                <a:solidFill>
                  <a:schemeClr val="accent3">
                    <a:lumMod val="50000"/>
                  </a:schemeClr>
                </a:solidFill>
                <a:latin typeface="Times New Roman" pitchFamily="18" charset="0"/>
                <a:cs typeface="Times New Roman" pitchFamily="18" charset="0"/>
              </a:rPr>
              <a:t>ČLEN </a:t>
            </a:r>
            <a:r>
              <a:rPr lang="cs-CZ" sz="1400" b="1" dirty="0" smtClean="0">
                <a:solidFill>
                  <a:schemeClr val="accent3">
                    <a:lumMod val="50000"/>
                  </a:schemeClr>
                </a:solidFill>
                <a:latin typeface="Times New Roman" pitchFamily="18" charset="0"/>
                <a:cs typeface="Times New Roman" pitchFamily="18" charset="0"/>
              </a:rPr>
              <a:t> /ARTIKEL/</a:t>
            </a:r>
            <a:endParaRPr lang="cs-CZ" sz="1400" dirty="0" smtClean="0">
              <a:solidFill>
                <a:schemeClr val="accent3">
                  <a:lumMod val="50000"/>
                </a:schemeClr>
              </a:solidFill>
              <a:latin typeface="Times New Roman" pitchFamily="18" charset="0"/>
              <a:cs typeface="Times New Roman" pitchFamily="18" charset="0"/>
            </a:endParaRPr>
          </a:p>
          <a:p>
            <a:r>
              <a:rPr lang="cs-CZ" sz="1400" dirty="0" smtClean="0">
                <a:solidFill>
                  <a:schemeClr val="accent3">
                    <a:lumMod val="50000"/>
                  </a:schemeClr>
                </a:solidFill>
                <a:latin typeface="Times New Roman" pitchFamily="18" charset="0"/>
                <a:cs typeface="Times New Roman" pitchFamily="18" charset="0"/>
              </a:rPr>
              <a:t>=  stojí v němčině obvykle před podstatným jménem</a:t>
            </a:r>
            <a:endParaRPr lang="cs-CZ" sz="1400" b="1" dirty="0" smtClean="0">
              <a:solidFill>
                <a:schemeClr val="accent3">
                  <a:lumMod val="50000"/>
                </a:schemeClr>
              </a:solidFill>
              <a:latin typeface="Times New Roman" pitchFamily="18" charset="0"/>
              <a:cs typeface="Times New Roman" pitchFamily="18" charset="0"/>
            </a:endParaRPr>
          </a:p>
          <a:p>
            <a:pPr marL="171450" indent="-171450">
              <a:buFont typeface="Wingdings" pitchFamily="2" charset="2"/>
              <a:buChar char="Ø"/>
            </a:pPr>
            <a:r>
              <a:rPr lang="cs-CZ" sz="1400" dirty="0" smtClean="0">
                <a:solidFill>
                  <a:schemeClr val="accent3">
                    <a:lumMod val="50000"/>
                  </a:schemeClr>
                </a:solidFill>
                <a:latin typeface="Times New Roman" pitchFamily="18" charset="0"/>
                <a:cs typeface="Times New Roman" pitchFamily="18" charset="0"/>
              </a:rPr>
              <a:t> </a:t>
            </a:r>
            <a:r>
              <a:rPr lang="cs-CZ" sz="1400" b="1" dirty="0" smtClean="0">
                <a:solidFill>
                  <a:schemeClr val="accent3">
                    <a:lumMod val="50000"/>
                  </a:schemeClr>
                </a:solidFill>
                <a:latin typeface="Times New Roman" pitchFamily="18" charset="0"/>
                <a:cs typeface="Times New Roman" pitchFamily="18" charset="0"/>
              </a:rPr>
              <a:t>určitý</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bestimte</a:t>
            </a:r>
            <a:r>
              <a:rPr lang="cs-CZ" sz="1400" dirty="0" smtClean="0">
                <a:solidFill>
                  <a:schemeClr val="accent3">
                    <a:lumMod val="50000"/>
                  </a:schemeClr>
                </a:solidFill>
                <a:latin typeface="Times New Roman" pitchFamily="18" charset="0"/>
                <a:cs typeface="Times New Roman" pitchFamily="18" charset="0"/>
              </a:rPr>
              <a:t>/ -</a:t>
            </a:r>
            <a:r>
              <a:rPr lang="cs-CZ" sz="1400" b="1" dirty="0" smtClean="0">
                <a:solidFill>
                  <a:schemeClr val="accent3">
                    <a:lumMod val="50000"/>
                  </a:schemeClr>
                </a:solidFill>
                <a:latin typeface="Times New Roman" pitchFamily="18" charset="0"/>
                <a:cs typeface="Times New Roman" pitchFamily="18" charset="0"/>
              </a:rPr>
              <a:t> der, </a:t>
            </a:r>
            <a:r>
              <a:rPr lang="cs-CZ" sz="1400" b="1" dirty="0" err="1" smtClean="0">
                <a:solidFill>
                  <a:schemeClr val="accent3">
                    <a:lumMod val="50000"/>
                  </a:schemeClr>
                </a:solidFill>
                <a:latin typeface="Times New Roman" pitchFamily="18" charset="0"/>
                <a:cs typeface="Times New Roman" pitchFamily="18" charset="0"/>
              </a:rPr>
              <a:t>die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das</a:t>
            </a:r>
            <a:r>
              <a:rPr lang="cs-CZ" sz="1400" b="1" dirty="0" smtClean="0">
                <a:solidFill>
                  <a:schemeClr val="accent3">
                    <a:lumMod val="50000"/>
                  </a:schemeClr>
                </a:solidFill>
                <a:latin typeface="Times New Roman" pitchFamily="18" charset="0"/>
                <a:cs typeface="Times New Roman" pitchFamily="18" charset="0"/>
              </a:rPr>
              <a:t> + </a:t>
            </a:r>
            <a:r>
              <a:rPr lang="cs-CZ" sz="1400" b="1" dirty="0" err="1" smtClean="0">
                <a:solidFill>
                  <a:schemeClr val="accent3">
                    <a:lumMod val="50000"/>
                  </a:schemeClr>
                </a:solidFill>
                <a:latin typeface="Times New Roman" pitchFamily="18" charset="0"/>
                <a:cs typeface="Times New Roman" pitchFamily="18" charset="0"/>
              </a:rPr>
              <a:t>die</a:t>
            </a:r>
            <a:endParaRPr lang="cs-CZ" sz="1400" b="1" dirty="0" smtClean="0">
              <a:solidFill>
                <a:schemeClr val="accent3">
                  <a:lumMod val="50000"/>
                </a:schemeClr>
              </a:solidFill>
              <a:latin typeface="Times New Roman" pitchFamily="18" charset="0"/>
              <a:cs typeface="Times New Roman" pitchFamily="18" charset="0"/>
            </a:endParaRPr>
          </a:p>
          <a:p>
            <a:r>
              <a:rPr lang="cs-CZ" sz="1400" b="1" dirty="0" smtClean="0">
                <a:solidFill>
                  <a:schemeClr val="accent3">
                    <a:lumMod val="50000"/>
                  </a:schemeClr>
                </a:solidFill>
                <a:latin typeface="Times New Roman" pitchFamily="18" charset="0"/>
                <a:cs typeface="Times New Roman" pitchFamily="18" charset="0"/>
              </a:rPr>
              <a:t>     neurčitý</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unbestimte</a:t>
            </a:r>
            <a:r>
              <a:rPr lang="cs-CZ" sz="1400" dirty="0" smtClean="0">
                <a:solidFill>
                  <a:schemeClr val="accent3">
                    <a:lumMod val="50000"/>
                  </a:schemeClr>
                </a:solidFill>
                <a:latin typeface="Times New Roman" pitchFamily="18" charset="0"/>
                <a:cs typeface="Times New Roman" pitchFamily="18" charset="0"/>
              </a:rPr>
              <a:t>/ - </a:t>
            </a:r>
            <a:r>
              <a:rPr lang="cs-CZ" sz="1400" b="1" dirty="0" err="1" smtClean="0">
                <a:solidFill>
                  <a:schemeClr val="accent3">
                    <a:lumMod val="50000"/>
                  </a:schemeClr>
                </a:solidFill>
                <a:latin typeface="Times New Roman" pitchFamily="18" charset="0"/>
                <a:cs typeface="Times New Roman" pitchFamily="18" charset="0"/>
              </a:rPr>
              <a:t>ein</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eine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ein</a:t>
            </a:r>
            <a:r>
              <a:rPr lang="cs-CZ" sz="1400" b="1" dirty="0" smtClean="0">
                <a:solidFill>
                  <a:schemeClr val="accent3">
                    <a:lumMod val="50000"/>
                  </a:schemeClr>
                </a:solidFill>
                <a:latin typeface="Times New Roman" pitchFamily="18" charset="0"/>
                <a:cs typeface="Times New Roman" pitchFamily="18" charset="0"/>
              </a:rPr>
              <a:t> + ------</a:t>
            </a:r>
          </a:p>
          <a:p>
            <a:pPr marL="171450" indent="-171450">
              <a:buFont typeface="Wingdings" pitchFamily="2" charset="2"/>
              <a:buChar char="Ø"/>
            </a:pPr>
            <a:r>
              <a:rPr lang="cs-CZ" sz="1400" dirty="0">
                <a:solidFill>
                  <a:schemeClr val="accent3">
                    <a:lumMod val="50000"/>
                  </a:schemeClr>
                </a:solidFill>
                <a:latin typeface="Times New Roman" pitchFamily="18" charset="0"/>
                <a:cs typeface="Times New Roman" pitchFamily="18" charset="0"/>
              </a:rPr>
              <a:t>p</a:t>
            </a:r>
            <a:r>
              <a:rPr lang="cs-CZ" sz="1400" dirty="0" smtClean="0">
                <a:solidFill>
                  <a:schemeClr val="accent3">
                    <a:lumMod val="50000"/>
                  </a:schemeClr>
                </a:solidFill>
                <a:latin typeface="Times New Roman" pitchFamily="18" charset="0"/>
                <a:cs typeface="Times New Roman" pitchFamily="18" charset="0"/>
              </a:rPr>
              <a:t>odstatná jména v NJ</a:t>
            </a:r>
            <a:r>
              <a:rPr lang="cs-CZ" sz="1400" b="1" dirty="0" smtClean="0">
                <a:solidFill>
                  <a:schemeClr val="accent3">
                    <a:lumMod val="50000"/>
                  </a:schemeClr>
                </a:solidFill>
                <a:latin typeface="Times New Roman" pitchFamily="18" charset="0"/>
                <a:cs typeface="Times New Roman" pitchFamily="18" charset="0"/>
              </a:rPr>
              <a:t> píšeme vždy s velkým písmenem</a:t>
            </a:r>
          </a:p>
        </p:txBody>
      </p:sp>
      <p:sp>
        <p:nvSpPr>
          <p:cNvPr id="30" name="TextovéPole 29"/>
          <p:cNvSpPr txBox="1"/>
          <p:nvPr/>
        </p:nvSpPr>
        <p:spPr>
          <a:xfrm>
            <a:off x="3946762" y="4083918"/>
            <a:ext cx="481222"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a:t>
            </a:r>
          </a:p>
        </p:txBody>
      </p:sp>
      <p:sp>
        <p:nvSpPr>
          <p:cNvPr id="32" name="TextovéPole 31"/>
          <p:cNvSpPr txBox="1"/>
          <p:nvPr/>
        </p:nvSpPr>
        <p:spPr>
          <a:xfrm>
            <a:off x="5420586" y="4083918"/>
            <a:ext cx="447558"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die</a:t>
            </a:r>
            <a:endParaRPr lang="cs-CZ" sz="1600" b="1" dirty="0" smtClean="0">
              <a:solidFill>
                <a:srgbClr val="C00000"/>
              </a:solidFill>
              <a:latin typeface="Times New Roman" pitchFamily="18" charset="0"/>
              <a:cs typeface="Times New Roman" pitchFamily="18" charset="0"/>
            </a:endParaRPr>
          </a:p>
        </p:txBody>
      </p:sp>
      <p:sp>
        <p:nvSpPr>
          <p:cNvPr id="33" name="TextovéPole 32"/>
          <p:cNvSpPr txBox="1"/>
          <p:nvPr/>
        </p:nvSpPr>
        <p:spPr>
          <a:xfrm>
            <a:off x="6827083" y="4083918"/>
            <a:ext cx="48122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das</a:t>
            </a:r>
            <a:endParaRPr lang="cs-CZ" sz="1600" b="1" dirty="0" smtClean="0">
              <a:solidFill>
                <a:srgbClr val="C00000"/>
              </a:solidFill>
              <a:latin typeface="Times New Roman" pitchFamily="18" charset="0"/>
              <a:cs typeface="Times New Roman" pitchFamily="18" charset="0"/>
            </a:endParaRPr>
          </a:p>
        </p:txBody>
      </p:sp>
      <p:sp>
        <p:nvSpPr>
          <p:cNvPr id="42" name="TextovéPole 41"/>
          <p:cNvSpPr txBox="1"/>
          <p:nvPr/>
        </p:nvSpPr>
        <p:spPr>
          <a:xfrm>
            <a:off x="5401222" y="4587974"/>
            <a:ext cx="538930"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eine</a:t>
            </a:r>
            <a:endParaRPr lang="cs-CZ" sz="1600" b="1" dirty="0" smtClean="0">
              <a:solidFill>
                <a:srgbClr val="C00000"/>
              </a:solidFill>
              <a:latin typeface="Times New Roman" pitchFamily="18" charset="0"/>
              <a:cs typeface="Times New Roman" pitchFamily="18" charset="0"/>
            </a:endParaRPr>
          </a:p>
        </p:txBody>
      </p:sp>
      <p:sp>
        <p:nvSpPr>
          <p:cNvPr id="43" name="TextovéPole 42"/>
          <p:cNvSpPr txBox="1"/>
          <p:nvPr/>
        </p:nvSpPr>
        <p:spPr>
          <a:xfrm>
            <a:off x="3923928" y="4587974"/>
            <a:ext cx="447558"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ein</a:t>
            </a:r>
            <a:endParaRPr lang="cs-CZ" sz="1600" b="1" dirty="0" smtClean="0">
              <a:solidFill>
                <a:srgbClr val="C00000"/>
              </a:solidFill>
              <a:latin typeface="Times New Roman" pitchFamily="18" charset="0"/>
              <a:cs typeface="Times New Roman" pitchFamily="18" charset="0"/>
            </a:endParaRPr>
          </a:p>
        </p:txBody>
      </p:sp>
      <p:sp>
        <p:nvSpPr>
          <p:cNvPr id="44" name="TextovéPole 43"/>
          <p:cNvSpPr txBox="1"/>
          <p:nvPr/>
        </p:nvSpPr>
        <p:spPr>
          <a:xfrm>
            <a:off x="6860746" y="4587974"/>
            <a:ext cx="447558"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ein</a:t>
            </a:r>
            <a:endParaRPr lang="cs-CZ" sz="1600" b="1" dirty="0" smtClean="0">
              <a:solidFill>
                <a:srgbClr val="C00000"/>
              </a:solidFill>
              <a:latin typeface="Times New Roman" pitchFamily="18" charset="0"/>
              <a:cs typeface="Times New Roman" pitchFamily="18" charset="0"/>
            </a:endParaRPr>
          </a:p>
        </p:txBody>
      </p:sp>
      <p:sp>
        <p:nvSpPr>
          <p:cNvPr id="45" name="TextovéPole 44"/>
          <p:cNvSpPr txBox="1"/>
          <p:nvPr/>
        </p:nvSpPr>
        <p:spPr>
          <a:xfrm>
            <a:off x="251520" y="4587974"/>
            <a:ext cx="320215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UNBESTIMMTE ARTIKEL</a:t>
            </a:r>
          </a:p>
        </p:txBody>
      </p:sp>
      <p:sp>
        <p:nvSpPr>
          <p:cNvPr id="46" name="TextovéPole 45"/>
          <p:cNvSpPr txBox="1"/>
          <p:nvPr/>
        </p:nvSpPr>
        <p:spPr>
          <a:xfrm>
            <a:off x="539552" y="4083918"/>
            <a:ext cx="290720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BESTIMMTE </a:t>
            </a:r>
            <a:r>
              <a:rPr lang="cs-CZ" sz="1600" b="1" dirty="0">
                <a:solidFill>
                  <a:srgbClr val="C00000"/>
                </a:solidFill>
                <a:latin typeface="Times New Roman" pitchFamily="18" charset="0"/>
                <a:cs typeface="Times New Roman" pitchFamily="18" charset="0"/>
              </a:rPr>
              <a:t>A</a:t>
            </a:r>
            <a:r>
              <a:rPr lang="cs-CZ" sz="1600" b="1" dirty="0" smtClean="0">
                <a:solidFill>
                  <a:srgbClr val="C00000"/>
                </a:solidFill>
                <a:latin typeface="Times New Roman" pitchFamily="18" charset="0"/>
                <a:cs typeface="Times New Roman" pitchFamily="18" charset="0"/>
              </a:rPr>
              <a:t>RTIKEL</a:t>
            </a:r>
          </a:p>
        </p:txBody>
      </p:sp>
      <p:sp>
        <p:nvSpPr>
          <p:cNvPr id="47" name="TextovéPole 46"/>
          <p:cNvSpPr txBox="1"/>
          <p:nvPr/>
        </p:nvSpPr>
        <p:spPr>
          <a:xfrm>
            <a:off x="1979712" y="3097292"/>
            <a:ext cx="1475853"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SUBSTANTIV</a:t>
            </a:r>
          </a:p>
        </p:txBody>
      </p:sp>
      <p:pic>
        <p:nvPicPr>
          <p:cNvPr id="48"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7831336" y="1995686"/>
            <a:ext cx="1133152" cy="936104"/>
          </a:xfrm>
          <a:prstGeom prst="rect">
            <a:avLst/>
          </a:prstGeom>
          <a:solidFill>
            <a:schemeClr val="bg1"/>
          </a:solidFill>
          <a:ln w="31750">
            <a:solidFill>
              <a:srgbClr val="C00000"/>
            </a:solidFill>
          </a:ln>
          <a:extLst/>
        </p:spPr>
      </p:pic>
      <p:sp>
        <p:nvSpPr>
          <p:cNvPr id="49" name="TextovéPole 48"/>
          <p:cNvSpPr txBox="1"/>
          <p:nvPr/>
        </p:nvSpPr>
        <p:spPr>
          <a:xfrm>
            <a:off x="8069819" y="3097292"/>
            <a:ext cx="82266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Bücher</a:t>
            </a:r>
            <a:endParaRPr lang="cs-CZ" sz="1600" b="1" dirty="0" smtClean="0">
              <a:solidFill>
                <a:srgbClr val="C00000"/>
              </a:solidFill>
              <a:latin typeface="Times New Roman" pitchFamily="18" charset="0"/>
              <a:cs typeface="Times New Roman" pitchFamily="18" charset="0"/>
            </a:endParaRPr>
          </a:p>
        </p:txBody>
      </p:sp>
      <p:sp>
        <p:nvSpPr>
          <p:cNvPr id="50" name="TextovéPole 49"/>
          <p:cNvSpPr txBox="1"/>
          <p:nvPr/>
        </p:nvSpPr>
        <p:spPr>
          <a:xfrm>
            <a:off x="8084372" y="3579862"/>
            <a:ext cx="736100"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a:t>
            </a:r>
          </a:p>
        </p:txBody>
      </p:sp>
      <p:sp>
        <p:nvSpPr>
          <p:cNvPr id="51" name="TextovéPole 50"/>
          <p:cNvSpPr txBox="1"/>
          <p:nvPr/>
        </p:nvSpPr>
        <p:spPr>
          <a:xfrm>
            <a:off x="8084881" y="4083918"/>
            <a:ext cx="44755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die</a:t>
            </a:r>
            <a:endParaRPr lang="cs-CZ" sz="1600" b="1" dirty="0" smtClean="0">
              <a:solidFill>
                <a:srgbClr val="C00000"/>
              </a:solidFill>
              <a:latin typeface="Times New Roman" pitchFamily="18" charset="0"/>
              <a:cs typeface="Times New Roman" pitchFamily="18" charset="0"/>
            </a:endParaRPr>
          </a:p>
        </p:txBody>
      </p:sp>
      <p:sp>
        <p:nvSpPr>
          <p:cNvPr id="52" name="TextovéPole 51"/>
          <p:cNvSpPr txBox="1"/>
          <p:nvPr/>
        </p:nvSpPr>
        <p:spPr>
          <a:xfrm>
            <a:off x="8078215" y="4587974"/>
            <a:ext cx="59824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a:t>
            </a:r>
          </a:p>
        </p:txBody>
      </p:sp>
      <p:sp>
        <p:nvSpPr>
          <p:cNvPr id="53" name="TextovéPole 52"/>
          <p:cNvSpPr txBox="1"/>
          <p:nvPr/>
        </p:nvSpPr>
        <p:spPr>
          <a:xfrm>
            <a:off x="251520" y="3147814"/>
            <a:ext cx="1474058" cy="523220"/>
          </a:xfrm>
          <a:prstGeom prst="rect">
            <a:avLst/>
          </a:prstGeom>
          <a:solidFill>
            <a:schemeClr val="bg1">
              <a:lumMod val="95000"/>
            </a:schemeClr>
          </a:solidFill>
          <a:ln w="31750">
            <a:solidFill>
              <a:schemeClr val="tx2">
                <a:lumMod val="50000"/>
              </a:schemeClr>
            </a:solidFill>
          </a:ln>
        </p:spPr>
        <p:txBody>
          <a:bodyPr wrap="none" rtlCol="0">
            <a:spAutoFit/>
          </a:bodyPr>
          <a:lstStyle/>
          <a:p>
            <a:pPr algn="ctr"/>
            <a:r>
              <a:rPr lang="cs-CZ" sz="2800" b="1" dirty="0" smtClean="0">
                <a:solidFill>
                  <a:schemeClr val="tx2">
                    <a:lumMod val="50000"/>
                  </a:schemeClr>
                </a:solidFill>
                <a:latin typeface="Times New Roman" pitchFamily="18" charset="0"/>
                <a:cs typeface="Times New Roman" pitchFamily="18" charset="0"/>
              </a:rPr>
              <a:t>1. FALL</a:t>
            </a:r>
          </a:p>
        </p:txBody>
      </p:sp>
      <p:sp>
        <p:nvSpPr>
          <p:cNvPr id="31" name="TextovéPole 30"/>
          <p:cNvSpPr txBox="1"/>
          <p:nvPr/>
        </p:nvSpPr>
        <p:spPr>
          <a:xfrm>
            <a:off x="3912707" y="3579862"/>
            <a:ext cx="1303563"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a:solidFill>
                  <a:srgbClr val="C00000"/>
                </a:solidFill>
                <a:latin typeface="Times New Roman" pitchFamily="18" charset="0"/>
                <a:cs typeface="Times New Roman" pitchFamily="18" charset="0"/>
              </a:rPr>
              <a:t>M</a:t>
            </a:r>
            <a:r>
              <a:rPr lang="cs-CZ" sz="1600" b="1" dirty="0" smtClean="0">
                <a:solidFill>
                  <a:srgbClr val="C00000"/>
                </a:solidFill>
                <a:latin typeface="Times New Roman" pitchFamily="18" charset="0"/>
                <a:cs typeface="Times New Roman" pitchFamily="18" charset="0"/>
              </a:rPr>
              <a:t>askulinum</a:t>
            </a:r>
          </a:p>
        </p:txBody>
      </p:sp>
      <p:sp>
        <p:nvSpPr>
          <p:cNvPr id="35" name="TextovéPole 34"/>
          <p:cNvSpPr txBox="1"/>
          <p:nvPr/>
        </p:nvSpPr>
        <p:spPr>
          <a:xfrm>
            <a:off x="5343298" y="3579862"/>
            <a:ext cx="1200970"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a:solidFill>
                  <a:srgbClr val="C00000"/>
                </a:solidFill>
                <a:latin typeface="Times New Roman" pitchFamily="18" charset="0"/>
                <a:cs typeface="Times New Roman" pitchFamily="18" charset="0"/>
              </a:rPr>
              <a:t>F</a:t>
            </a:r>
            <a:r>
              <a:rPr lang="cs-CZ" sz="1600" b="1" dirty="0" smtClean="0">
                <a:solidFill>
                  <a:srgbClr val="C00000"/>
                </a:solidFill>
                <a:latin typeface="Times New Roman" pitchFamily="18" charset="0"/>
                <a:cs typeface="Times New Roman" pitchFamily="18" charset="0"/>
              </a:rPr>
              <a:t>emininum</a:t>
            </a:r>
          </a:p>
        </p:txBody>
      </p:sp>
      <p:sp>
        <p:nvSpPr>
          <p:cNvPr id="36" name="TextovéPole 35"/>
          <p:cNvSpPr txBox="1"/>
          <p:nvPr/>
        </p:nvSpPr>
        <p:spPr>
          <a:xfrm>
            <a:off x="6774222" y="3601348"/>
            <a:ext cx="982962"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a:solidFill>
                  <a:srgbClr val="C00000"/>
                </a:solidFill>
                <a:latin typeface="Times New Roman" pitchFamily="18" charset="0"/>
                <a:cs typeface="Times New Roman" pitchFamily="18" charset="0"/>
              </a:rPr>
              <a:t>N</a:t>
            </a:r>
            <a:r>
              <a:rPr lang="cs-CZ" sz="1600" b="1" dirty="0" smtClean="0">
                <a:solidFill>
                  <a:srgbClr val="C00000"/>
                </a:solidFill>
                <a:latin typeface="Times New Roman" pitchFamily="18" charset="0"/>
                <a:cs typeface="Times New Roman" pitchFamily="18" charset="0"/>
              </a:rPr>
              <a:t>eutrum</a:t>
            </a:r>
          </a:p>
        </p:txBody>
      </p:sp>
      <p:sp>
        <p:nvSpPr>
          <p:cNvPr id="37" name="Nadpis 1"/>
          <p:cNvSpPr txBox="1">
            <a:spLocks/>
          </p:cNvSpPr>
          <p:nvPr/>
        </p:nvSpPr>
        <p:spPr>
          <a:xfrm>
            <a:off x="0" y="483518"/>
            <a:ext cx="3537122" cy="477054"/>
          </a:xfrm>
          <a:prstGeom prst="rect">
            <a:avLst/>
          </a:prstGeom>
        </p:spPr>
        <p:txBody>
          <a:bodyPr vert="horz" wrap="non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.2 </a:t>
            </a:r>
            <a:r>
              <a:rPr lang="cs-CZ" sz="2500" b="1" dirty="0" err="1" smtClean="0">
                <a:latin typeface="Times New Roman" pitchFamily="18" charset="0"/>
                <a:cs typeface="Times New Roman" pitchFamily="18" charset="0"/>
              </a:rPr>
              <a:t>Was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weißt</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du</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schon</a:t>
            </a:r>
            <a:r>
              <a:rPr lang="cs-CZ"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pic>
        <p:nvPicPr>
          <p:cNvPr id="4" name="Obrázek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5576" y="1131590"/>
            <a:ext cx="2088000" cy="1741755"/>
          </a:xfrm>
          <a:prstGeom prst="rect">
            <a:avLst/>
          </a:prstGeom>
          <a:ln w="31750">
            <a:solidFill>
              <a:schemeClr val="tx2">
                <a:lumMod val="50000"/>
              </a:schemeClr>
            </a:solidFill>
          </a:ln>
        </p:spPr>
      </p:pic>
      <p:sp>
        <p:nvSpPr>
          <p:cNvPr id="38"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3035848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3518"/>
            <a:ext cx="4119654" cy="477054"/>
          </a:xfrm>
        </p:spPr>
        <p:txBody>
          <a:bodyPr wrap="none">
            <a:spAutoFit/>
          </a:bodyPr>
          <a:lstStyle/>
          <a:p>
            <a:pPr algn="l"/>
            <a:r>
              <a:rPr lang="cs-CZ" sz="2500" b="1" dirty="0">
                <a:latin typeface="Times New Roman" pitchFamily="18" charset="0"/>
                <a:cs typeface="Times New Roman" pitchFamily="18" charset="0"/>
              </a:rPr>
              <a:t>4</a:t>
            </a:r>
            <a:r>
              <a:rPr lang="de-DE" sz="2500" b="1" dirty="0" smtClean="0">
                <a:latin typeface="Times New Roman" pitchFamily="18" charset="0"/>
                <a:cs typeface="Times New Roman" pitchFamily="18" charset="0"/>
              </a:rPr>
              <a:t>.3 W</a:t>
            </a:r>
            <a:r>
              <a:rPr lang="cs-CZ" sz="2500" b="1" dirty="0" smtClean="0">
                <a:latin typeface="Times New Roman" pitchFamily="18" charset="0"/>
                <a:cs typeface="Times New Roman" pitchFamily="18" charset="0"/>
              </a:rPr>
              <a:t>as </a:t>
            </a:r>
            <a:r>
              <a:rPr lang="cs-CZ" sz="2500" b="1" dirty="0" err="1">
                <a:latin typeface="Times New Roman" pitchFamily="18" charset="0"/>
                <a:cs typeface="Times New Roman" pitchFamily="18" charset="0"/>
              </a:rPr>
              <a:t>N</a:t>
            </a:r>
            <a:r>
              <a:rPr lang="cs-CZ" sz="2500" b="1" dirty="0" err="1" smtClean="0">
                <a:latin typeface="Times New Roman" pitchFamily="18" charset="0"/>
                <a:cs typeface="Times New Roman" pitchFamily="18" charset="0"/>
              </a:rPr>
              <a:t>eues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erfahr</a:t>
            </a:r>
            <a:r>
              <a:rPr lang="de-DE" sz="2500" b="1" dirty="0" smtClean="0">
                <a:latin typeface="Times New Roman" pitchFamily="18" charset="0"/>
                <a:cs typeface="Times New Roman" pitchFamily="18" charset="0"/>
              </a:rPr>
              <a:t>en wir?</a:t>
            </a:r>
            <a:endParaRPr lang="cs-CZ" sz="2500" b="1" dirty="0">
              <a:latin typeface="Times New Roman" pitchFamily="18" charset="0"/>
              <a:cs typeface="Times New Roman" pitchFamily="18" charset="0"/>
            </a:endParaRPr>
          </a:p>
        </p:txBody>
      </p:sp>
      <p:cxnSp>
        <p:nvCxnSpPr>
          <p:cNvPr id="15" name="Přímá spojnice 14"/>
          <p:cNvCxnSpPr/>
          <p:nvPr/>
        </p:nvCxnSpPr>
        <p:spPr>
          <a:xfrm>
            <a:off x="7308304" y="206769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ovéPole 33"/>
          <p:cNvSpPr txBox="1"/>
          <p:nvPr/>
        </p:nvSpPr>
        <p:spPr>
          <a:xfrm>
            <a:off x="251520" y="995556"/>
            <a:ext cx="4032448" cy="2008242"/>
          </a:xfrm>
          <a:prstGeom prst="rect">
            <a:avLst/>
          </a:prstGeom>
          <a:solidFill>
            <a:schemeClr val="bg1"/>
          </a:solidFill>
          <a:ln w="31750">
            <a:solidFill>
              <a:srgbClr val="C00000"/>
            </a:solidFill>
          </a:ln>
        </p:spPr>
        <p:txBody>
          <a:bodyPr wrap="square" rtlCol="0">
            <a:spAutoFit/>
          </a:bodyPr>
          <a:lstStyle/>
          <a:p>
            <a:pPr>
              <a:spcAft>
                <a:spcPts val="600"/>
              </a:spcAft>
            </a:pPr>
            <a:r>
              <a:rPr lang="cs-CZ" sz="1400" b="1" u="sng" dirty="0" smtClean="0">
                <a:solidFill>
                  <a:schemeClr val="accent3">
                    <a:lumMod val="50000"/>
                  </a:schemeClr>
                </a:solidFill>
                <a:latin typeface="Times New Roman" pitchFamily="18" charset="0"/>
                <a:cs typeface="Times New Roman" pitchFamily="18" charset="0"/>
              </a:rPr>
              <a:t>Přivlastňovací zájmena</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Possessivpronomen</a:t>
            </a:r>
            <a:r>
              <a:rPr lang="cs-CZ" sz="1400" b="1" dirty="0" smtClean="0">
                <a:solidFill>
                  <a:schemeClr val="accent3">
                    <a:lumMod val="50000"/>
                  </a:schemeClr>
                </a:solidFill>
                <a:latin typeface="Times New Roman" pitchFamily="18" charset="0"/>
                <a:cs typeface="Times New Roman" pitchFamily="18" charset="0"/>
              </a:rPr>
              <a:t>/</a:t>
            </a:r>
            <a:endParaRPr lang="cs-CZ" sz="1400" dirty="0" smtClean="0">
              <a:solidFill>
                <a:schemeClr val="accent3">
                  <a:lumMod val="50000"/>
                </a:schemeClr>
              </a:solidFill>
              <a:latin typeface="Times New Roman" pitchFamily="18" charset="0"/>
              <a:cs typeface="Times New Roman" pitchFamily="18" charset="0"/>
            </a:endParaRPr>
          </a:p>
          <a:p>
            <a:pPr marL="285750" indent="-285750">
              <a:buFont typeface="Wingdings" pitchFamily="2" charset="2"/>
              <a:buChar char="Ø"/>
            </a:pPr>
            <a:r>
              <a:rPr lang="cs-CZ" sz="1400" dirty="0" smtClean="0">
                <a:solidFill>
                  <a:schemeClr val="accent3">
                    <a:lumMod val="50000"/>
                  </a:schemeClr>
                </a:solidFill>
                <a:latin typeface="Times New Roman" pitchFamily="18" charset="0"/>
                <a:cs typeface="Times New Roman" pitchFamily="18" charset="0"/>
              </a:rPr>
              <a:t>tato skupina zájmen se v </a:t>
            </a:r>
            <a:r>
              <a:rPr lang="cs-CZ" sz="1400" b="1" dirty="0" smtClean="0">
                <a:solidFill>
                  <a:schemeClr val="accent3">
                    <a:lumMod val="50000"/>
                  </a:schemeClr>
                </a:solidFill>
                <a:latin typeface="Times New Roman" pitchFamily="18" charset="0"/>
                <a:cs typeface="Times New Roman" pitchFamily="18" charset="0"/>
              </a:rPr>
              <a:t>jednotném </a:t>
            </a:r>
          </a:p>
          <a:p>
            <a:r>
              <a:rPr lang="cs-CZ" sz="1400" b="1" dirty="0">
                <a:solidFill>
                  <a:schemeClr val="accent3">
                    <a:lumMod val="50000"/>
                  </a:schemeClr>
                </a:solidFill>
                <a:latin typeface="Times New Roman" pitchFamily="18" charset="0"/>
                <a:cs typeface="Times New Roman" pitchFamily="18" charset="0"/>
              </a:rPr>
              <a:t> </a:t>
            </a:r>
            <a:r>
              <a:rPr lang="cs-CZ" sz="1400" b="1" dirty="0" smtClean="0">
                <a:solidFill>
                  <a:schemeClr val="accent3">
                    <a:lumMod val="50000"/>
                  </a:schemeClr>
                </a:solidFill>
                <a:latin typeface="Times New Roman" pitchFamily="18" charset="0"/>
                <a:cs typeface="Times New Roman" pitchFamily="18" charset="0"/>
              </a:rPr>
              <a:t>     čísle</a:t>
            </a:r>
            <a:r>
              <a:rPr lang="cs-CZ" sz="1400" dirty="0" smtClean="0">
                <a:solidFill>
                  <a:schemeClr val="accent3">
                    <a:lumMod val="50000"/>
                  </a:schemeClr>
                </a:solidFill>
                <a:latin typeface="Times New Roman" pitchFamily="18" charset="0"/>
                <a:cs typeface="Times New Roman" pitchFamily="18" charset="0"/>
              </a:rPr>
              <a:t> skloňuje </a:t>
            </a:r>
            <a:r>
              <a:rPr lang="cs-CZ" sz="1400" b="1" dirty="0" smtClean="0">
                <a:solidFill>
                  <a:schemeClr val="accent3">
                    <a:lumMod val="50000"/>
                  </a:schemeClr>
                </a:solidFill>
                <a:latin typeface="Times New Roman" pitchFamily="18" charset="0"/>
                <a:cs typeface="Times New Roman" pitchFamily="18" charset="0"/>
              </a:rPr>
              <a:t>jako člen neurčitý</a:t>
            </a:r>
          </a:p>
          <a:p>
            <a:pPr>
              <a:spcAft>
                <a:spcPts val="300"/>
              </a:spcAft>
            </a:pPr>
            <a:r>
              <a:rPr lang="cs-CZ" sz="1400" dirty="0">
                <a:solidFill>
                  <a:schemeClr val="accent3">
                    <a:lumMod val="50000"/>
                  </a:schemeClr>
                </a:solidFill>
                <a:latin typeface="Times New Roman" pitchFamily="18" charset="0"/>
                <a:cs typeface="Times New Roman" pitchFamily="18" charset="0"/>
              </a:rPr>
              <a:t> </a:t>
            </a:r>
            <a:r>
              <a:rPr lang="cs-CZ" sz="1400" dirty="0" smtClean="0">
                <a:solidFill>
                  <a:schemeClr val="accent3">
                    <a:lumMod val="50000"/>
                  </a:schemeClr>
                </a:solidFill>
                <a:latin typeface="Times New Roman" pitchFamily="18" charset="0"/>
                <a:cs typeface="Times New Roman" pitchFamily="18" charset="0"/>
              </a:rPr>
              <a:t>     </a:t>
            </a:r>
            <a:r>
              <a:rPr lang="cs-CZ" sz="1400" dirty="0" smtClean="0">
                <a:solidFill>
                  <a:schemeClr val="accent3">
                    <a:lumMod val="50000"/>
                  </a:schemeClr>
                </a:solidFill>
                <a:latin typeface="Times New Roman" pitchFamily="18" charset="0"/>
                <a:cs typeface="Times New Roman" pitchFamily="18" charset="0"/>
              </a:rPr>
              <a:t>podstatných jmen </a:t>
            </a:r>
            <a:r>
              <a:rPr lang="cs-CZ" sz="1400" b="1" dirty="0" smtClean="0">
                <a:solidFill>
                  <a:schemeClr val="accent3">
                    <a:lumMod val="50000"/>
                  </a:schemeClr>
                </a:solidFill>
                <a:latin typeface="Times New Roman" pitchFamily="18" charset="0"/>
                <a:cs typeface="Times New Roman" pitchFamily="18" charset="0"/>
              </a:rPr>
              <a:t>(</a:t>
            </a:r>
            <a:r>
              <a:rPr lang="cs-CZ" sz="1400" b="1" dirty="0" err="1" smtClean="0">
                <a:solidFill>
                  <a:schemeClr val="accent3">
                    <a:lumMod val="50000"/>
                  </a:schemeClr>
                </a:solidFill>
                <a:latin typeface="Times New Roman" pitchFamily="18" charset="0"/>
                <a:cs typeface="Times New Roman" pitchFamily="18" charset="0"/>
              </a:rPr>
              <a:t>Př</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ein</a:t>
            </a:r>
            <a:r>
              <a:rPr lang="cs-CZ" sz="1400" b="1" dirty="0" smtClean="0">
                <a:solidFill>
                  <a:schemeClr val="accent3">
                    <a:lumMod val="50000"/>
                  </a:schemeClr>
                </a:solidFill>
                <a:latin typeface="Times New Roman" pitchFamily="18" charset="0"/>
                <a:cs typeface="Times New Roman" pitchFamily="18" charset="0"/>
              </a:rPr>
              <a:t> Auto – mein Auto)</a:t>
            </a:r>
          </a:p>
          <a:p>
            <a:pPr marL="171450" indent="-171450">
              <a:buFont typeface="Wingdings" pitchFamily="2" charset="2"/>
              <a:buChar char="Ø"/>
            </a:pPr>
            <a:r>
              <a:rPr lang="cs-CZ" sz="1400" dirty="0" smtClean="0">
                <a:solidFill>
                  <a:schemeClr val="accent3">
                    <a:lumMod val="50000"/>
                  </a:schemeClr>
                </a:solidFill>
                <a:latin typeface="Times New Roman" pitchFamily="18" charset="0"/>
                <a:cs typeface="Times New Roman" pitchFamily="18" charset="0"/>
              </a:rPr>
              <a:t> v </a:t>
            </a:r>
            <a:r>
              <a:rPr lang="cs-CZ" sz="1400" b="1" dirty="0" smtClean="0">
                <a:solidFill>
                  <a:schemeClr val="accent3">
                    <a:lumMod val="50000"/>
                  </a:schemeClr>
                </a:solidFill>
                <a:latin typeface="Times New Roman" pitchFamily="18" charset="0"/>
                <a:cs typeface="Times New Roman" pitchFamily="18" charset="0"/>
              </a:rPr>
              <a:t>množném čísle </a:t>
            </a:r>
            <a:r>
              <a:rPr lang="cs-CZ" sz="1400" dirty="0" smtClean="0">
                <a:solidFill>
                  <a:schemeClr val="accent3">
                    <a:lumMod val="50000"/>
                  </a:schemeClr>
                </a:solidFill>
                <a:latin typeface="Times New Roman" pitchFamily="18" charset="0"/>
                <a:cs typeface="Times New Roman" pitchFamily="18" charset="0"/>
              </a:rPr>
              <a:t>se skloňuje </a:t>
            </a:r>
            <a:r>
              <a:rPr lang="cs-CZ" sz="1400" b="1" dirty="0" smtClean="0">
                <a:solidFill>
                  <a:schemeClr val="accent3">
                    <a:lumMod val="50000"/>
                  </a:schemeClr>
                </a:solidFill>
                <a:latin typeface="Times New Roman" pitchFamily="18" charset="0"/>
                <a:cs typeface="Times New Roman" pitchFamily="18" charset="0"/>
              </a:rPr>
              <a:t>jako</a:t>
            </a:r>
            <a:r>
              <a:rPr lang="cs-CZ" sz="1400" dirty="0" smtClean="0">
                <a:solidFill>
                  <a:schemeClr val="accent3">
                    <a:lumMod val="50000"/>
                  </a:schemeClr>
                </a:solidFill>
                <a:latin typeface="Times New Roman" pitchFamily="18" charset="0"/>
                <a:cs typeface="Times New Roman" pitchFamily="18" charset="0"/>
              </a:rPr>
              <a:t> </a:t>
            </a:r>
            <a:r>
              <a:rPr lang="cs-CZ" sz="1400" b="1" dirty="0" smtClean="0">
                <a:solidFill>
                  <a:schemeClr val="accent3">
                    <a:lumMod val="50000"/>
                  </a:schemeClr>
                </a:solidFill>
                <a:latin typeface="Times New Roman" pitchFamily="18" charset="0"/>
                <a:cs typeface="Times New Roman" pitchFamily="18" charset="0"/>
              </a:rPr>
              <a:t>člen </a:t>
            </a:r>
          </a:p>
          <a:p>
            <a:pPr>
              <a:spcAft>
                <a:spcPts val="600"/>
              </a:spcAft>
            </a:pPr>
            <a:r>
              <a:rPr lang="cs-CZ" sz="1400" b="1" dirty="0">
                <a:solidFill>
                  <a:schemeClr val="accent3">
                    <a:lumMod val="50000"/>
                  </a:schemeClr>
                </a:solidFill>
                <a:latin typeface="Times New Roman" pitchFamily="18" charset="0"/>
                <a:cs typeface="Times New Roman" pitchFamily="18" charset="0"/>
              </a:rPr>
              <a:t> </a:t>
            </a:r>
            <a:r>
              <a:rPr lang="cs-CZ" sz="1400" b="1" dirty="0" smtClean="0">
                <a:solidFill>
                  <a:schemeClr val="accent3">
                    <a:lumMod val="50000"/>
                  </a:schemeClr>
                </a:solidFill>
                <a:latin typeface="Times New Roman" pitchFamily="18" charset="0"/>
                <a:cs typeface="Times New Roman" pitchFamily="18" charset="0"/>
              </a:rPr>
              <a:t>     </a:t>
            </a:r>
            <a:r>
              <a:rPr lang="cs-CZ" sz="1400" b="1" dirty="0">
                <a:solidFill>
                  <a:schemeClr val="accent3">
                    <a:lumMod val="50000"/>
                  </a:schemeClr>
                </a:solidFill>
                <a:latin typeface="Times New Roman" pitchFamily="18" charset="0"/>
                <a:cs typeface="Times New Roman" pitchFamily="18" charset="0"/>
              </a:rPr>
              <a:t>určitý (</a:t>
            </a:r>
            <a:r>
              <a:rPr lang="cs-CZ" sz="1400" b="1" dirty="0" err="1">
                <a:solidFill>
                  <a:schemeClr val="accent3">
                    <a:lumMod val="50000"/>
                  </a:schemeClr>
                </a:solidFill>
                <a:latin typeface="Times New Roman" pitchFamily="18" charset="0"/>
                <a:cs typeface="Times New Roman" pitchFamily="18" charset="0"/>
              </a:rPr>
              <a:t>Př</a:t>
            </a:r>
            <a:r>
              <a:rPr lang="cs-CZ" sz="1400" b="1" dirty="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die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Autos</a:t>
            </a:r>
            <a:r>
              <a:rPr lang="cs-CZ" sz="1400" b="1" dirty="0" smtClean="0">
                <a:solidFill>
                  <a:schemeClr val="accent3">
                    <a:lumMod val="50000"/>
                  </a:schemeClr>
                </a:solidFill>
                <a:latin typeface="Times New Roman" pitchFamily="18" charset="0"/>
                <a:cs typeface="Times New Roman" pitchFamily="18" charset="0"/>
              </a:rPr>
              <a:t> </a:t>
            </a:r>
            <a:r>
              <a:rPr lang="cs-CZ" sz="1400" b="1" dirty="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meine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Autos</a:t>
            </a:r>
            <a:r>
              <a:rPr lang="cs-CZ" sz="1400" b="1" dirty="0" smtClean="0">
                <a:solidFill>
                  <a:schemeClr val="accent3">
                    <a:lumMod val="50000"/>
                  </a:schemeClr>
                </a:solidFill>
                <a:latin typeface="Times New Roman" pitchFamily="18" charset="0"/>
                <a:cs typeface="Times New Roman" pitchFamily="18" charset="0"/>
              </a:rPr>
              <a:t>)</a:t>
            </a:r>
          </a:p>
          <a:p>
            <a:pPr algn="ctr"/>
            <a:r>
              <a:rPr lang="cs-CZ" sz="1400" dirty="0">
                <a:solidFill>
                  <a:schemeClr val="accent3">
                    <a:lumMod val="50000"/>
                  </a:schemeClr>
                </a:solidFill>
                <a:latin typeface="Times New Roman" pitchFamily="18" charset="0"/>
                <a:cs typeface="Times New Roman" pitchFamily="18" charset="0"/>
              </a:rPr>
              <a:t>Němčina nemá přivlastňovací zájmeno svůj. Přivlastňujeme </a:t>
            </a:r>
            <a:r>
              <a:rPr lang="cs-CZ" sz="1400" dirty="0" err="1" smtClean="0">
                <a:solidFill>
                  <a:schemeClr val="accent3">
                    <a:lumMod val="50000"/>
                  </a:schemeClr>
                </a:solidFill>
                <a:latin typeface="Times New Roman" pitchFamily="18" charset="0"/>
                <a:cs typeface="Times New Roman" pitchFamily="18" charset="0"/>
              </a:rPr>
              <a:t>přivl</a:t>
            </a:r>
            <a:r>
              <a:rPr lang="cs-CZ" sz="1400" dirty="0" smtClean="0">
                <a:solidFill>
                  <a:schemeClr val="accent3">
                    <a:lumMod val="50000"/>
                  </a:schemeClr>
                </a:solidFill>
                <a:latin typeface="Times New Roman" pitchFamily="18" charset="0"/>
                <a:cs typeface="Times New Roman" pitchFamily="18" charset="0"/>
              </a:rPr>
              <a:t>. </a:t>
            </a:r>
            <a:r>
              <a:rPr lang="cs-CZ" sz="1400" dirty="0">
                <a:solidFill>
                  <a:schemeClr val="accent3">
                    <a:lumMod val="50000"/>
                  </a:schemeClr>
                </a:solidFill>
                <a:latin typeface="Times New Roman" pitchFamily="18" charset="0"/>
                <a:cs typeface="Times New Roman" pitchFamily="18" charset="0"/>
              </a:rPr>
              <a:t>zájmenem příslušné </a:t>
            </a:r>
            <a:r>
              <a:rPr lang="cs-CZ" sz="1400" dirty="0" smtClean="0">
                <a:solidFill>
                  <a:schemeClr val="accent3">
                    <a:lumMod val="50000"/>
                  </a:schemeClr>
                </a:solidFill>
                <a:latin typeface="Times New Roman" pitchFamily="18" charset="0"/>
                <a:cs typeface="Times New Roman" pitchFamily="18" charset="0"/>
              </a:rPr>
              <a:t>osoby. </a:t>
            </a:r>
          </a:p>
        </p:txBody>
      </p:sp>
      <p:graphicFrame>
        <p:nvGraphicFramePr>
          <p:cNvPr id="5" name="Tabulka 4"/>
          <p:cNvGraphicFramePr>
            <a:graphicFrameLocks noGrp="1"/>
          </p:cNvGraphicFramePr>
          <p:nvPr>
            <p:extLst>
              <p:ext uri="{D42A27DB-BD31-4B8C-83A1-F6EECF244321}">
                <p14:modId xmlns:p14="http://schemas.microsoft.com/office/powerpoint/2010/main" val="3938601346"/>
              </p:ext>
            </p:extLst>
          </p:nvPr>
        </p:nvGraphicFramePr>
        <p:xfrm>
          <a:off x="4427984" y="652384"/>
          <a:ext cx="4502150" cy="2999486"/>
        </p:xfrm>
        <a:graphic>
          <a:graphicData uri="http://schemas.openxmlformats.org/drawingml/2006/table">
            <a:tbl>
              <a:tblPr firstRow="1" firstCol="1" bandRow="1"/>
              <a:tblGrid>
                <a:gridCol w="900430"/>
                <a:gridCol w="900430"/>
                <a:gridCol w="900430"/>
                <a:gridCol w="900430"/>
                <a:gridCol w="900430"/>
              </a:tblGrid>
              <a:tr h="0">
                <a:tc>
                  <a:txBody>
                    <a:bodyPr/>
                    <a:lstStyle/>
                    <a:p>
                      <a:pPr algn="ctr">
                        <a:lnSpc>
                          <a:spcPct val="115000"/>
                        </a:lnSpc>
                        <a:spcAft>
                          <a:spcPts val="0"/>
                        </a:spcAft>
                      </a:pPr>
                      <a:r>
                        <a:rPr lang="cs-CZ" sz="1400" dirty="0">
                          <a:solidFill>
                            <a:schemeClr val="accent3">
                              <a:lumMod val="50000"/>
                            </a:schemeClr>
                          </a:solidFill>
                          <a:effectLst/>
                          <a:latin typeface="Times New Roman"/>
                          <a:ea typeface="Calibri"/>
                          <a:cs typeface="Times New Roman"/>
                        </a:rPr>
                        <a:t> </a:t>
                      </a:r>
                      <a:endParaRPr lang="de-DE" sz="1100" dirty="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c gridSpan="4">
                  <a:txBody>
                    <a:bodyPr/>
                    <a:lstStyle/>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1. PÁD</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0">
                <a:tc>
                  <a:txBody>
                    <a:bodyPr/>
                    <a:lstStyle/>
                    <a:p>
                      <a:pPr algn="ctr">
                        <a:lnSpc>
                          <a:spcPct val="115000"/>
                        </a:lnSpc>
                        <a:spcAft>
                          <a:spcPts val="0"/>
                        </a:spcAft>
                      </a:pPr>
                      <a:r>
                        <a:rPr lang="cs-CZ" sz="1400" b="1" dirty="0">
                          <a:solidFill>
                            <a:schemeClr val="accent3">
                              <a:lumMod val="50000"/>
                            </a:schemeClr>
                          </a:solidFill>
                          <a:effectLst/>
                          <a:latin typeface="Times New Roman"/>
                          <a:ea typeface="Calibri"/>
                          <a:cs typeface="Times New Roman"/>
                        </a:rPr>
                        <a:t>Osobní  zájmeno</a:t>
                      </a:r>
                      <a:endParaRPr lang="de-DE" sz="1100" dirty="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M </a:t>
                      </a:r>
                    </a:p>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a:t>
                      </a:r>
                      <a:r>
                        <a:rPr lang="cs-CZ" sz="1400" b="1" dirty="0" err="1" smtClean="0">
                          <a:solidFill>
                            <a:schemeClr val="accent3">
                              <a:lumMod val="50000"/>
                            </a:schemeClr>
                          </a:solidFill>
                          <a:effectLst/>
                          <a:latin typeface="Times New Roman"/>
                          <a:ea typeface="Calibri"/>
                          <a:cs typeface="Times New Roman"/>
                        </a:rPr>
                        <a:t>ein</a:t>
                      </a:r>
                      <a:r>
                        <a:rPr lang="cs-CZ" sz="1400" b="1" dirty="0" smtClean="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Ž </a:t>
                      </a:r>
                    </a:p>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a:t>
                      </a:r>
                      <a:r>
                        <a:rPr lang="cs-CZ" sz="1400" b="1" dirty="0" err="1" smtClean="0">
                          <a:solidFill>
                            <a:schemeClr val="accent3">
                              <a:lumMod val="50000"/>
                            </a:schemeClr>
                          </a:solidFill>
                          <a:effectLst/>
                          <a:latin typeface="Times New Roman"/>
                          <a:ea typeface="Calibri"/>
                          <a:cs typeface="Times New Roman"/>
                        </a:rPr>
                        <a:t>eine</a:t>
                      </a:r>
                      <a:r>
                        <a:rPr lang="cs-CZ" sz="1400" b="1" dirty="0" smtClean="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S </a:t>
                      </a:r>
                    </a:p>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a:t>
                      </a:r>
                      <a:r>
                        <a:rPr lang="cs-CZ" sz="1400" b="1" dirty="0" err="1" smtClean="0">
                          <a:solidFill>
                            <a:schemeClr val="accent3">
                              <a:lumMod val="50000"/>
                            </a:schemeClr>
                          </a:solidFill>
                          <a:effectLst/>
                          <a:latin typeface="Times New Roman"/>
                          <a:ea typeface="Calibri"/>
                          <a:cs typeface="Times New Roman"/>
                        </a:rPr>
                        <a:t>ein</a:t>
                      </a:r>
                      <a:r>
                        <a:rPr lang="cs-CZ" sz="1400" b="1" dirty="0" smtClean="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b="1" dirty="0">
                          <a:solidFill>
                            <a:schemeClr val="accent3">
                              <a:lumMod val="50000"/>
                            </a:schemeClr>
                          </a:solidFill>
                          <a:effectLst/>
                          <a:latin typeface="Times New Roman"/>
                          <a:ea typeface="Calibri"/>
                          <a:cs typeface="Times New Roman"/>
                        </a:rPr>
                        <a:t>Množné </a:t>
                      </a:r>
                      <a:r>
                        <a:rPr lang="cs-CZ" sz="1400" b="1" dirty="0" smtClean="0">
                          <a:solidFill>
                            <a:schemeClr val="accent3">
                              <a:lumMod val="50000"/>
                            </a:schemeClr>
                          </a:solidFill>
                          <a:effectLst/>
                          <a:latin typeface="Times New Roman"/>
                          <a:ea typeface="Calibri"/>
                          <a:cs typeface="Times New Roman"/>
                        </a:rPr>
                        <a:t> číslo </a:t>
                      </a:r>
                    </a:p>
                    <a:p>
                      <a:pPr algn="ctr">
                        <a:lnSpc>
                          <a:spcPct val="115000"/>
                        </a:lnSpc>
                        <a:spcAft>
                          <a:spcPts val="0"/>
                        </a:spcAft>
                      </a:pPr>
                      <a:r>
                        <a:rPr lang="cs-CZ" sz="1400" b="1" dirty="0" smtClean="0">
                          <a:solidFill>
                            <a:schemeClr val="accent3">
                              <a:lumMod val="50000"/>
                            </a:schemeClr>
                          </a:solidFill>
                          <a:effectLst/>
                          <a:latin typeface="Times New Roman"/>
                          <a:ea typeface="Calibri"/>
                          <a:cs typeface="Times New Roman"/>
                        </a:rPr>
                        <a:t>(</a:t>
                      </a:r>
                      <a:r>
                        <a:rPr lang="cs-CZ" sz="1400" b="1" dirty="0" err="1" smtClean="0">
                          <a:solidFill>
                            <a:schemeClr val="accent3">
                              <a:lumMod val="50000"/>
                            </a:schemeClr>
                          </a:solidFill>
                          <a:effectLst/>
                          <a:latin typeface="Times New Roman"/>
                          <a:ea typeface="Calibri"/>
                          <a:cs typeface="Times New Roman"/>
                        </a:rPr>
                        <a:t>die</a:t>
                      </a:r>
                      <a:r>
                        <a:rPr lang="cs-CZ" sz="1400" b="1" dirty="0" smtClean="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a:solidFill>
                            <a:schemeClr val="accent3">
                              <a:lumMod val="50000"/>
                            </a:schemeClr>
                          </a:solidFill>
                          <a:effectLst/>
                          <a:latin typeface="Times New Roman"/>
                          <a:ea typeface="Calibri"/>
                          <a:cs typeface="Times New Roman"/>
                        </a:rPr>
                        <a:t>ich</a:t>
                      </a:r>
                      <a:endParaRPr lang="de-DE" sz="110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a:solidFill>
                            <a:srgbClr val="C00000"/>
                          </a:solidFill>
                          <a:effectLst/>
                          <a:latin typeface="Times New Roman"/>
                          <a:ea typeface="Calibri"/>
                          <a:cs typeface="Times New Roman"/>
                        </a:rPr>
                        <a:t>mein</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mein</a:t>
                      </a:r>
                      <a:r>
                        <a:rPr lang="cs-CZ" sz="1400" b="1">
                          <a:solidFill>
                            <a:schemeClr val="accent3">
                              <a:lumMod val="50000"/>
                            </a:schemeClr>
                          </a:solidFill>
                          <a:effectLst/>
                          <a:latin typeface="Times New Roman"/>
                          <a:ea typeface="Calibri"/>
                          <a:cs typeface="Times New Roman"/>
                        </a:rPr>
                        <a:t>e</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mein</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mein</a:t>
                      </a:r>
                      <a:r>
                        <a:rPr lang="cs-CZ" sz="1400" b="1">
                          <a:solidFill>
                            <a:schemeClr val="accent3">
                              <a:lumMod val="50000"/>
                            </a:schemeClr>
                          </a:solidFill>
                          <a:effectLst/>
                          <a:latin typeface="Times New Roman"/>
                          <a:ea typeface="Calibri"/>
                          <a:cs typeface="Times New Roman"/>
                        </a:rPr>
                        <a:t>e</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a:solidFill>
                            <a:schemeClr val="accent3">
                              <a:lumMod val="50000"/>
                            </a:schemeClr>
                          </a:solidFill>
                          <a:effectLst/>
                          <a:latin typeface="Times New Roman"/>
                          <a:ea typeface="Calibri"/>
                          <a:cs typeface="Times New Roman"/>
                        </a:rPr>
                        <a:t>du</a:t>
                      </a:r>
                      <a:endParaRPr lang="de-DE" sz="110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err="1">
                          <a:solidFill>
                            <a:srgbClr val="C00000"/>
                          </a:solidFill>
                          <a:effectLst/>
                          <a:latin typeface="Times New Roman"/>
                          <a:ea typeface="Calibri"/>
                          <a:cs typeface="Times New Roman"/>
                        </a:rPr>
                        <a:t>dein</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dein</a:t>
                      </a:r>
                      <a:r>
                        <a:rPr lang="cs-CZ" sz="1400" b="1">
                          <a:solidFill>
                            <a:schemeClr val="accent3">
                              <a:lumMod val="50000"/>
                            </a:schemeClr>
                          </a:solidFill>
                          <a:effectLst/>
                          <a:latin typeface="Times New Roman"/>
                          <a:ea typeface="Calibri"/>
                          <a:cs typeface="Times New Roman"/>
                        </a:rPr>
                        <a:t>e</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dein</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dein</a:t>
                      </a:r>
                      <a:r>
                        <a:rPr lang="cs-CZ" sz="1400" b="1">
                          <a:solidFill>
                            <a:schemeClr val="accent3">
                              <a:lumMod val="50000"/>
                            </a:schemeClr>
                          </a:solidFill>
                          <a:effectLst/>
                          <a:latin typeface="Times New Roman"/>
                          <a:ea typeface="Calibri"/>
                          <a:cs typeface="Times New Roman"/>
                        </a:rPr>
                        <a:t>e</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a:solidFill>
                            <a:schemeClr val="accent3">
                              <a:lumMod val="50000"/>
                            </a:schemeClr>
                          </a:solidFill>
                          <a:effectLst/>
                          <a:latin typeface="Times New Roman"/>
                          <a:ea typeface="Calibri"/>
                          <a:cs typeface="Times New Roman"/>
                        </a:rPr>
                        <a:t>er,es</a:t>
                      </a:r>
                      <a:endParaRPr lang="de-DE" sz="110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err="1">
                          <a:solidFill>
                            <a:srgbClr val="C00000"/>
                          </a:solidFill>
                          <a:effectLst/>
                          <a:latin typeface="Times New Roman"/>
                          <a:ea typeface="Calibri"/>
                          <a:cs typeface="Times New Roman"/>
                        </a:rPr>
                        <a:t>sein</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sein</a:t>
                      </a:r>
                      <a:r>
                        <a:rPr lang="cs-CZ" sz="1400" b="1" dirty="0" err="1">
                          <a:solidFill>
                            <a:schemeClr val="accent3">
                              <a:lumMod val="50000"/>
                            </a:schemeClr>
                          </a:solidFill>
                          <a:effectLst/>
                          <a:latin typeface="Times New Roman"/>
                          <a:ea typeface="Calibri"/>
                          <a:cs typeface="Times New Roman"/>
                        </a:rPr>
                        <a:t>e</a:t>
                      </a:r>
                      <a:endParaRPr lang="de-DE" sz="1100" b="1"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sein</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sein</a:t>
                      </a:r>
                      <a:r>
                        <a:rPr lang="cs-CZ" sz="1400" b="1" dirty="0" err="1">
                          <a:solidFill>
                            <a:schemeClr val="accent3">
                              <a:lumMod val="50000"/>
                            </a:schemeClr>
                          </a:solidFill>
                          <a:effectLst/>
                          <a:latin typeface="Times New Roman"/>
                          <a:ea typeface="Calibri"/>
                          <a:cs typeface="Times New Roman"/>
                        </a:rPr>
                        <a:t>e</a:t>
                      </a:r>
                      <a:endParaRPr lang="de-DE" sz="1100" b="1"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a:solidFill>
                            <a:schemeClr val="accent3">
                              <a:lumMod val="50000"/>
                            </a:schemeClr>
                          </a:solidFill>
                          <a:effectLst/>
                          <a:latin typeface="Times New Roman"/>
                          <a:ea typeface="Calibri"/>
                          <a:cs typeface="Times New Roman"/>
                        </a:rPr>
                        <a:t>sie</a:t>
                      </a:r>
                      <a:endParaRPr lang="de-DE" sz="110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err="1">
                          <a:solidFill>
                            <a:srgbClr val="C00000"/>
                          </a:solidFill>
                          <a:effectLst/>
                          <a:latin typeface="Times New Roman"/>
                          <a:ea typeface="Calibri"/>
                          <a:cs typeface="Times New Roman"/>
                        </a:rPr>
                        <a:t>ihr</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ihr</a:t>
                      </a:r>
                      <a:r>
                        <a:rPr lang="cs-CZ" sz="1400" b="1" dirty="0" err="1">
                          <a:solidFill>
                            <a:schemeClr val="accent3">
                              <a:lumMod val="50000"/>
                            </a:schemeClr>
                          </a:solidFill>
                          <a:effectLst/>
                          <a:latin typeface="Times New Roman"/>
                          <a:ea typeface="Calibri"/>
                          <a:cs typeface="Times New Roman"/>
                        </a:rPr>
                        <a:t>e</a:t>
                      </a:r>
                      <a:endParaRPr lang="de-DE" sz="1100" b="1"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ihr</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ihr</a:t>
                      </a:r>
                      <a:r>
                        <a:rPr lang="cs-CZ" sz="1400" b="1" dirty="0" err="1">
                          <a:solidFill>
                            <a:schemeClr val="accent3">
                              <a:lumMod val="50000"/>
                            </a:schemeClr>
                          </a:solidFill>
                          <a:effectLst/>
                          <a:latin typeface="Times New Roman"/>
                          <a:ea typeface="Calibri"/>
                          <a:cs typeface="Times New Roman"/>
                        </a:rPr>
                        <a:t>e</a:t>
                      </a:r>
                      <a:endParaRPr lang="de-DE" sz="1100" b="1"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dirty="0" err="1">
                          <a:solidFill>
                            <a:schemeClr val="accent3">
                              <a:lumMod val="50000"/>
                            </a:schemeClr>
                          </a:solidFill>
                          <a:effectLst/>
                          <a:latin typeface="Times New Roman"/>
                          <a:ea typeface="Calibri"/>
                          <a:cs typeface="Times New Roman"/>
                        </a:rPr>
                        <a:t>wir</a:t>
                      </a:r>
                      <a:endParaRPr lang="de-DE" sz="1100" dirty="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err="1">
                          <a:solidFill>
                            <a:srgbClr val="C00000"/>
                          </a:solidFill>
                          <a:effectLst/>
                          <a:latin typeface="Times New Roman"/>
                          <a:ea typeface="Calibri"/>
                          <a:cs typeface="Times New Roman"/>
                        </a:rPr>
                        <a:t>unser</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unser</a:t>
                      </a:r>
                      <a:r>
                        <a:rPr lang="cs-CZ" sz="1400" b="1" dirty="0" err="1">
                          <a:solidFill>
                            <a:schemeClr val="accent3">
                              <a:lumMod val="50000"/>
                            </a:schemeClr>
                          </a:solidFill>
                          <a:effectLst/>
                          <a:latin typeface="Times New Roman"/>
                          <a:ea typeface="Calibri"/>
                          <a:cs typeface="Times New Roman"/>
                        </a:rPr>
                        <a:t>e</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unser</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a:solidFill>
                            <a:schemeClr val="accent3">
                              <a:lumMod val="50000"/>
                            </a:schemeClr>
                          </a:solidFill>
                          <a:effectLst/>
                          <a:latin typeface="Times New Roman"/>
                          <a:ea typeface="Calibri"/>
                          <a:cs typeface="Times New Roman"/>
                        </a:rPr>
                        <a:t>unser</a:t>
                      </a:r>
                      <a:r>
                        <a:rPr lang="cs-CZ" sz="1400" b="1">
                          <a:solidFill>
                            <a:schemeClr val="accent3">
                              <a:lumMod val="50000"/>
                            </a:schemeClr>
                          </a:solidFill>
                          <a:effectLst/>
                          <a:latin typeface="Times New Roman"/>
                          <a:ea typeface="Calibri"/>
                          <a:cs typeface="Times New Roman"/>
                        </a:rPr>
                        <a:t>e</a:t>
                      </a:r>
                      <a:endParaRPr lang="de-DE" sz="110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a:solidFill>
                            <a:schemeClr val="accent3">
                              <a:lumMod val="50000"/>
                            </a:schemeClr>
                          </a:solidFill>
                          <a:effectLst/>
                          <a:latin typeface="Times New Roman"/>
                          <a:ea typeface="Calibri"/>
                          <a:cs typeface="Times New Roman"/>
                        </a:rPr>
                        <a:t>ihr</a:t>
                      </a:r>
                      <a:endParaRPr lang="de-DE" sz="110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err="1">
                          <a:solidFill>
                            <a:srgbClr val="C00000"/>
                          </a:solidFill>
                          <a:effectLst/>
                          <a:latin typeface="Times New Roman"/>
                          <a:ea typeface="Calibri"/>
                          <a:cs typeface="Times New Roman"/>
                        </a:rPr>
                        <a:t>euer</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euer</a:t>
                      </a:r>
                      <a:r>
                        <a:rPr lang="cs-CZ" sz="1400" b="1" dirty="0" err="1">
                          <a:solidFill>
                            <a:schemeClr val="accent3">
                              <a:lumMod val="50000"/>
                            </a:schemeClr>
                          </a:solidFill>
                          <a:effectLst/>
                          <a:latin typeface="Times New Roman"/>
                          <a:ea typeface="Calibri"/>
                          <a:cs typeface="Times New Roman"/>
                        </a:rPr>
                        <a:t>e</a:t>
                      </a:r>
                      <a:endParaRPr lang="de-DE" sz="1100" b="1"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euer</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euer</a:t>
                      </a:r>
                      <a:r>
                        <a:rPr lang="cs-CZ" sz="1400" b="1" dirty="0" err="1">
                          <a:solidFill>
                            <a:schemeClr val="accent3">
                              <a:lumMod val="50000"/>
                            </a:schemeClr>
                          </a:solidFill>
                          <a:effectLst/>
                          <a:latin typeface="Times New Roman"/>
                          <a:ea typeface="Calibri"/>
                          <a:cs typeface="Times New Roman"/>
                        </a:rPr>
                        <a:t>e</a:t>
                      </a:r>
                      <a:endParaRPr lang="de-DE" sz="1100" b="1"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gn="ctr">
                        <a:lnSpc>
                          <a:spcPct val="115000"/>
                        </a:lnSpc>
                        <a:spcAft>
                          <a:spcPts val="0"/>
                        </a:spcAft>
                      </a:pPr>
                      <a:r>
                        <a:rPr lang="cs-CZ" sz="1400" b="1" dirty="0" err="1">
                          <a:solidFill>
                            <a:schemeClr val="accent3">
                              <a:lumMod val="50000"/>
                            </a:schemeClr>
                          </a:solidFill>
                          <a:effectLst/>
                          <a:latin typeface="Times New Roman"/>
                          <a:ea typeface="Calibri"/>
                          <a:cs typeface="Times New Roman"/>
                        </a:rPr>
                        <a:t>sie</a:t>
                      </a:r>
                      <a:r>
                        <a:rPr lang="cs-CZ" sz="1400" b="1" dirty="0">
                          <a:solidFill>
                            <a:schemeClr val="accent3">
                              <a:lumMod val="50000"/>
                            </a:schemeClr>
                          </a:solidFill>
                          <a:effectLst/>
                          <a:latin typeface="Times New Roman"/>
                          <a:ea typeface="Calibri"/>
                          <a:cs typeface="Times New Roman"/>
                        </a:rPr>
                        <a:t>(</a:t>
                      </a:r>
                      <a:r>
                        <a:rPr lang="cs-CZ" sz="1400" b="1" dirty="0" err="1">
                          <a:solidFill>
                            <a:schemeClr val="accent3">
                              <a:lumMod val="50000"/>
                            </a:schemeClr>
                          </a:solidFill>
                          <a:effectLst/>
                          <a:latin typeface="Times New Roman"/>
                          <a:ea typeface="Calibri"/>
                          <a:cs typeface="Times New Roman"/>
                        </a:rPr>
                        <a:t>Sie</a:t>
                      </a:r>
                      <a:r>
                        <a:rPr lang="cs-CZ" sz="1400" b="1" dirty="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dirty="0" err="1">
                          <a:solidFill>
                            <a:srgbClr val="C00000"/>
                          </a:solidFill>
                          <a:effectLst/>
                          <a:latin typeface="Times New Roman"/>
                          <a:ea typeface="Calibri"/>
                          <a:cs typeface="Times New Roman"/>
                        </a:rPr>
                        <a:t>ihr</a:t>
                      </a:r>
                      <a:r>
                        <a:rPr lang="cs-CZ" sz="1600" b="1" dirty="0">
                          <a:solidFill>
                            <a:srgbClr val="C00000"/>
                          </a:solidFill>
                          <a:effectLst/>
                          <a:latin typeface="Times New Roman"/>
                          <a:ea typeface="Calibri"/>
                          <a:cs typeface="Times New Roman"/>
                        </a:rPr>
                        <a:t> (</a:t>
                      </a:r>
                      <a:r>
                        <a:rPr lang="cs-CZ" sz="1600" b="1" dirty="0" err="1">
                          <a:solidFill>
                            <a:srgbClr val="C00000"/>
                          </a:solidFill>
                          <a:effectLst/>
                          <a:latin typeface="Times New Roman"/>
                          <a:ea typeface="Calibri"/>
                          <a:cs typeface="Times New Roman"/>
                        </a:rPr>
                        <a:t>Ihr</a:t>
                      </a:r>
                      <a:r>
                        <a:rPr lang="cs-CZ" sz="1600" b="1" dirty="0">
                          <a:solidFill>
                            <a:srgbClr val="C00000"/>
                          </a:solidFill>
                          <a:effectLst/>
                          <a:latin typeface="Times New Roman"/>
                          <a:ea typeface="Calibri"/>
                          <a:cs typeface="Times New Roman"/>
                        </a:rPr>
                        <a:t>)</a:t>
                      </a:r>
                      <a:endParaRPr lang="de-DE" sz="1600" b="1" dirty="0">
                        <a:solidFill>
                          <a:srgbClr val="C00000"/>
                        </a:solidFill>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ihr</a:t>
                      </a:r>
                      <a:r>
                        <a:rPr lang="cs-CZ" sz="1400" b="1" dirty="0" err="1">
                          <a:solidFill>
                            <a:schemeClr val="accent3">
                              <a:lumMod val="50000"/>
                            </a:schemeClr>
                          </a:solidFill>
                          <a:effectLst/>
                          <a:latin typeface="Times New Roman"/>
                          <a:ea typeface="Calibri"/>
                          <a:cs typeface="Times New Roman"/>
                        </a:rPr>
                        <a:t>e</a:t>
                      </a:r>
                      <a:r>
                        <a:rPr lang="cs-CZ" sz="1400" dirty="0">
                          <a:solidFill>
                            <a:schemeClr val="accent3">
                              <a:lumMod val="50000"/>
                            </a:schemeClr>
                          </a:solidFill>
                          <a:effectLst/>
                          <a:latin typeface="Times New Roman"/>
                          <a:ea typeface="Calibri"/>
                          <a:cs typeface="Times New Roman"/>
                        </a:rPr>
                        <a:t> (</a:t>
                      </a:r>
                      <a:r>
                        <a:rPr lang="cs-CZ" sz="1400" dirty="0" err="1">
                          <a:solidFill>
                            <a:schemeClr val="accent3">
                              <a:lumMod val="50000"/>
                            </a:schemeClr>
                          </a:solidFill>
                          <a:effectLst/>
                          <a:latin typeface="Times New Roman"/>
                          <a:ea typeface="Calibri"/>
                          <a:cs typeface="Times New Roman"/>
                        </a:rPr>
                        <a:t>Ihr</a:t>
                      </a:r>
                      <a:r>
                        <a:rPr lang="cs-CZ" sz="1400" b="1" dirty="0" err="1">
                          <a:solidFill>
                            <a:schemeClr val="accent3">
                              <a:lumMod val="50000"/>
                            </a:schemeClr>
                          </a:solidFill>
                          <a:effectLst/>
                          <a:latin typeface="Times New Roman"/>
                          <a:ea typeface="Calibri"/>
                          <a:cs typeface="Times New Roman"/>
                        </a:rPr>
                        <a:t>e</a:t>
                      </a:r>
                      <a:r>
                        <a:rPr lang="cs-CZ" sz="1400" dirty="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ihr</a:t>
                      </a:r>
                      <a:r>
                        <a:rPr lang="cs-CZ" sz="1400" dirty="0">
                          <a:solidFill>
                            <a:schemeClr val="accent3">
                              <a:lumMod val="50000"/>
                            </a:schemeClr>
                          </a:solidFill>
                          <a:effectLst/>
                          <a:latin typeface="Times New Roman"/>
                          <a:ea typeface="Calibri"/>
                          <a:cs typeface="Times New Roman"/>
                        </a:rPr>
                        <a:t> (</a:t>
                      </a:r>
                      <a:r>
                        <a:rPr lang="cs-CZ" sz="1400" dirty="0" err="1">
                          <a:solidFill>
                            <a:schemeClr val="accent3">
                              <a:lumMod val="50000"/>
                            </a:schemeClr>
                          </a:solidFill>
                          <a:effectLst/>
                          <a:latin typeface="Times New Roman"/>
                          <a:ea typeface="Calibri"/>
                          <a:cs typeface="Times New Roman"/>
                        </a:rPr>
                        <a:t>Ihr</a:t>
                      </a:r>
                      <a:r>
                        <a:rPr lang="cs-CZ" sz="1400" dirty="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400" dirty="0" err="1">
                          <a:solidFill>
                            <a:schemeClr val="accent3">
                              <a:lumMod val="50000"/>
                            </a:schemeClr>
                          </a:solidFill>
                          <a:effectLst/>
                          <a:latin typeface="Times New Roman"/>
                          <a:ea typeface="Calibri"/>
                          <a:cs typeface="Times New Roman"/>
                        </a:rPr>
                        <a:t>ihr</a:t>
                      </a:r>
                      <a:r>
                        <a:rPr lang="cs-CZ" sz="1400" b="1" dirty="0" err="1">
                          <a:solidFill>
                            <a:schemeClr val="accent3">
                              <a:lumMod val="50000"/>
                            </a:schemeClr>
                          </a:solidFill>
                          <a:effectLst/>
                          <a:latin typeface="Times New Roman"/>
                          <a:ea typeface="Calibri"/>
                          <a:cs typeface="Times New Roman"/>
                        </a:rPr>
                        <a:t>e</a:t>
                      </a:r>
                      <a:r>
                        <a:rPr lang="cs-CZ" sz="1400" dirty="0">
                          <a:solidFill>
                            <a:schemeClr val="accent3">
                              <a:lumMod val="50000"/>
                            </a:schemeClr>
                          </a:solidFill>
                          <a:effectLst/>
                          <a:latin typeface="Times New Roman"/>
                          <a:ea typeface="Calibri"/>
                          <a:cs typeface="Times New Roman"/>
                        </a:rPr>
                        <a:t> (</a:t>
                      </a:r>
                      <a:r>
                        <a:rPr lang="cs-CZ" sz="1400" dirty="0" err="1">
                          <a:solidFill>
                            <a:schemeClr val="accent3">
                              <a:lumMod val="50000"/>
                            </a:schemeClr>
                          </a:solidFill>
                          <a:effectLst/>
                          <a:latin typeface="Times New Roman"/>
                          <a:ea typeface="Calibri"/>
                          <a:cs typeface="Times New Roman"/>
                        </a:rPr>
                        <a:t>Ihr</a:t>
                      </a:r>
                      <a:r>
                        <a:rPr lang="cs-CZ" sz="1400" b="1" dirty="0" err="1">
                          <a:solidFill>
                            <a:schemeClr val="accent3">
                              <a:lumMod val="50000"/>
                            </a:schemeClr>
                          </a:solidFill>
                          <a:effectLst/>
                          <a:latin typeface="Times New Roman"/>
                          <a:ea typeface="Calibri"/>
                          <a:cs typeface="Times New Roman"/>
                        </a:rPr>
                        <a:t>e</a:t>
                      </a:r>
                      <a:r>
                        <a:rPr lang="cs-CZ" sz="1400" dirty="0">
                          <a:solidFill>
                            <a:schemeClr val="accent3">
                              <a:lumMod val="50000"/>
                            </a:schemeClr>
                          </a:solidFill>
                          <a:effectLst/>
                          <a:latin typeface="Times New Roman"/>
                          <a:ea typeface="Calibri"/>
                          <a:cs typeface="Times New Roman"/>
                        </a:rPr>
                        <a:t>)</a:t>
                      </a:r>
                      <a:endParaRPr lang="de-DE" sz="1100" dirty="0">
                        <a:solidFill>
                          <a:schemeClr val="accent3">
                            <a:lumMod val="50000"/>
                          </a:schemeClr>
                        </a:solidFill>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r>
            </a:tbl>
          </a:graphicData>
        </a:graphic>
      </p:graphicFrame>
      <p:pic>
        <p:nvPicPr>
          <p:cNvPr id="37"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95536" y="3111934"/>
            <a:ext cx="1116000" cy="111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8"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763808" y="3111934"/>
            <a:ext cx="1039792" cy="111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9" name="Picture 3"/>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020792" y="3111934"/>
            <a:ext cx="1084186" cy="111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40"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4716016" y="3795886"/>
            <a:ext cx="1047152" cy="1152000"/>
          </a:xfrm>
          <a:prstGeom prst="rect">
            <a:avLst/>
          </a:prstGeom>
          <a:solidFill>
            <a:schemeClr val="bg1"/>
          </a:solidFill>
          <a:ln w="31750">
            <a:solidFill>
              <a:srgbClr val="C00000"/>
            </a:solidFill>
          </a:ln>
          <a:extLst/>
        </p:spPr>
      </p:pic>
      <p:sp>
        <p:nvSpPr>
          <p:cNvPr id="41" name="TextovéPole 40"/>
          <p:cNvSpPr txBox="1"/>
          <p:nvPr/>
        </p:nvSpPr>
        <p:spPr>
          <a:xfrm>
            <a:off x="395536" y="4320000"/>
            <a:ext cx="105670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chemeClr val="accent3">
                    <a:lumMod val="50000"/>
                  </a:schemeClr>
                </a:solidFill>
                <a:latin typeface="Times New Roman" pitchFamily="18" charset="0"/>
                <a:cs typeface="Times New Roman" pitchFamily="18" charset="0"/>
              </a:rPr>
              <a:t>ein</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Bleistift</a:t>
            </a:r>
            <a:endParaRPr lang="cs-CZ" sz="1400" b="1" dirty="0" smtClean="0">
              <a:solidFill>
                <a:schemeClr val="accent3">
                  <a:lumMod val="50000"/>
                </a:schemeClr>
              </a:solidFill>
              <a:latin typeface="Times New Roman" pitchFamily="18" charset="0"/>
              <a:cs typeface="Times New Roman" pitchFamily="18" charset="0"/>
            </a:endParaRPr>
          </a:p>
        </p:txBody>
      </p:sp>
      <p:sp>
        <p:nvSpPr>
          <p:cNvPr id="54" name="TextovéPole 53"/>
          <p:cNvSpPr txBox="1"/>
          <p:nvPr/>
        </p:nvSpPr>
        <p:spPr>
          <a:xfrm>
            <a:off x="3131840" y="4320000"/>
            <a:ext cx="85792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chemeClr val="accent3">
                    <a:lumMod val="50000"/>
                  </a:schemeClr>
                </a:solidFill>
                <a:latin typeface="Times New Roman" pitchFamily="18" charset="0"/>
                <a:cs typeface="Times New Roman" pitchFamily="18" charset="0"/>
              </a:rPr>
              <a:t>ein</a:t>
            </a:r>
            <a:r>
              <a:rPr lang="cs-CZ" sz="1400" b="1" dirty="0" smtClean="0">
                <a:solidFill>
                  <a:schemeClr val="accent3">
                    <a:lumMod val="50000"/>
                  </a:schemeClr>
                </a:solidFill>
                <a:latin typeface="Times New Roman" pitchFamily="18" charset="0"/>
                <a:cs typeface="Times New Roman" pitchFamily="18" charset="0"/>
              </a:rPr>
              <a:t> Buch</a:t>
            </a:r>
          </a:p>
        </p:txBody>
      </p:sp>
      <p:sp>
        <p:nvSpPr>
          <p:cNvPr id="55" name="TextovéPole 54"/>
          <p:cNvSpPr txBox="1"/>
          <p:nvPr/>
        </p:nvSpPr>
        <p:spPr>
          <a:xfrm>
            <a:off x="1763688" y="4320000"/>
            <a:ext cx="1055033"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chemeClr val="accent3">
                    <a:lumMod val="50000"/>
                  </a:schemeClr>
                </a:solidFill>
                <a:latin typeface="Times New Roman" pitchFamily="18" charset="0"/>
                <a:cs typeface="Times New Roman" pitchFamily="18" charset="0"/>
              </a:rPr>
              <a:t>eine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Schere</a:t>
            </a:r>
            <a:endParaRPr lang="cs-CZ" sz="1400" b="1" dirty="0" smtClean="0">
              <a:solidFill>
                <a:schemeClr val="accent3">
                  <a:lumMod val="50000"/>
                </a:schemeClr>
              </a:solidFill>
              <a:latin typeface="Times New Roman" pitchFamily="18" charset="0"/>
              <a:cs typeface="Times New Roman" pitchFamily="18" charset="0"/>
            </a:endParaRPr>
          </a:p>
        </p:txBody>
      </p:sp>
      <p:sp>
        <p:nvSpPr>
          <p:cNvPr id="56" name="TextovéPole 55"/>
          <p:cNvSpPr txBox="1"/>
          <p:nvPr/>
        </p:nvSpPr>
        <p:spPr>
          <a:xfrm>
            <a:off x="6012160" y="3992165"/>
            <a:ext cx="1018227"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a:solidFill>
                  <a:schemeClr val="accent3">
                    <a:lumMod val="50000"/>
                  </a:schemeClr>
                </a:solidFill>
                <a:latin typeface="Times New Roman" pitchFamily="18" charset="0"/>
                <a:cs typeface="Times New Roman" pitchFamily="18" charset="0"/>
              </a:rPr>
              <a:t>d</a:t>
            </a:r>
            <a:r>
              <a:rPr lang="cs-CZ" sz="1400" b="1" dirty="0" err="1" smtClean="0">
                <a:solidFill>
                  <a:schemeClr val="accent3">
                    <a:lumMod val="50000"/>
                  </a:schemeClr>
                </a:solidFill>
                <a:latin typeface="Times New Roman" pitchFamily="18" charset="0"/>
                <a:cs typeface="Times New Roman" pitchFamily="18" charset="0"/>
              </a:rPr>
              <a:t>ie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Bücher</a:t>
            </a:r>
            <a:endParaRPr lang="cs-CZ" sz="1400" b="1" dirty="0" smtClean="0">
              <a:solidFill>
                <a:schemeClr val="accent3">
                  <a:lumMod val="50000"/>
                </a:schemeClr>
              </a:solidFill>
              <a:latin typeface="Times New Roman" pitchFamily="18" charset="0"/>
              <a:cs typeface="Times New Roman" pitchFamily="18" charset="0"/>
            </a:endParaRPr>
          </a:p>
        </p:txBody>
      </p:sp>
      <p:sp>
        <p:nvSpPr>
          <p:cNvPr id="57" name="TextovéPole 56"/>
          <p:cNvSpPr txBox="1"/>
          <p:nvPr/>
        </p:nvSpPr>
        <p:spPr>
          <a:xfrm>
            <a:off x="341885" y="4712245"/>
            <a:ext cx="1205779"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mein </a:t>
            </a:r>
            <a:r>
              <a:rPr lang="cs-CZ" sz="1400" b="1" dirty="0" err="1" smtClean="0">
                <a:solidFill>
                  <a:srgbClr val="C00000"/>
                </a:solidFill>
                <a:latin typeface="Times New Roman" pitchFamily="18" charset="0"/>
                <a:cs typeface="Times New Roman" pitchFamily="18" charset="0"/>
              </a:rPr>
              <a:t>Bleistift</a:t>
            </a:r>
            <a:endParaRPr lang="cs-CZ" sz="1400" b="1" dirty="0" smtClean="0">
              <a:solidFill>
                <a:srgbClr val="C00000"/>
              </a:solidFill>
              <a:latin typeface="Times New Roman" pitchFamily="18" charset="0"/>
              <a:cs typeface="Times New Roman" pitchFamily="18" charset="0"/>
            </a:endParaRPr>
          </a:p>
        </p:txBody>
      </p:sp>
      <p:sp>
        <p:nvSpPr>
          <p:cNvPr id="58" name="TextovéPole 57"/>
          <p:cNvSpPr txBox="1"/>
          <p:nvPr/>
        </p:nvSpPr>
        <p:spPr>
          <a:xfrm>
            <a:off x="1691680" y="4712245"/>
            <a:ext cx="120411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meine</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Schere</a:t>
            </a:r>
            <a:endParaRPr lang="cs-CZ" sz="1400" b="1" dirty="0" smtClean="0">
              <a:solidFill>
                <a:srgbClr val="C00000"/>
              </a:solidFill>
              <a:latin typeface="Times New Roman" pitchFamily="18" charset="0"/>
              <a:cs typeface="Times New Roman" pitchFamily="18" charset="0"/>
            </a:endParaRPr>
          </a:p>
        </p:txBody>
      </p:sp>
      <p:sp>
        <p:nvSpPr>
          <p:cNvPr id="59" name="TextovéPole 58"/>
          <p:cNvSpPr txBox="1"/>
          <p:nvPr/>
        </p:nvSpPr>
        <p:spPr>
          <a:xfrm>
            <a:off x="3087208" y="4712245"/>
            <a:ext cx="1007007"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mein Buch</a:t>
            </a:r>
          </a:p>
        </p:txBody>
      </p:sp>
      <p:sp>
        <p:nvSpPr>
          <p:cNvPr id="60" name="TextovéPole 59"/>
          <p:cNvSpPr txBox="1"/>
          <p:nvPr/>
        </p:nvSpPr>
        <p:spPr>
          <a:xfrm>
            <a:off x="5916831" y="4371950"/>
            <a:ext cx="1247457"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meine</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Bücher</a:t>
            </a:r>
            <a:endParaRPr lang="cs-CZ" sz="1400" b="1" dirty="0" smtClean="0">
              <a:solidFill>
                <a:srgbClr val="C00000"/>
              </a:solidFill>
              <a:latin typeface="Times New Roman" pitchFamily="18" charset="0"/>
              <a:cs typeface="Times New Roman" pitchFamily="18" charset="0"/>
            </a:endParaRPr>
          </a:p>
        </p:txBody>
      </p:sp>
      <p:sp>
        <p:nvSpPr>
          <p:cNvPr id="19"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13336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1563638"/>
            <a:ext cx="3735750" cy="3060000"/>
          </a:xfrm>
          <a:prstGeom prst="rect">
            <a:avLst/>
          </a:prstGeom>
          <a:ln w="25400">
            <a:solidFill>
              <a:srgbClr val="C00000"/>
            </a:solidFill>
          </a:ln>
        </p:spPr>
      </p:pic>
      <p:sp>
        <p:nvSpPr>
          <p:cNvPr id="12" name="TextovéPole 11"/>
          <p:cNvSpPr txBox="1"/>
          <p:nvPr/>
        </p:nvSpPr>
        <p:spPr>
          <a:xfrm>
            <a:off x="231991" y="4424794"/>
            <a:ext cx="1750800" cy="523220"/>
          </a:xfrm>
          <a:prstGeom prst="rect">
            <a:avLst/>
          </a:prstGeom>
          <a:solidFill>
            <a:schemeClr val="bg1">
              <a:lumMod val="95000"/>
            </a:schemeClr>
          </a:solidFill>
          <a:ln w="31750">
            <a:solidFill>
              <a:srgbClr val="C00000"/>
            </a:solidFill>
          </a:ln>
        </p:spPr>
        <p:txBody>
          <a:bodyPr wrap="none" rtlCol="0">
            <a:spAutoFit/>
          </a:bodyPr>
          <a:lstStyle/>
          <a:p>
            <a:pPr algn="ctr"/>
            <a:r>
              <a:rPr lang="cs-CZ" sz="2800" b="1" dirty="0" err="1">
                <a:solidFill>
                  <a:srgbClr val="C00000"/>
                </a:solidFill>
                <a:latin typeface="Times New Roman" pitchFamily="18" charset="0"/>
                <a:cs typeface="Times New Roman" pitchFamily="18" charset="0"/>
              </a:rPr>
              <a:t>d</a:t>
            </a:r>
            <a:r>
              <a:rPr lang="cs-CZ" sz="2800" b="1" dirty="0" err="1" smtClean="0">
                <a:solidFill>
                  <a:srgbClr val="C00000"/>
                </a:solidFill>
                <a:latin typeface="Times New Roman" pitchFamily="18" charset="0"/>
                <a:cs typeface="Times New Roman" pitchFamily="18" charset="0"/>
              </a:rPr>
              <a:t>ie</a:t>
            </a:r>
            <a:r>
              <a:rPr lang="cs-CZ" sz="2800" b="1" dirty="0" smtClean="0">
                <a:solidFill>
                  <a:srgbClr val="C00000"/>
                </a:solidFill>
                <a:latin typeface="Times New Roman" pitchFamily="18" charset="0"/>
                <a:cs typeface="Times New Roman" pitchFamily="18" charset="0"/>
              </a:rPr>
              <a:t> </a:t>
            </a:r>
            <a:r>
              <a:rPr lang="cs-CZ" sz="2800" b="1" dirty="0" err="1" smtClean="0">
                <a:solidFill>
                  <a:srgbClr val="C00000"/>
                </a:solidFill>
                <a:latin typeface="Times New Roman" pitchFamily="18" charset="0"/>
                <a:cs typeface="Times New Roman" pitchFamily="18" charset="0"/>
              </a:rPr>
              <a:t>Schule</a:t>
            </a:r>
            <a:endParaRPr lang="cs-CZ" sz="2800" b="1" dirty="0" smtClean="0">
              <a:solidFill>
                <a:srgbClr val="C00000"/>
              </a:solidFill>
              <a:latin typeface="Times New Roman" pitchFamily="18" charset="0"/>
              <a:cs typeface="Times New Roman" pitchFamily="18" charset="0"/>
            </a:endParaRPr>
          </a:p>
        </p:txBody>
      </p:sp>
      <p:sp>
        <p:nvSpPr>
          <p:cNvPr id="15" name="TextovéPole 14"/>
          <p:cNvSpPr txBox="1"/>
          <p:nvPr/>
        </p:nvSpPr>
        <p:spPr>
          <a:xfrm>
            <a:off x="7079129" y="4659982"/>
            <a:ext cx="171502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a:solidFill>
                  <a:srgbClr val="C00000"/>
                </a:solidFill>
                <a:latin typeface="Times New Roman" pitchFamily="18" charset="0"/>
                <a:cs typeface="Times New Roman" pitchFamily="18" charset="0"/>
              </a:rPr>
              <a:t>d</a:t>
            </a:r>
            <a:r>
              <a:rPr lang="cs-CZ" sz="1600" b="1" dirty="0" smtClean="0">
                <a:solidFill>
                  <a:srgbClr val="C00000"/>
                </a:solidFill>
                <a:latin typeface="Times New Roman" pitchFamily="18" charset="0"/>
                <a:cs typeface="Times New Roman" pitchFamily="18" charset="0"/>
              </a:rPr>
              <a:t>er </a:t>
            </a:r>
            <a:r>
              <a:rPr lang="cs-CZ" sz="1600" b="1" dirty="0" err="1" smtClean="0">
                <a:solidFill>
                  <a:srgbClr val="C00000"/>
                </a:solidFill>
                <a:latin typeface="Times New Roman" pitchFamily="18" charset="0"/>
                <a:cs typeface="Times New Roman" pitchFamily="18" charset="0"/>
              </a:rPr>
              <a:t>Rucksack</a:t>
            </a:r>
            <a:r>
              <a:rPr lang="cs-CZ" sz="1600" b="1" dirty="0" smtClean="0">
                <a:solidFill>
                  <a:srgbClr val="C00000"/>
                </a:solidFill>
                <a:latin typeface="Times New Roman" pitchFamily="18" charset="0"/>
                <a:cs typeface="Times New Roman" pitchFamily="18" charset="0"/>
              </a:rPr>
              <a:t>, ¨-e</a:t>
            </a:r>
          </a:p>
        </p:txBody>
      </p:sp>
      <p:sp>
        <p:nvSpPr>
          <p:cNvPr id="16" name="TextovéPole 15"/>
          <p:cNvSpPr txBox="1"/>
          <p:nvPr/>
        </p:nvSpPr>
        <p:spPr>
          <a:xfrm>
            <a:off x="7092280" y="3363838"/>
            <a:ext cx="184537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d</a:t>
            </a:r>
            <a:r>
              <a:rPr lang="cs-CZ" sz="1600" b="1" dirty="0" err="1" smtClean="0">
                <a:solidFill>
                  <a:srgbClr val="C00000"/>
                </a:solidFill>
                <a:latin typeface="Times New Roman" pitchFamily="18" charset="0"/>
                <a:cs typeface="Times New Roman" pitchFamily="18" charset="0"/>
              </a:rPr>
              <a:t>ie</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Federtasche</a:t>
            </a:r>
            <a:r>
              <a:rPr lang="cs-CZ" sz="1600" b="1" dirty="0" smtClean="0">
                <a:solidFill>
                  <a:srgbClr val="C00000"/>
                </a:solidFill>
                <a:latin typeface="Times New Roman" pitchFamily="18" charset="0"/>
                <a:cs typeface="Times New Roman" pitchFamily="18" charset="0"/>
              </a:rPr>
              <a:t>, -n</a:t>
            </a:r>
          </a:p>
        </p:txBody>
      </p:sp>
      <p:sp>
        <p:nvSpPr>
          <p:cNvPr id="19" name="TextovéPole 18"/>
          <p:cNvSpPr txBox="1"/>
          <p:nvPr/>
        </p:nvSpPr>
        <p:spPr>
          <a:xfrm>
            <a:off x="68285" y="2283718"/>
            <a:ext cx="147937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Bleistift</a:t>
            </a:r>
            <a:r>
              <a:rPr lang="cs-CZ" sz="1600" b="1" dirty="0" smtClean="0">
                <a:solidFill>
                  <a:srgbClr val="C00000"/>
                </a:solidFill>
                <a:latin typeface="Times New Roman" pitchFamily="18" charset="0"/>
                <a:cs typeface="Times New Roman" pitchFamily="18" charset="0"/>
              </a:rPr>
              <a:t>, -e</a:t>
            </a:r>
          </a:p>
        </p:txBody>
      </p:sp>
      <p:sp>
        <p:nvSpPr>
          <p:cNvPr id="21" name="TextovéPole 20"/>
          <p:cNvSpPr txBox="1"/>
          <p:nvPr/>
        </p:nvSpPr>
        <p:spPr>
          <a:xfrm>
            <a:off x="107504" y="3939902"/>
            <a:ext cx="135844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d</a:t>
            </a:r>
            <a:r>
              <a:rPr lang="cs-CZ" sz="1600" b="1" dirty="0" err="1" smtClean="0">
                <a:solidFill>
                  <a:srgbClr val="C00000"/>
                </a:solidFill>
                <a:latin typeface="Times New Roman" pitchFamily="18" charset="0"/>
                <a:cs typeface="Times New Roman" pitchFamily="18" charset="0"/>
              </a:rPr>
              <a:t>as</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Papier</a:t>
            </a:r>
            <a:r>
              <a:rPr lang="cs-CZ" sz="1600" b="1" dirty="0" smtClean="0">
                <a:solidFill>
                  <a:srgbClr val="C00000"/>
                </a:solidFill>
                <a:latin typeface="Times New Roman" pitchFamily="18" charset="0"/>
                <a:cs typeface="Times New Roman" pitchFamily="18" charset="0"/>
              </a:rPr>
              <a:t>, -e</a:t>
            </a:r>
          </a:p>
        </p:txBody>
      </p:sp>
      <p:cxnSp>
        <p:nvCxnSpPr>
          <p:cNvPr id="24" name="Přímá spojnice se šipkou 23"/>
          <p:cNvCxnSpPr/>
          <p:nvPr/>
        </p:nvCxnSpPr>
        <p:spPr>
          <a:xfrm flipH="1">
            <a:off x="4860032" y="1707654"/>
            <a:ext cx="2088232" cy="100811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H="1">
            <a:off x="5940152" y="2427734"/>
            <a:ext cx="1008112" cy="28803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H="1" flipV="1">
            <a:off x="5940152" y="4371950"/>
            <a:ext cx="1080120" cy="36004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p:nvPr/>
        </p:nvCxnSpPr>
        <p:spPr>
          <a:xfrm flipH="1" flipV="1">
            <a:off x="4788024" y="4227934"/>
            <a:ext cx="1080120" cy="43204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a:off x="1547664" y="4155926"/>
            <a:ext cx="1080120" cy="14401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3" name="Nadpis 1"/>
          <p:cNvSpPr txBox="1">
            <a:spLocks/>
          </p:cNvSpPr>
          <p:nvPr/>
        </p:nvSpPr>
        <p:spPr>
          <a:xfrm>
            <a:off x="0" y="483518"/>
            <a:ext cx="5544146" cy="477054"/>
          </a:xfrm>
          <a:prstGeom prst="rect">
            <a:avLst/>
          </a:prstGeom>
        </p:spPr>
        <p:txBody>
          <a:bodyPr vert="horz" wrap="non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.4 </a:t>
            </a:r>
            <a:r>
              <a:rPr lang="cs-CZ" sz="2500" b="1" dirty="0" err="1" smtClean="0">
                <a:latin typeface="Times New Roman" pitchFamily="18" charset="0"/>
                <a:cs typeface="Times New Roman" pitchFamily="18" charset="0"/>
              </a:rPr>
              <a:t>Welche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neue</a:t>
            </a:r>
            <a:r>
              <a:rPr lang="cs-CZ" sz="2500" b="1" dirty="0" smtClean="0">
                <a:latin typeface="Times New Roman" pitchFamily="18" charset="0"/>
                <a:cs typeface="Times New Roman" pitchFamily="18" charset="0"/>
              </a:rPr>
              <a:t> Termine </a:t>
            </a:r>
            <a:r>
              <a:rPr lang="cs-CZ" sz="2500" b="1" dirty="0" err="1" smtClean="0">
                <a:latin typeface="Times New Roman" pitchFamily="18" charset="0"/>
                <a:cs typeface="Times New Roman" pitchFamily="18" charset="0"/>
              </a:rPr>
              <a:t>erlernen</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wir</a:t>
            </a:r>
            <a:r>
              <a:rPr lang="cs-CZ"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sp>
        <p:nvSpPr>
          <p:cNvPr id="25" name="TextovéPole 24"/>
          <p:cNvSpPr txBox="1"/>
          <p:nvPr/>
        </p:nvSpPr>
        <p:spPr>
          <a:xfrm>
            <a:off x="1018635" y="1059582"/>
            <a:ext cx="1170000"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Kuli, -s</a:t>
            </a:r>
          </a:p>
        </p:txBody>
      </p:sp>
      <p:sp>
        <p:nvSpPr>
          <p:cNvPr id="27" name="TextovéPole 26"/>
          <p:cNvSpPr txBox="1"/>
          <p:nvPr/>
        </p:nvSpPr>
        <p:spPr>
          <a:xfrm>
            <a:off x="480114" y="2859782"/>
            <a:ext cx="1569148"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Buntstift</a:t>
            </a:r>
            <a:r>
              <a:rPr lang="cs-CZ" sz="1600" b="1" dirty="0" smtClean="0">
                <a:solidFill>
                  <a:srgbClr val="C00000"/>
                </a:solidFill>
                <a:latin typeface="Times New Roman" pitchFamily="18" charset="0"/>
                <a:cs typeface="Times New Roman" pitchFamily="18" charset="0"/>
              </a:rPr>
              <a:t>, -e</a:t>
            </a:r>
          </a:p>
        </p:txBody>
      </p:sp>
      <p:sp>
        <p:nvSpPr>
          <p:cNvPr id="29" name="TextovéPole 28"/>
          <p:cNvSpPr txBox="1"/>
          <p:nvPr/>
        </p:nvSpPr>
        <p:spPr>
          <a:xfrm>
            <a:off x="6733590" y="2643758"/>
            <a:ext cx="137358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d</a:t>
            </a:r>
            <a:r>
              <a:rPr lang="cs-CZ" sz="1600" b="1" dirty="0" err="1" smtClean="0">
                <a:solidFill>
                  <a:srgbClr val="C00000"/>
                </a:solidFill>
                <a:latin typeface="Times New Roman" pitchFamily="18" charset="0"/>
                <a:cs typeface="Times New Roman" pitchFamily="18" charset="0"/>
              </a:rPr>
              <a:t>ie</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Schere</a:t>
            </a:r>
            <a:r>
              <a:rPr lang="cs-CZ" sz="1600" b="1" dirty="0" smtClean="0">
                <a:solidFill>
                  <a:srgbClr val="C00000"/>
                </a:solidFill>
                <a:latin typeface="Times New Roman" pitchFamily="18" charset="0"/>
                <a:cs typeface="Times New Roman" pitchFamily="18" charset="0"/>
              </a:rPr>
              <a:t>, -n</a:t>
            </a:r>
          </a:p>
        </p:txBody>
      </p:sp>
      <p:sp>
        <p:nvSpPr>
          <p:cNvPr id="31" name="TextovéPole 30"/>
          <p:cNvSpPr txBox="1"/>
          <p:nvPr/>
        </p:nvSpPr>
        <p:spPr>
          <a:xfrm>
            <a:off x="7752922" y="843558"/>
            <a:ext cx="135485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das</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Lineal</a:t>
            </a:r>
            <a:r>
              <a:rPr lang="cs-CZ" sz="1600" b="1" dirty="0" smtClean="0">
                <a:solidFill>
                  <a:srgbClr val="C00000"/>
                </a:solidFill>
                <a:latin typeface="Times New Roman" pitchFamily="18" charset="0"/>
                <a:cs typeface="Times New Roman" pitchFamily="18" charset="0"/>
              </a:rPr>
              <a:t>, -e</a:t>
            </a:r>
          </a:p>
        </p:txBody>
      </p:sp>
      <p:sp>
        <p:nvSpPr>
          <p:cNvPr id="33" name="TextovéPole 32"/>
          <p:cNvSpPr txBox="1"/>
          <p:nvPr/>
        </p:nvSpPr>
        <p:spPr>
          <a:xfrm>
            <a:off x="3678342" y="1059582"/>
            <a:ext cx="2053255"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Radiergummi</a:t>
            </a:r>
            <a:r>
              <a:rPr lang="cs-CZ" sz="1600" b="1" dirty="0" smtClean="0">
                <a:solidFill>
                  <a:srgbClr val="C00000"/>
                </a:solidFill>
                <a:latin typeface="Times New Roman" pitchFamily="18" charset="0"/>
                <a:cs typeface="Times New Roman" pitchFamily="18" charset="0"/>
              </a:rPr>
              <a:t>,  -s</a:t>
            </a:r>
          </a:p>
        </p:txBody>
      </p:sp>
      <p:sp>
        <p:nvSpPr>
          <p:cNvPr id="35" name="TextovéPole 34"/>
          <p:cNvSpPr txBox="1"/>
          <p:nvPr/>
        </p:nvSpPr>
        <p:spPr>
          <a:xfrm>
            <a:off x="2148498" y="4681468"/>
            <a:ext cx="1410964"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das</a:t>
            </a:r>
            <a:r>
              <a:rPr lang="cs-CZ" sz="1600" b="1" dirty="0" smtClean="0">
                <a:solidFill>
                  <a:srgbClr val="C00000"/>
                </a:solidFill>
                <a:latin typeface="Times New Roman" pitchFamily="18" charset="0"/>
                <a:cs typeface="Times New Roman" pitchFamily="18" charset="0"/>
              </a:rPr>
              <a:t> Buch, ¨-</a:t>
            </a:r>
            <a:r>
              <a:rPr lang="cs-CZ" sz="1600" b="1" dirty="0" err="1" smtClean="0">
                <a:solidFill>
                  <a:srgbClr val="C00000"/>
                </a:solidFill>
                <a:latin typeface="Times New Roman" pitchFamily="18" charset="0"/>
                <a:cs typeface="Times New Roman" pitchFamily="18" charset="0"/>
              </a:rPr>
              <a:t>er</a:t>
            </a:r>
            <a:endParaRPr lang="cs-CZ" sz="1600" b="1" dirty="0" smtClean="0">
              <a:solidFill>
                <a:srgbClr val="C00000"/>
              </a:solidFill>
              <a:latin typeface="Times New Roman" pitchFamily="18" charset="0"/>
              <a:cs typeface="Times New Roman" pitchFamily="18" charset="0"/>
            </a:endParaRPr>
          </a:p>
        </p:txBody>
      </p:sp>
      <p:cxnSp>
        <p:nvCxnSpPr>
          <p:cNvPr id="36" name="Přímá spojnice se šipkou 35"/>
          <p:cNvCxnSpPr/>
          <p:nvPr/>
        </p:nvCxnSpPr>
        <p:spPr>
          <a:xfrm flipV="1">
            <a:off x="1619672" y="3579862"/>
            <a:ext cx="1008112" cy="720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TextovéPole 37"/>
          <p:cNvSpPr txBox="1"/>
          <p:nvPr/>
        </p:nvSpPr>
        <p:spPr>
          <a:xfrm>
            <a:off x="197743" y="3363838"/>
            <a:ext cx="1309846"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Spitzer</a:t>
            </a:r>
            <a:r>
              <a:rPr lang="cs-CZ" sz="1600" b="1" dirty="0" smtClean="0">
                <a:solidFill>
                  <a:srgbClr val="C00000"/>
                </a:solidFill>
                <a:latin typeface="Times New Roman" pitchFamily="18" charset="0"/>
                <a:cs typeface="Times New Roman" pitchFamily="18" charset="0"/>
              </a:rPr>
              <a:t>, -</a:t>
            </a:r>
          </a:p>
        </p:txBody>
      </p:sp>
      <p:sp>
        <p:nvSpPr>
          <p:cNvPr id="39" name="TextovéPole 38"/>
          <p:cNvSpPr txBox="1"/>
          <p:nvPr/>
        </p:nvSpPr>
        <p:spPr>
          <a:xfrm>
            <a:off x="2335425" y="1059582"/>
            <a:ext cx="1218474"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Füller</a:t>
            </a:r>
            <a:r>
              <a:rPr lang="cs-CZ" sz="1600" b="1" dirty="0" smtClean="0">
                <a:solidFill>
                  <a:srgbClr val="C00000"/>
                </a:solidFill>
                <a:latin typeface="Times New Roman" pitchFamily="18" charset="0"/>
                <a:cs typeface="Times New Roman" pitchFamily="18" charset="0"/>
              </a:rPr>
              <a:t>, -</a:t>
            </a:r>
          </a:p>
        </p:txBody>
      </p:sp>
      <p:sp>
        <p:nvSpPr>
          <p:cNvPr id="40" name="TextovéPole 39"/>
          <p:cNvSpPr txBox="1"/>
          <p:nvPr/>
        </p:nvSpPr>
        <p:spPr>
          <a:xfrm>
            <a:off x="5652120" y="4731990"/>
            <a:ext cx="1222293" cy="338554"/>
          </a:xfrm>
          <a:prstGeom prst="rect">
            <a:avLst/>
          </a:prstGeom>
          <a:solidFill>
            <a:schemeClr val="bg1">
              <a:lumMod val="95000"/>
            </a:schemeClr>
          </a:solidFill>
          <a:ln w="31750">
            <a:solidFill>
              <a:srgbClr val="C00000"/>
            </a:solidFill>
          </a:ln>
        </p:spPr>
        <p:txBody>
          <a:bodyPr wrap="square" rtlCol="0">
            <a:spAutoFit/>
          </a:bodyPr>
          <a:lstStyle/>
          <a:p>
            <a:pPr algn="ctr"/>
            <a:r>
              <a:rPr lang="cs-CZ" sz="1600" b="1" dirty="0" err="1" smtClean="0">
                <a:solidFill>
                  <a:srgbClr val="C00000"/>
                </a:solidFill>
                <a:latin typeface="Times New Roman" pitchFamily="18" charset="0"/>
                <a:cs typeface="Times New Roman" pitchFamily="18" charset="0"/>
              </a:rPr>
              <a:t>das</a:t>
            </a:r>
            <a:r>
              <a:rPr lang="cs-CZ" sz="1600" b="1" dirty="0" smtClean="0">
                <a:solidFill>
                  <a:srgbClr val="C00000"/>
                </a:solidFill>
                <a:latin typeface="Times New Roman" pitchFamily="18" charset="0"/>
                <a:cs typeface="Times New Roman" pitchFamily="18" charset="0"/>
              </a:rPr>
              <a:t> Heft, -e</a:t>
            </a:r>
          </a:p>
        </p:txBody>
      </p:sp>
      <p:sp>
        <p:nvSpPr>
          <p:cNvPr id="41" name="TextovéPole 40"/>
          <p:cNvSpPr txBox="1"/>
          <p:nvPr/>
        </p:nvSpPr>
        <p:spPr>
          <a:xfrm>
            <a:off x="6852173" y="4227934"/>
            <a:ext cx="1822935"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die</a:t>
            </a:r>
            <a:r>
              <a:rPr lang="cs-CZ" sz="1600" b="1" dirty="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Schultasche</a:t>
            </a:r>
            <a:r>
              <a:rPr lang="cs-CZ" sz="1600" b="1" dirty="0" smtClean="0">
                <a:solidFill>
                  <a:srgbClr val="C00000"/>
                </a:solidFill>
                <a:latin typeface="Times New Roman" pitchFamily="18" charset="0"/>
                <a:cs typeface="Times New Roman" pitchFamily="18" charset="0"/>
              </a:rPr>
              <a:t>, -n</a:t>
            </a:r>
          </a:p>
        </p:txBody>
      </p:sp>
      <p:sp>
        <p:nvSpPr>
          <p:cNvPr id="43" name="TextovéPole 42"/>
          <p:cNvSpPr txBox="1"/>
          <p:nvPr/>
        </p:nvSpPr>
        <p:spPr>
          <a:xfrm>
            <a:off x="7076471" y="2139702"/>
            <a:ext cx="188801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d</a:t>
            </a:r>
            <a:r>
              <a:rPr lang="cs-CZ" sz="1600" b="1" dirty="0" err="1" smtClean="0">
                <a:solidFill>
                  <a:srgbClr val="C00000"/>
                </a:solidFill>
                <a:latin typeface="Times New Roman" pitchFamily="18" charset="0"/>
                <a:cs typeface="Times New Roman" pitchFamily="18" charset="0"/>
              </a:rPr>
              <a:t>ie</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Wasserfarbe</a:t>
            </a:r>
            <a:r>
              <a:rPr lang="cs-CZ" sz="1600" b="1" dirty="0" smtClean="0">
                <a:solidFill>
                  <a:srgbClr val="C00000"/>
                </a:solidFill>
                <a:latin typeface="Times New Roman" pitchFamily="18" charset="0"/>
                <a:cs typeface="Times New Roman" pitchFamily="18" charset="0"/>
              </a:rPr>
              <a:t>, -n</a:t>
            </a:r>
          </a:p>
        </p:txBody>
      </p:sp>
      <p:sp>
        <p:nvSpPr>
          <p:cNvPr id="44" name="TextovéPole 43"/>
          <p:cNvSpPr txBox="1"/>
          <p:nvPr/>
        </p:nvSpPr>
        <p:spPr>
          <a:xfrm>
            <a:off x="6877606" y="1491630"/>
            <a:ext cx="1386405"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d</a:t>
            </a:r>
            <a:r>
              <a:rPr lang="cs-CZ" sz="1600" b="1" dirty="0" err="1" smtClean="0">
                <a:solidFill>
                  <a:srgbClr val="C00000"/>
                </a:solidFill>
                <a:latin typeface="Times New Roman" pitchFamily="18" charset="0"/>
                <a:cs typeface="Times New Roman" pitchFamily="18" charset="0"/>
              </a:rPr>
              <a:t>ie</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Kreide</a:t>
            </a:r>
            <a:r>
              <a:rPr lang="cs-CZ" sz="1600" b="1" dirty="0" smtClean="0">
                <a:solidFill>
                  <a:srgbClr val="C00000"/>
                </a:solidFill>
                <a:latin typeface="Times New Roman" pitchFamily="18" charset="0"/>
                <a:cs typeface="Times New Roman" pitchFamily="18" charset="0"/>
              </a:rPr>
              <a:t>, -n</a:t>
            </a:r>
          </a:p>
        </p:txBody>
      </p:sp>
      <p:sp>
        <p:nvSpPr>
          <p:cNvPr id="45" name="TextovéPole 44"/>
          <p:cNvSpPr txBox="1"/>
          <p:nvPr/>
        </p:nvSpPr>
        <p:spPr>
          <a:xfrm>
            <a:off x="5952722" y="699542"/>
            <a:ext cx="146815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Filzstift</a:t>
            </a:r>
            <a:r>
              <a:rPr lang="cs-CZ" sz="1600" b="1" dirty="0" smtClean="0">
                <a:solidFill>
                  <a:srgbClr val="C00000"/>
                </a:solidFill>
                <a:latin typeface="Times New Roman" pitchFamily="18" charset="0"/>
                <a:cs typeface="Times New Roman" pitchFamily="18" charset="0"/>
              </a:rPr>
              <a:t>, -e</a:t>
            </a:r>
          </a:p>
        </p:txBody>
      </p:sp>
      <p:sp>
        <p:nvSpPr>
          <p:cNvPr id="46" name="TextovéPole 45"/>
          <p:cNvSpPr txBox="1"/>
          <p:nvPr/>
        </p:nvSpPr>
        <p:spPr>
          <a:xfrm>
            <a:off x="3759674" y="4731990"/>
            <a:ext cx="1604414"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Klebstoff</a:t>
            </a:r>
            <a:r>
              <a:rPr lang="cs-CZ" sz="1600" b="1" dirty="0" smtClean="0">
                <a:solidFill>
                  <a:srgbClr val="C00000"/>
                </a:solidFill>
                <a:latin typeface="Times New Roman" pitchFamily="18" charset="0"/>
                <a:cs typeface="Times New Roman" pitchFamily="18" charset="0"/>
              </a:rPr>
              <a:t>, -e</a:t>
            </a:r>
          </a:p>
        </p:txBody>
      </p:sp>
      <p:pic>
        <p:nvPicPr>
          <p:cNvPr id="2051" name="Picture 3" descr="C:\Users\horova\AppData\Local\Microsoft\Windows\Temporary Internet Files\Content.IE5\G242K3DL\MP90042781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1635646"/>
            <a:ext cx="468000" cy="468000"/>
          </a:xfrm>
          <a:prstGeom prst="rect">
            <a:avLst/>
          </a:prstGeom>
          <a:noFill/>
          <a:extLst>
            <a:ext uri="{909E8E84-426E-40DD-AFC4-6F175D3DCCD1}">
              <a14:hiddenFill xmlns:a14="http://schemas.microsoft.com/office/drawing/2010/main">
                <a:solidFill>
                  <a:srgbClr val="FFFFFF"/>
                </a:solidFill>
              </a14:hiddenFill>
            </a:ext>
          </a:extLst>
        </p:spPr>
      </p:pic>
      <p:sp>
        <p:nvSpPr>
          <p:cNvPr id="48" name="TextovéPole 47"/>
          <p:cNvSpPr txBox="1"/>
          <p:nvPr/>
        </p:nvSpPr>
        <p:spPr>
          <a:xfrm>
            <a:off x="597808" y="1563638"/>
            <a:ext cx="1226105"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smtClean="0">
                <a:solidFill>
                  <a:srgbClr val="C00000"/>
                </a:solidFill>
                <a:latin typeface="Times New Roman" pitchFamily="18" charset="0"/>
                <a:cs typeface="Times New Roman" pitchFamily="18" charset="0"/>
              </a:rPr>
              <a:t>der </a:t>
            </a:r>
            <a:r>
              <a:rPr lang="cs-CZ" sz="1600" b="1" dirty="0" err="1" smtClean="0">
                <a:solidFill>
                  <a:srgbClr val="C00000"/>
                </a:solidFill>
                <a:latin typeface="Times New Roman" pitchFamily="18" charset="0"/>
                <a:cs typeface="Times New Roman" pitchFamily="18" charset="0"/>
              </a:rPr>
              <a:t>Pinsel</a:t>
            </a:r>
            <a:r>
              <a:rPr lang="cs-CZ" sz="1600" b="1" dirty="0" smtClean="0">
                <a:solidFill>
                  <a:srgbClr val="C00000"/>
                </a:solidFill>
                <a:latin typeface="Times New Roman" pitchFamily="18" charset="0"/>
                <a:cs typeface="Times New Roman" pitchFamily="18" charset="0"/>
              </a:rPr>
              <a:t>, -</a:t>
            </a:r>
          </a:p>
        </p:txBody>
      </p:sp>
      <p:cxnSp>
        <p:nvCxnSpPr>
          <p:cNvPr id="49" name="Přímá spojnice se šipkou 48"/>
          <p:cNvCxnSpPr/>
          <p:nvPr/>
        </p:nvCxnSpPr>
        <p:spPr>
          <a:xfrm flipV="1">
            <a:off x="1979712" y="2931790"/>
            <a:ext cx="648072" cy="14401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flipV="1">
            <a:off x="1547664" y="2211710"/>
            <a:ext cx="1224136" cy="36004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Přímá spojnice se šipkou 50"/>
          <p:cNvCxnSpPr/>
          <p:nvPr/>
        </p:nvCxnSpPr>
        <p:spPr>
          <a:xfrm>
            <a:off x="2195736" y="1347614"/>
            <a:ext cx="1296144" cy="43204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Přímá spojnice se šipkou 51"/>
          <p:cNvCxnSpPr/>
          <p:nvPr/>
        </p:nvCxnSpPr>
        <p:spPr>
          <a:xfrm>
            <a:off x="1835696" y="1635646"/>
            <a:ext cx="1152128" cy="720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římá spojnice se šipkou 52"/>
          <p:cNvCxnSpPr/>
          <p:nvPr/>
        </p:nvCxnSpPr>
        <p:spPr>
          <a:xfrm>
            <a:off x="3563888" y="1347614"/>
            <a:ext cx="576064" cy="50405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Přímá spojnice se šipkou 56"/>
          <p:cNvCxnSpPr/>
          <p:nvPr/>
        </p:nvCxnSpPr>
        <p:spPr>
          <a:xfrm flipH="1">
            <a:off x="3995936" y="1203598"/>
            <a:ext cx="2232249" cy="158417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Přímá spojnice se šipkou 60"/>
          <p:cNvCxnSpPr/>
          <p:nvPr/>
        </p:nvCxnSpPr>
        <p:spPr>
          <a:xfrm flipV="1">
            <a:off x="3275856" y="4443958"/>
            <a:ext cx="216024" cy="28803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Přímá spojnice se šipkou 68"/>
          <p:cNvCxnSpPr/>
          <p:nvPr/>
        </p:nvCxnSpPr>
        <p:spPr>
          <a:xfrm flipH="1">
            <a:off x="5148064" y="1347614"/>
            <a:ext cx="216024" cy="576064"/>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Přímá spojnice se šipkou 72"/>
          <p:cNvCxnSpPr/>
          <p:nvPr/>
        </p:nvCxnSpPr>
        <p:spPr>
          <a:xfrm flipH="1">
            <a:off x="6012160" y="987574"/>
            <a:ext cx="1656184" cy="86409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1" name="Přímá spojnice se šipkou 80"/>
          <p:cNvCxnSpPr/>
          <p:nvPr/>
        </p:nvCxnSpPr>
        <p:spPr>
          <a:xfrm flipH="1">
            <a:off x="4788024" y="2859782"/>
            <a:ext cx="2088232" cy="43204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3" name="Přímá spojnice se šipkou 82"/>
          <p:cNvCxnSpPr/>
          <p:nvPr/>
        </p:nvCxnSpPr>
        <p:spPr>
          <a:xfrm flipH="1" flipV="1">
            <a:off x="5724128" y="3435846"/>
            <a:ext cx="1296144" cy="720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9" name="Přímá spojnice se šipkou 88"/>
          <p:cNvCxnSpPr/>
          <p:nvPr/>
        </p:nvCxnSpPr>
        <p:spPr>
          <a:xfrm flipH="1" flipV="1">
            <a:off x="3923928" y="3723878"/>
            <a:ext cx="504056" cy="100811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183028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4000"/>
            <a:ext cx="3532955" cy="477054"/>
          </a:xfrm>
        </p:spPr>
        <p:txBody>
          <a:bodyPr wrap="none">
            <a:spAutoFit/>
          </a:body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.5 </a:t>
            </a:r>
            <a:r>
              <a:rPr lang="cs-CZ" sz="2500" b="1" dirty="0" err="1" smtClean="0">
                <a:latin typeface="Times New Roman" pitchFamily="18" charset="0"/>
                <a:cs typeface="Times New Roman" pitchFamily="18" charset="0"/>
              </a:rPr>
              <a:t>Was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merkt</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ihr</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euch</a:t>
            </a:r>
            <a:r>
              <a:rPr lang="cs-CZ"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sp useBgFill="1">
        <p:nvSpPr>
          <p:cNvPr id="11" name="TextovéPole 10"/>
          <p:cNvSpPr txBox="1"/>
          <p:nvPr/>
        </p:nvSpPr>
        <p:spPr>
          <a:xfrm>
            <a:off x="7628535" y="3003798"/>
            <a:ext cx="184731" cy="184666"/>
          </a:xfrm>
          <a:prstGeom prst="rect">
            <a:avLst/>
          </a:prstGeom>
        </p:spPr>
        <p:txBody>
          <a:bodyPr wrap="none" tIns="0" rtlCol="0">
            <a:spAutoFit/>
          </a:bodyPr>
          <a:lstStyle/>
          <a:p>
            <a:pPr algn="ctr"/>
            <a:endParaRPr lang="cs-CZ" sz="900" b="1" dirty="0" smtClean="0">
              <a:solidFill>
                <a:srgbClr val="C00000"/>
              </a:solidFill>
              <a:latin typeface="Times New Roman" pitchFamily="18" charset="0"/>
              <a:cs typeface="Times New Roman" pitchFamily="18" charset="0"/>
            </a:endParaRPr>
          </a:p>
        </p:txBody>
      </p:sp>
      <p:pic>
        <p:nvPicPr>
          <p:cNvPr id="22" name="Obrázek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699542"/>
            <a:ext cx="4175250" cy="3420000"/>
          </a:xfrm>
          <a:prstGeom prst="rect">
            <a:avLst/>
          </a:prstGeom>
          <a:ln w="25400">
            <a:solidFill>
              <a:srgbClr val="C00000"/>
            </a:solidFill>
          </a:ln>
        </p:spPr>
      </p:pic>
      <p:sp>
        <p:nvSpPr>
          <p:cNvPr id="32" name="TextovéPole 31"/>
          <p:cNvSpPr txBox="1"/>
          <p:nvPr/>
        </p:nvSpPr>
        <p:spPr>
          <a:xfrm>
            <a:off x="5171044" y="4299942"/>
            <a:ext cx="3364768" cy="523220"/>
          </a:xfrm>
          <a:prstGeom prst="rect">
            <a:avLst/>
          </a:prstGeom>
          <a:solidFill>
            <a:schemeClr val="bg1"/>
          </a:solidFill>
          <a:ln w="2540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Was</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ist</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auf</a:t>
            </a:r>
            <a:r>
              <a:rPr lang="cs-CZ" sz="1400" b="1" dirty="0" smtClean="0">
                <a:solidFill>
                  <a:srgbClr val="C00000"/>
                </a:solidFill>
                <a:latin typeface="Times New Roman" pitchFamily="18" charset="0"/>
                <a:cs typeface="Times New Roman" pitchFamily="18" charset="0"/>
              </a:rPr>
              <a:t> dem </a:t>
            </a:r>
            <a:r>
              <a:rPr lang="cs-CZ" sz="1400" b="1" dirty="0" err="1" smtClean="0">
                <a:solidFill>
                  <a:srgbClr val="C00000"/>
                </a:solidFill>
                <a:latin typeface="Times New Roman" pitchFamily="18" charset="0"/>
                <a:cs typeface="Times New Roman" pitchFamily="18" charset="0"/>
              </a:rPr>
              <a:t>Bild</a:t>
            </a:r>
            <a:r>
              <a:rPr lang="cs-CZ" sz="1400" b="1" dirty="0" smtClean="0">
                <a:solidFill>
                  <a:srgbClr val="C00000"/>
                </a:solidFill>
                <a:latin typeface="Times New Roman" pitchFamily="18" charset="0"/>
                <a:cs typeface="Times New Roman" pitchFamily="18" charset="0"/>
              </a:rPr>
              <a:t>?/ Co je na obrázku?</a:t>
            </a:r>
          </a:p>
          <a:p>
            <a:pPr algn="ctr"/>
            <a:r>
              <a:rPr lang="cs-CZ" sz="1400" b="1" dirty="0" err="1" smtClean="0">
                <a:solidFill>
                  <a:srgbClr val="C00000"/>
                </a:solidFill>
                <a:latin typeface="Times New Roman" pitchFamily="18" charset="0"/>
                <a:cs typeface="Times New Roman" pitchFamily="18" charset="0"/>
              </a:rPr>
              <a:t>Sag</a:t>
            </a:r>
            <a:r>
              <a:rPr lang="cs-CZ" sz="1400" b="1" dirty="0" smtClean="0">
                <a:solidFill>
                  <a:srgbClr val="C00000"/>
                </a:solidFill>
                <a:latin typeface="Times New Roman" pitchFamily="18" charset="0"/>
                <a:cs typeface="Times New Roman" pitchFamily="18" charset="0"/>
              </a:rPr>
              <a:t> es </a:t>
            </a:r>
            <a:r>
              <a:rPr lang="cs-CZ" sz="1400" b="1" dirty="0" err="1" smtClean="0">
                <a:solidFill>
                  <a:srgbClr val="C00000"/>
                </a:solidFill>
                <a:latin typeface="Times New Roman" pitchFamily="18" charset="0"/>
                <a:cs typeface="Times New Roman" pitchFamily="18" charset="0"/>
              </a:rPr>
              <a:t>auf</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deutsch</a:t>
            </a:r>
            <a:r>
              <a:rPr lang="cs-CZ" sz="1400" b="1" dirty="0" smtClean="0">
                <a:solidFill>
                  <a:srgbClr val="C00000"/>
                </a:solidFill>
                <a:latin typeface="Times New Roman" pitchFamily="18" charset="0"/>
                <a:cs typeface="Times New Roman" pitchFamily="18" charset="0"/>
              </a:rPr>
              <a:t>./ Řekni to </a:t>
            </a:r>
            <a:r>
              <a:rPr lang="cs-CZ" sz="1400" b="1" dirty="0" smtClean="0">
                <a:solidFill>
                  <a:srgbClr val="C00000"/>
                </a:solidFill>
                <a:latin typeface="Times New Roman" pitchFamily="18" charset="0"/>
                <a:cs typeface="Times New Roman" pitchFamily="18" charset="0"/>
              </a:rPr>
              <a:t>německy</a:t>
            </a:r>
            <a:r>
              <a:rPr lang="cs-CZ" sz="1400" b="1" dirty="0" smtClean="0">
                <a:solidFill>
                  <a:srgbClr val="C00000"/>
                </a:solidFill>
                <a:latin typeface="Times New Roman" pitchFamily="18" charset="0"/>
                <a:cs typeface="Times New Roman" pitchFamily="18" charset="0"/>
              </a:rPr>
              <a:t>.</a:t>
            </a:r>
            <a:endParaRPr lang="cs-CZ" sz="1400" b="1" dirty="0" smtClean="0">
              <a:solidFill>
                <a:srgbClr val="C00000"/>
              </a:solidFill>
            </a:endParaRPr>
          </a:p>
        </p:txBody>
      </p:sp>
      <p:sp>
        <p:nvSpPr>
          <p:cNvPr id="35" name="TextovéPole 34"/>
          <p:cNvSpPr txBox="1"/>
          <p:nvPr/>
        </p:nvSpPr>
        <p:spPr>
          <a:xfrm>
            <a:off x="251520" y="1491630"/>
            <a:ext cx="4248472" cy="2323713"/>
          </a:xfrm>
          <a:prstGeom prst="rect">
            <a:avLst/>
          </a:prstGeom>
          <a:solidFill>
            <a:schemeClr val="bg1"/>
          </a:solidFill>
          <a:ln w="25400">
            <a:solidFill>
              <a:srgbClr val="C00000"/>
            </a:solidFill>
          </a:ln>
        </p:spPr>
        <p:txBody>
          <a:bodyPr wrap="square" rtlCol="0">
            <a:spAutoFit/>
          </a:bodyPr>
          <a:lstStyle/>
          <a:p>
            <a:pPr>
              <a:spcAft>
                <a:spcPts val="600"/>
              </a:spcAft>
            </a:pPr>
            <a:r>
              <a:rPr lang="cs-CZ" sz="1400" b="1" u="sng" dirty="0" err="1" smtClean="0">
                <a:solidFill>
                  <a:schemeClr val="accent3">
                    <a:lumMod val="50000"/>
                  </a:schemeClr>
                </a:solidFill>
                <a:latin typeface="Times New Roman" pitchFamily="18" charset="0"/>
                <a:cs typeface="Times New Roman" pitchFamily="18" charset="0"/>
              </a:rPr>
              <a:t>Übersetz</a:t>
            </a:r>
            <a:r>
              <a:rPr lang="cs-CZ" sz="1400" b="1" u="sng" dirty="0" smtClean="0">
                <a:solidFill>
                  <a:schemeClr val="accent3">
                    <a:lumMod val="50000"/>
                  </a:schemeClr>
                </a:solidFill>
                <a:latin typeface="Times New Roman" pitchFamily="18" charset="0"/>
                <a:cs typeface="Times New Roman" pitchFamily="18" charset="0"/>
              </a:rPr>
              <a:t> </a:t>
            </a:r>
            <a:r>
              <a:rPr lang="cs-CZ" sz="1400" b="1" u="sng" dirty="0" err="1" smtClean="0">
                <a:solidFill>
                  <a:schemeClr val="accent3">
                    <a:lumMod val="50000"/>
                  </a:schemeClr>
                </a:solidFill>
                <a:latin typeface="Times New Roman" pitchFamily="18" charset="0"/>
                <a:cs typeface="Times New Roman" pitchFamily="18" charset="0"/>
              </a:rPr>
              <a:t>mal</a:t>
            </a:r>
            <a:r>
              <a:rPr lang="cs-CZ" sz="1400" b="1" u="sng" dirty="0">
                <a:solidFill>
                  <a:schemeClr val="accent3">
                    <a:lumMod val="50000"/>
                  </a:schemeClr>
                </a:solidFill>
                <a:latin typeface="Times New Roman" pitchFamily="18" charset="0"/>
                <a:cs typeface="Times New Roman" pitchFamily="18" charset="0"/>
              </a:rPr>
              <a:t> </a:t>
            </a:r>
            <a:r>
              <a:rPr lang="cs-CZ" sz="1400" b="1" u="sng" dirty="0" smtClean="0">
                <a:solidFill>
                  <a:schemeClr val="accent3">
                    <a:lumMod val="50000"/>
                  </a:schemeClr>
                </a:solidFill>
                <a:latin typeface="Times New Roman" pitchFamily="18" charset="0"/>
                <a:cs typeface="Times New Roman" pitchFamily="18" charset="0"/>
              </a:rPr>
              <a:t>/ Přelož:</a:t>
            </a:r>
          </a:p>
          <a:p>
            <a:r>
              <a:rPr lang="cs-CZ" sz="1400" dirty="0" err="1">
                <a:solidFill>
                  <a:schemeClr val="accent3">
                    <a:lumMod val="50000"/>
                  </a:schemeClr>
                </a:solidFill>
                <a:latin typeface="Times New Roman" pitchFamily="18" charset="0"/>
                <a:cs typeface="Times New Roman" pitchFamily="18" charset="0"/>
              </a:rPr>
              <a:t>m</a:t>
            </a:r>
            <a:r>
              <a:rPr lang="cs-CZ" sz="1400" dirty="0" err="1" smtClean="0">
                <a:solidFill>
                  <a:schemeClr val="accent3">
                    <a:lumMod val="50000"/>
                  </a:schemeClr>
                </a:solidFill>
                <a:latin typeface="Times New Roman" pitchFamily="18" charset="0"/>
                <a:cs typeface="Times New Roman" pitchFamily="18" charset="0"/>
              </a:rPr>
              <a:t>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Oma</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dein</a:t>
            </a:r>
            <a:r>
              <a:rPr lang="cs-CZ" sz="1400" dirty="0" smtClean="0">
                <a:solidFill>
                  <a:schemeClr val="accent3">
                    <a:lumMod val="50000"/>
                  </a:schemeClr>
                </a:solidFill>
                <a:latin typeface="Times New Roman" pitchFamily="18" charset="0"/>
                <a:cs typeface="Times New Roman" pitchFamily="18" charset="0"/>
              </a:rPr>
              <a:t> Opa, </a:t>
            </a:r>
            <a:r>
              <a:rPr lang="cs-CZ" sz="1400" dirty="0" err="1" smtClean="0">
                <a:solidFill>
                  <a:schemeClr val="accent3">
                    <a:lumMod val="50000"/>
                  </a:schemeClr>
                </a:solidFill>
                <a:latin typeface="Times New Roman" pitchFamily="18" charset="0"/>
                <a:cs typeface="Times New Roman" pitchFamily="18" charset="0"/>
              </a:rPr>
              <a:t>ihre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Mutti</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unser</a:t>
            </a:r>
            <a:r>
              <a:rPr lang="cs-CZ" sz="1400" dirty="0" smtClean="0">
                <a:solidFill>
                  <a:schemeClr val="accent3">
                    <a:lumMod val="50000"/>
                  </a:schemeClr>
                </a:solidFill>
                <a:latin typeface="Times New Roman" pitchFamily="18" charset="0"/>
                <a:cs typeface="Times New Roman" pitchFamily="18" charset="0"/>
              </a:rPr>
              <a:t> Vater, </a:t>
            </a:r>
            <a:r>
              <a:rPr lang="cs-CZ" sz="1400" dirty="0" err="1" smtClean="0">
                <a:solidFill>
                  <a:schemeClr val="accent3">
                    <a:lumMod val="50000"/>
                  </a:schemeClr>
                </a:solidFill>
                <a:latin typeface="Times New Roman" pitchFamily="18" charset="0"/>
                <a:cs typeface="Times New Roman" pitchFamily="18" charset="0"/>
              </a:rPr>
              <a:t>ihr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Sohn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Schwester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ihre</a:t>
            </a:r>
            <a:r>
              <a:rPr lang="cs-CZ" sz="1400"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Mädchen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unsere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Tochter</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smtClean="0">
                <a:solidFill>
                  <a:schemeClr val="accent3">
                    <a:lumMod val="50000"/>
                  </a:schemeClr>
                </a:solidFill>
                <a:latin typeface="Times New Roman" pitchFamily="18" charset="0"/>
                <a:cs typeface="Times New Roman" pitchFamily="18" charset="0"/>
              </a:rPr>
              <a:t>seine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Frau</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a:t>
            </a:r>
            <a:r>
              <a:rPr lang="cs-CZ" sz="1400" dirty="0" smtClean="0">
                <a:solidFill>
                  <a:schemeClr val="accent3">
                    <a:lumMod val="50000"/>
                  </a:schemeClr>
                </a:solidFill>
                <a:latin typeface="Times New Roman" pitchFamily="18" charset="0"/>
                <a:cs typeface="Times New Roman" pitchFamily="18" charset="0"/>
              </a:rPr>
              <a:t> Mann, </a:t>
            </a:r>
            <a:r>
              <a:rPr lang="cs-CZ" sz="1400" dirty="0" err="1" smtClean="0">
                <a:solidFill>
                  <a:schemeClr val="accent3">
                    <a:lumMod val="50000"/>
                  </a:schemeClr>
                </a:solidFill>
                <a:latin typeface="Times New Roman" pitchFamily="18" charset="0"/>
                <a:cs typeface="Times New Roman" pitchFamily="18" charset="0"/>
              </a:rPr>
              <a:t>euer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Kind</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ihre</a:t>
            </a:r>
            <a:r>
              <a:rPr lang="cs-CZ" sz="1400"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Bücher</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a:solidFill>
                  <a:schemeClr val="accent3">
                    <a:lumMod val="50000"/>
                  </a:schemeClr>
                </a:solidFill>
                <a:latin typeface="Times New Roman" pitchFamily="18" charset="0"/>
                <a:cs typeface="Times New Roman" pitchFamily="18" charset="0"/>
              </a:rPr>
              <a:t>u</a:t>
            </a:r>
            <a:r>
              <a:rPr lang="cs-CZ" sz="1400" dirty="0" err="1" smtClean="0">
                <a:solidFill>
                  <a:schemeClr val="accent3">
                    <a:lumMod val="50000"/>
                  </a:schemeClr>
                </a:solidFill>
                <a:latin typeface="Times New Roman" pitchFamily="18" charset="0"/>
                <a:cs typeface="Times New Roman" pitchFamily="18" charset="0"/>
              </a:rPr>
              <a:t>nsere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Familie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Junge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Enkel</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Enkelin</a:t>
            </a:r>
            <a:r>
              <a:rPr lang="cs-CZ" sz="1400" dirty="0" smtClean="0">
                <a:solidFill>
                  <a:schemeClr val="accent3">
                    <a:lumMod val="50000"/>
                  </a:schemeClr>
                </a:solidFill>
                <a:latin typeface="Times New Roman" pitchFamily="18" charset="0"/>
                <a:cs typeface="Times New Roman" pitchFamily="18" charset="0"/>
              </a:rPr>
              <a:t>  </a:t>
            </a:r>
          </a:p>
          <a:p>
            <a:endParaRPr lang="cs-CZ" sz="1400" dirty="0" smtClean="0">
              <a:solidFill>
                <a:schemeClr val="accent3">
                  <a:lumMod val="50000"/>
                </a:schemeClr>
              </a:solidFill>
              <a:latin typeface="Times New Roman" pitchFamily="18" charset="0"/>
              <a:cs typeface="Times New Roman" pitchFamily="18" charset="0"/>
            </a:endParaRPr>
          </a:p>
          <a:p>
            <a:r>
              <a:rPr lang="cs-CZ" sz="1400" dirty="0">
                <a:solidFill>
                  <a:schemeClr val="accent3">
                    <a:lumMod val="50000"/>
                  </a:schemeClr>
                </a:solidFill>
                <a:latin typeface="Times New Roman" pitchFamily="18" charset="0"/>
                <a:cs typeface="Times New Roman" pitchFamily="18" charset="0"/>
              </a:rPr>
              <a:t>m</a:t>
            </a:r>
            <a:r>
              <a:rPr lang="cs-CZ" sz="1400" dirty="0" smtClean="0">
                <a:solidFill>
                  <a:schemeClr val="accent3">
                    <a:lumMod val="50000"/>
                  </a:schemeClr>
                </a:solidFill>
                <a:latin typeface="Times New Roman" pitchFamily="18" charset="0"/>
                <a:cs typeface="Times New Roman" pitchFamily="18" charset="0"/>
              </a:rPr>
              <a:t>oje kniha, její papír, náš sešit, tvoje školní taška, jeho nůžky, naše lepidlo, jejich penál, naše ořezávátko, její fixy, naše pastelky, jejich křídy, tvoje vodovky, naše pravítko, její guma, jeho pero, vaše tužka</a:t>
            </a:r>
            <a:endParaRPr lang="cs-CZ" sz="1400" dirty="0">
              <a:solidFill>
                <a:schemeClr val="accent3">
                  <a:lumMod val="50000"/>
                </a:schemeClr>
              </a:solidFill>
              <a:latin typeface="Times New Roman" pitchFamily="18" charset="0"/>
              <a:cs typeface="Times New Roman" pitchFamily="18" charset="0"/>
            </a:endParaRPr>
          </a:p>
        </p:txBody>
      </p:sp>
      <p:sp>
        <p:nvSpPr>
          <p:cNvPr id="12" name="TextovéPole 11"/>
          <p:cNvSpPr txBox="1"/>
          <p:nvPr/>
        </p:nvSpPr>
        <p:spPr>
          <a:xfrm>
            <a:off x="251520" y="1491630"/>
            <a:ext cx="4248472" cy="2677656"/>
          </a:xfrm>
          <a:prstGeom prst="rect">
            <a:avLst/>
          </a:prstGeom>
          <a:solidFill>
            <a:schemeClr val="bg1"/>
          </a:solidFill>
          <a:ln w="25400">
            <a:solidFill>
              <a:srgbClr val="C00000"/>
            </a:solidFill>
          </a:ln>
        </p:spPr>
        <p:txBody>
          <a:bodyPr wrap="square" rtlCol="0">
            <a:spAutoFit/>
          </a:bodyPr>
          <a:lstStyle/>
          <a:p>
            <a:r>
              <a:rPr lang="cs-CZ" sz="1400" b="1" u="sng" dirty="0" err="1" smtClean="0">
                <a:solidFill>
                  <a:schemeClr val="accent3">
                    <a:lumMod val="50000"/>
                  </a:schemeClr>
                </a:solidFill>
                <a:latin typeface="Times New Roman" pitchFamily="18" charset="0"/>
                <a:cs typeface="Times New Roman" pitchFamily="18" charset="0"/>
              </a:rPr>
              <a:t>Kontrolier</a:t>
            </a:r>
            <a:r>
              <a:rPr lang="cs-CZ" sz="1400" b="1" u="sng" dirty="0" smtClean="0">
                <a:solidFill>
                  <a:schemeClr val="accent3">
                    <a:lumMod val="50000"/>
                  </a:schemeClr>
                </a:solidFill>
                <a:latin typeface="Times New Roman" pitchFamily="18" charset="0"/>
                <a:cs typeface="Times New Roman" pitchFamily="18" charset="0"/>
              </a:rPr>
              <a:t> </a:t>
            </a:r>
            <a:r>
              <a:rPr lang="cs-CZ" sz="1400" b="1" u="sng" dirty="0" err="1">
                <a:solidFill>
                  <a:schemeClr val="accent3">
                    <a:lumMod val="50000"/>
                  </a:schemeClr>
                </a:solidFill>
                <a:latin typeface="Times New Roman" pitchFamily="18" charset="0"/>
                <a:cs typeface="Times New Roman" pitchFamily="18" charset="0"/>
              </a:rPr>
              <a:t>mal</a:t>
            </a:r>
            <a:r>
              <a:rPr lang="cs-CZ" sz="1400" b="1" u="sng" dirty="0">
                <a:solidFill>
                  <a:schemeClr val="accent3">
                    <a:lumMod val="50000"/>
                  </a:schemeClr>
                </a:solidFill>
                <a:latin typeface="Times New Roman" pitchFamily="18" charset="0"/>
                <a:cs typeface="Times New Roman" pitchFamily="18" charset="0"/>
              </a:rPr>
              <a:t> / Kontroluj si</a:t>
            </a:r>
            <a:r>
              <a:rPr lang="cs-CZ" sz="1400" b="1" u="sng" dirty="0" smtClean="0">
                <a:solidFill>
                  <a:schemeClr val="accent3">
                    <a:lumMod val="50000"/>
                  </a:schemeClr>
                </a:solidFill>
                <a:latin typeface="Times New Roman" pitchFamily="18" charset="0"/>
                <a:cs typeface="Times New Roman" pitchFamily="18" charset="0"/>
              </a:rPr>
              <a:t>:</a:t>
            </a:r>
          </a:p>
          <a:p>
            <a:endParaRPr lang="cs-CZ" sz="1400" b="1" u="sng" dirty="0" smtClean="0">
              <a:solidFill>
                <a:schemeClr val="accent3">
                  <a:lumMod val="50000"/>
                </a:schemeClr>
              </a:solidFill>
              <a:latin typeface="Times New Roman" pitchFamily="18" charset="0"/>
              <a:cs typeface="Times New Roman" pitchFamily="18" charset="0"/>
            </a:endParaRPr>
          </a:p>
          <a:p>
            <a:r>
              <a:rPr lang="cs-CZ" sz="1400" dirty="0">
                <a:solidFill>
                  <a:schemeClr val="accent3">
                    <a:lumMod val="50000"/>
                  </a:schemeClr>
                </a:solidFill>
                <a:latin typeface="Times New Roman" pitchFamily="18" charset="0"/>
                <a:cs typeface="Times New Roman" pitchFamily="18" charset="0"/>
              </a:rPr>
              <a:t>m</a:t>
            </a:r>
            <a:r>
              <a:rPr lang="cs-CZ" sz="1400" dirty="0" smtClean="0">
                <a:solidFill>
                  <a:schemeClr val="accent3">
                    <a:lumMod val="50000"/>
                  </a:schemeClr>
                </a:solidFill>
                <a:latin typeface="Times New Roman" pitchFamily="18" charset="0"/>
                <a:cs typeface="Times New Roman" pitchFamily="18" charset="0"/>
              </a:rPr>
              <a:t>oje babička, tvůj dědeček, její matka, náš otec, její syn, moje sestra, jeho dívka, naše dcera, jeho paní, její muž, vaše děti, jejich knihy,  naše rodina, její chlapec, jeho bratranec, tvoje sestřenice</a:t>
            </a:r>
          </a:p>
          <a:p>
            <a:endParaRPr lang="cs-CZ" sz="1400" dirty="0" smtClean="0">
              <a:solidFill>
                <a:schemeClr val="accent3">
                  <a:lumMod val="50000"/>
                </a:schemeClr>
              </a:solidFill>
              <a:latin typeface="Times New Roman" pitchFamily="18" charset="0"/>
              <a:cs typeface="Times New Roman" pitchFamily="18" charset="0"/>
            </a:endParaRPr>
          </a:p>
          <a:p>
            <a:r>
              <a:rPr lang="cs-CZ" sz="1400" dirty="0">
                <a:solidFill>
                  <a:schemeClr val="accent3">
                    <a:lumMod val="50000"/>
                  </a:schemeClr>
                </a:solidFill>
                <a:latin typeface="Times New Roman" pitchFamily="18" charset="0"/>
                <a:cs typeface="Times New Roman" pitchFamily="18" charset="0"/>
              </a:rPr>
              <a:t>m</a:t>
            </a:r>
            <a:r>
              <a:rPr lang="cs-CZ" sz="1400" dirty="0" smtClean="0">
                <a:solidFill>
                  <a:schemeClr val="accent3">
                    <a:lumMod val="50000"/>
                  </a:schemeClr>
                </a:solidFill>
                <a:latin typeface="Times New Roman" pitchFamily="18" charset="0"/>
                <a:cs typeface="Times New Roman" pitchFamily="18" charset="0"/>
              </a:rPr>
              <a:t>ein Buch, </a:t>
            </a:r>
            <a:r>
              <a:rPr lang="cs-CZ" sz="1400" dirty="0" err="1" smtClean="0">
                <a:solidFill>
                  <a:schemeClr val="accent3">
                    <a:lumMod val="50000"/>
                  </a:schemeClr>
                </a:solidFill>
                <a:latin typeface="Times New Roman" pitchFamily="18" charset="0"/>
                <a:cs typeface="Times New Roman" pitchFamily="18" charset="0"/>
              </a:rPr>
              <a:t>ihr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Papier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unser</a:t>
            </a:r>
            <a:r>
              <a:rPr lang="cs-CZ" sz="1400" dirty="0" smtClean="0">
                <a:solidFill>
                  <a:schemeClr val="accent3">
                    <a:lumMod val="50000"/>
                  </a:schemeClr>
                </a:solidFill>
                <a:latin typeface="Times New Roman" pitchFamily="18" charset="0"/>
                <a:cs typeface="Times New Roman" pitchFamily="18" charset="0"/>
              </a:rPr>
              <a:t> Heft, </a:t>
            </a:r>
            <a:r>
              <a:rPr lang="cs-CZ" sz="1400" dirty="0" err="1" smtClean="0">
                <a:solidFill>
                  <a:schemeClr val="accent3">
                    <a:lumMod val="50000"/>
                  </a:schemeClr>
                </a:solidFill>
                <a:latin typeface="Times New Roman" pitchFamily="18" charset="0"/>
                <a:cs typeface="Times New Roman" pitchFamily="18" charset="0"/>
              </a:rPr>
              <a:t>deine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Schultasche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Schere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unser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Klebstoff</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Mäpchen</a:t>
            </a:r>
            <a:r>
              <a:rPr lang="cs-CZ" sz="1400" dirty="0" smtClean="0">
                <a:solidFill>
                  <a:schemeClr val="accent3">
                    <a:lumMod val="50000"/>
                  </a:schemeClr>
                </a:solidFill>
                <a:latin typeface="Times New Roman" pitchFamily="18" charset="0"/>
                <a:cs typeface="Times New Roman" pitchFamily="18" charset="0"/>
              </a:rPr>
              <a:t> / </a:t>
            </a:r>
            <a:r>
              <a:rPr lang="cs-CZ" sz="1400" dirty="0" err="1" smtClean="0">
                <a:solidFill>
                  <a:schemeClr val="accent3">
                    <a:lumMod val="50000"/>
                  </a:schemeClr>
                </a:solidFill>
                <a:latin typeface="Times New Roman" pitchFamily="18" charset="0"/>
                <a:cs typeface="Times New Roman" pitchFamily="18" charset="0"/>
              </a:rPr>
              <a:t>ihre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Federtasche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unser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Spitzer</a:t>
            </a:r>
            <a:r>
              <a:rPr lang="cs-CZ" sz="1400"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ihre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Filzstifte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unsere</a:t>
            </a:r>
            <a:r>
              <a:rPr lang="cs-CZ" sz="1400" b="1" dirty="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Buntstifte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Kreide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Wasserfarben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unser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Lineal</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ihr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Radiergummi</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Füller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euer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Bleistift</a:t>
            </a:r>
            <a:endParaRPr lang="cs-CZ" sz="1400" dirty="0">
              <a:solidFill>
                <a:schemeClr val="accent3">
                  <a:lumMod val="50000"/>
                </a:schemeClr>
              </a:solidFill>
              <a:latin typeface="Times New Roman" pitchFamily="18" charset="0"/>
              <a:cs typeface="Times New Roman" pitchFamily="18" charset="0"/>
            </a:endParaRPr>
          </a:p>
        </p:txBody>
      </p:sp>
      <p:sp>
        <p:nvSpPr>
          <p:cNvPr id="9"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48753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3654" y="483518"/>
            <a:ext cx="6061916" cy="477054"/>
          </a:xfrm>
        </p:spPr>
        <p:txBody>
          <a:bodyPr wrap="none">
            <a:spAutoFit/>
          </a:body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.6 </a:t>
            </a:r>
            <a:r>
              <a:rPr lang="cs-CZ" sz="2500" b="1" dirty="0" err="1" smtClean="0">
                <a:latin typeface="Times New Roman" pitchFamily="18" charset="0"/>
                <a:cs typeface="Times New Roman" pitchFamily="18" charset="0"/>
              </a:rPr>
              <a:t>Etwas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zusätzlich</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für</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geschickte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Schüler</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33" name="TextovéPole 32"/>
          <p:cNvSpPr txBox="1"/>
          <p:nvPr/>
        </p:nvSpPr>
        <p:spPr>
          <a:xfrm>
            <a:off x="467544" y="1059582"/>
            <a:ext cx="3000630" cy="307777"/>
          </a:xfrm>
          <a:prstGeom prst="rect">
            <a:avLst/>
          </a:prstGeom>
          <a:solidFill>
            <a:schemeClr val="bg1">
              <a:lumMod val="95000"/>
            </a:schemeClr>
          </a:solidFill>
          <a:ln w="31750">
            <a:solidFill>
              <a:schemeClr val="accent3">
                <a:lumMod val="50000"/>
              </a:schemeClr>
            </a:solidFill>
          </a:ln>
        </p:spPr>
        <p:txBody>
          <a:bodyPr wrap="none" rtlCol="0">
            <a:spAutoFit/>
          </a:bodyPr>
          <a:lstStyle/>
          <a:p>
            <a:pPr algn="ctr"/>
            <a:r>
              <a:rPr lang="cs-CZ" sz="1400" b="1" dirty="0" err="1" smtClean="0">
                <a:solidFill>
                  <a:schemeClr val="accent3">
                    <a:lumMod val="50000"/>
                  </a:schemeClr>
                </a:solidFill>
                <a:latin typeface="Times New Roman" pitchFamily="18" charset="0"/>
                <a:cs typeface="Times New Roman" pitchFamily="18" charset="0"/>
              </a:rPr>
              <a:t>Ergänze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die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Tabelle</a:t>
            </a:r>
            <a:r>
              <a:rPr lang="cs-CZ" sz="1400" b="1" dirty="0" smtClean="0">
                <a:solidFill>
                  <a:schemeClr val="accent3">
                    <a:lumMod val="50000"/>
                  </a:schemeClr>
                </a:solidFill>
                <a:latin typeface="Times New Roman" pitchFamily="18" charset="0"/>
                <a:cs typeface="Times New Roman" pitchFamily="18" charset="0"/>
              </a:rPr>
              <a:t> / Doplň tabulku:</a:t>
            </a:r>
          </a:p>
        </p:txBody>
      </p:sp>
      <p:sp>
        <p:nvSpPr>
          <p:cNvPr id="27" name="TextovéPole 26"/>
          <p:cNvSpPr txBox="1"/>
          <p:nvPr/>
        </p:nvSpPr>
        <p:spPr>
          <a:xfrm>
            <a:off x="467544" y="4299942"/>
            <a:ext cx="8282139" cy="738664"/>
          </a:xfrm>
          <a:prstGeom prst="rect">
            <a:avLst/>
          </a:prstGeom>
          <a:solidFill>
            <a:schemeClr val="bg1">
              <a:lumMod val="95000"/>
            </a:schemeClr>
          </a:solidFill>
          <a:ln w="31750">
            <a:solidFill>
              <a:schemeClr val="accent3">
                <a:lumMod val="50000"/>
              </a:schemeClr>
            </a:solidFill>
          </a:ln>
        </p:spPr>
        <p:txBody>
          <a:bodyPr wrap="none" rtlCol="0">
            <a:spAutoFit/>
          </a:bodyPr>
          <a:lstStyle/>
          <a:p>
            <a:r>
              <a:rPr lang="cs-CZ" sz="1400" b="1" u="sng" dirty="0" err="1" smtClean="0">
                <a:solidFill>
                  <a:schemeClr val="accent3">
                    <a:lumMod val="50000"/>
                  </a:schemeClr>
                </a:solidFill>
                <a:latin typeface="Times New Roman" pitchFamily="18" charset="0"/>
                <a:cs typeface="Times New Roman" pitchFamily="18" charset="0"/>
              </a:rPr>
              <a:t>Übersetz</a:t>
            </a:r>
            <a:r>
              <a:rPr lang="cs-CZ" sz="1400" b="1" u="sng" dirty="0" smtClean="0">
                <a:solidFill>
                  <a:schemeClr val="accent3">
                    <a:lumMod val="50000"/>
                  </a:schemeClr>
                </a:solidFill>
                <a:latin typeface="Times New Roman" pitchFamily="18" charset="0"/>
                <a:cs typeface="Times New Roman" pitchFamily="18" charset="0"/>
              </a:rPr>
              <a:t> </a:t>
            </a:r>
            <a:r>
              <a:rPr lang="cs-CZ" sz="1400" b="1" u="sng" dirty="0" err="1" smtClean="0">
                <a:solidFill>
                  <a:schemeClr val="accent3">
                    <a:lumMod val="50000"/>
                  </a:schemeClr>
                </a:solidFill>
                <a:latin typeface="Times New Roman" pitchFamily="18" charset="0"/>
                <a:cs typeface="Times New Roman" pitchFamily="18" charset="0"/>
              </a:rPr>
              <a:t>mal</a:t>
            </a:r>
            <a:r>
              <a:rPr lang="cs-CZ" sz="1400" b="1" u="sng" dirty="0" smtClean="0">
                <a:solidFill>
                  <a:schemeClr val="accent3">
                    <a:lumMod val="50000"/>
                  </a:schemeClr>
                </a:solidFill>
                <a:latin typeface="Times New Roman" pitchFamily="18" charset="0"/>
                <a:cs typeface="Times New Roman" pitchFamily="18" charset="0"/>
              </a:rPr>
              <a:t> / Přelož:</a:t>
            </a:r>
          </a:p>
          <a:p>
            <a:r>
              <a:rPr lang="cs-CZ" sz="1400" dirty="0">
                <a:solidFill>
                  <a:schemeClr val="accent3">
                    <a:lumMod val="50000"/>
                  </a:schemeClr>
                </a:solidFill>
                <a:latin typeface="Times New Roman" pitchFamily="18" charset="0"/>
                <a:cs typeface="Times New Roman" pitchFamily="18" charset="0"/>
              </a:rPr>
              <a:t>s</a:t>
            </a:r>
            <a:r>
              <a:rPr lang="cs-CZ" sz="1400" dirty="0" smtClean="0">
                <a:solidFill>
                  <a:schemeClr val="accent3">
                    <a:lumMod val="50000"/>
                  </a:schemeClr>
                </a:solidFill>
                <a:latin typeface="Times New Roman" pitchFamily="18" charset="0"/>
                <a:cs typeface="Times New Roman" pitchFamily="18" charset="0"/>
              </a:rPr>
              <a:t> mou matkou, s jeho otcem, s naším psem, s jejich dětmi, bez její sestry, moje pero, jejich kočky, bez tvojí knihy,</a:t>
            </a:r>
          </a:p>
          <a:p>
            <a:r>
              <a:rPr lang="cs-CZ" sz="1400" dirty="0">
                <a:solidFill>
                  <a:schemeClr val="accent3">
                    <a:lumMod val="50000"/>
                  </a:schemeClr>
                </a:solidFill>
                <a:latin typeface="Times New Roman" pitchFamily="18" charset="0"/>
                <a:cs typeface="Times New Roman" pitchFamily="18" charset="0"/>
              </a:rPr>
              <a:t>b</a:t>
            </a:r>
            <a:r>
              <a:rPr lang="cs-CZ" sz="1400" dirty="0" smtClean="0">
                <a:solidFill>
                  <a:schemeClr val="accent3">
                    <a:lumMod val="50000"/>
                  </a:schemeClr>
                </a:solidFill>
                <a:latin typeface="Times New Roman" pitchFamily="18" charset="0"/>
                <a:cs typeface="Times New Roman" pitchFamily="18" charset="0"/>
              </a:rPr>
              <a:t>ez našeho auta, k jejich babičce,  na náš stůl, pro jejího psa, jejich dům, tvých rodičů, našeho dítěte </a:t>
            </a:r>
          </a:p>
        </p:txBody>
      </p:sp>
      <p:graphicFrame>
        <p:nvGraphicFramePr>
          <p:cNvPr id="12" name="Tabulka 11"/>
          <p:cNvGraphicFramePr>
            <a:graphicFrameLocks noGrp="1"/>
          </p:cNvGraphicFramePr>
          <p:nvPr>
            <p:extLst>
              <p:ext uri="{D42A27DB-BD31-4B8C-83A1-F6EECF244321}">
                <p14:modId xmlns:p14="http://schemas.microsoft.com/office/powerpoint/2010/main" val="1919834221"/>
              </p:ext>
            </p:extLst>
          </p:nvPr>
        </p:nvGraphicFramePr>
        <p:xfrm>
          <a:off x="457201" y="1459865"/>
          <a:ext cx="8229598" cy="2734514"/>
        </p:xfrm>
        <a:graphic>
          <a:graphicData uri="http://schemas.openxmlformats.org/drawingml/2006/table">
            <a:tbl>
              <a:tblPr firstRow="1" firstCol="1" bandRow="1"/>
              <a:tblGrid>
                <a:gridCol w="585045"/>
                <a:gridCol w="789338"/>
                <a:gridCol w="585602"/>
                <a:gridCol w="738682"/>
                <a:gridCol w="643494"/>
                <a:gridCol w="616218"/>
                <a:gridCol w="557769"/>
                <a:gridCol w="616218"/>
                <a:gridCol w="854641"/>
                <a:gridCol w="576064"/>
                <a:gridCol w="474171"/>
                <a:gridCol w="557769"/>
                <a:gridCol w="634587"/>
              </a:tblGrid>
              <a:tr h="220828">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gridSpan="4">
                  <a:txBody>
                    <a:bodyPr/>
                    <a:lstStyle/>
                    <a:p>
                      <a:pPr algn="ctr">
                        <a:lnSpc>
                          <a:spcPct val="115000"/>
                        </a:lnSpc>
                        <a:spcAft>
                          <a:spcPts val="0"/>
                        </a:spcAft>
                      </a:pPr>
                      <a:r>
                        <a:rPr lang="cs-CZ" sz="1200" b="1" dirty="0" smtClean="0">
                          <a:effectLst/>
                          <a:latin typeface="Times New Roman"/>
                          <a:ea typeface="Calibri"/>
                          <a:cs typeface="Times New Roman"/>
                        </a:rPr>
                        <a:t>2. PÁD</a:t>
                      </a:r>
                      <a:endParaRPr lang="de-DE" sz="1200" dirty="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15000"/>
                        </a:lnSpc>
                        <a:spcAft>
                          <a:spcPts val="0"/>
                        </a:spcAft>
                      </a:pPr>
                      <a:r>
                        <a:rPr lang="cs-CZ" sz="1200" b="1" dirty="0" smtClean="0">
                          <a:effectLst/>
                          <a:latin typeface="Times New Roman"/>
                          <a:ea typeface="Calibri"/>
                          <a:cs typeface="Times New Roman"/>
                        </a:rPr>
                        <a:t>3. PÁD</a:t>
                      </a:r>
                      <a:endParaRPr lang="de-DE" sz="1200" dirty="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15000"/>
                        </a:lnSpc>
                        <a:spcAft>
                          <a:spcPts val="0"/>
                        </a:spcAft>
                      </a:pPr>
                      <a:r>
                        <a:rPr lang="cs-CZ" sz="1200" b="1" dirty="0" smtClean="0">
                          <a:effectLst/>
                          <a:latin typeface="Times New Roman"/>
                          <a:ea typeface="Calibri"/>
                          <a:cs typeface="Times New Roman"/>
                        </a:rPr>
                        <a:t>4. PÁD</a:t>
                      </a:r>
                      <a:endParaRPr lang="de-DE" sz="1200" dirty="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567842">
                <a:tc>
                  <a:txBody>
                    <a:bodyPr/>
                    <a:lstStyle/>
                    <a:p>
                      <a:pPr algn="ctr">
                        <a:lnSpc>
                          <a:spcPct val="115000"/>
                        </a:lnSpc>
                        <a:spcAft>
                          <a:spcPts val="0"/>
                        </a:spcAft>
                      </a:pPr>
                      <a:r>
                        <a:rPr lang="cs-CZ" sz="1100" b="1" dirty="0">
                          <a:effectLst/>
                          <a:latin typeface="Times New Roman"/>
                          <a:ea typeface="Calibri"/>
                          <a:cs typeface="Times New Roman"/>
                        </a:rPr>
                        <a:t>Osobní  zájmeno</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dirty="0">
                          <a:effectLst/>
                          <a:latin typeface="Times New Roman"/>
                          <a:ea typeface="Calibri"/>
                          <a:cs typeface="Times New Roman"/>
                        </a:rPr>
                        <a:t>M</a:t>
                      </a:r>
                      <a:endParaRPr lang="de-DE" sz="1000" dirty="0">
                        <a:effectLst/>
                        <a:latin typeface="Calibri"/>
                        <a:ea typeface="Calibri"/>
                        <a:cs typeface="Times New Roman"/>
                      </a:endParaRPr>
                    </a:p>
                    <a:p>
                      <a:pPr algn="ctr">
                        <a:lnSpc>
                          <a:spcPct val="115000"/>
                        </a:lnSpc>
                        <a:spcAft>
                          <a:spcPts val="0"/>
                        </a:spcAft>
                      </a:pPr>
                      <a:r>
                        <a:rPr lang="cs-CZ" sz="1100" b="1" dirty="0">
                          <a:effectLst/>
                          <a:latin typeface="Times New Roman"/>
                          <a:ea typeface="Calibri"/>
                          <a:cs typeface="Times New Roman"/>
                        </a:rPr>
                        <a:t>(</a:t>
                      </a:r>
                      <a:r>
                        <a:rPr lang="cs-CZ" sz="1100" b="1" dirty="0" err="1">
                          <a:effectLst/>
                          <a:latin typeface="Times New Roman"/>
                          <a:ea typeface="Calibri"/>
                          <a:cs typeface="Times New Roman"/>
                        </a:rPr>
                        <a:t>eines</a:t>
                      </a:r>
                      <a:r>
                        <a:rPr lang="cs-CZ" sz="1100" b="1" dirty="0">
                          <a:effectLst/>
                          <a:latin typeface="Times New Roman"/>
                          <a:ea typeface="Calibri"/>
                          <a:cs typeface="Times New Roman"/>
                        </a:rPr>
                        <a:t>) -s</a:t>
                      </a:r>
                      <a:endParaRPr lang="de-DE" sz="1000" dirty="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Ž</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S</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(eines) -es</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Množné číslo</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(der)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M</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(einem)</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Ž</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S</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(einem)</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Množné číslo</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(den) -en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M</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(einen)</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Ž</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(eine)</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S</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(ein)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b="1">
                          <a:effectLst/>
                          <a:latin typeface="Times New Roman"/>
                          <a:ea typeface="Calibri"/>
                          <a:cs typeface="Times New Roman"/>
                        </a:rPr>
                        <a:t>Množné číslo</a:t>
                      </a:r>
                      <a:endParaRPr lang="de-DE" sz="1000">
                        <a:effectLst/>
                        <a:latin typeface="Calibri"/>
                        <a:ea typeface="Calibri"/>
                        <a:cs typeface="Times New Roman"/>
                      </a:endParaRPr>
                    </a:p>
                    <a:p>
                      <a:pPr algn="ctr">
                        <a:lnSpc>
                          <a:spcPct val="115000"/>
                        </a:lnSpc>
                        <a:spcAft>
                          <a:spcPts val="0"/>
                        </a:spcAft>
                      </a:pPr>
                      <a:r>
                        <a:rPr lang="cs-CZ" sz="1100" b="1">
                          <a:effectLst/>
                          <a:latin typeface="Times New Roman"/>
                          <a:ea typeface="Calibri"/>
                          <a:cs typeface="Times New Roman"/>
                        </a:rPr>
                        <a:t>(die)</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bg1"/>
                    </a:solidFill>
                  </a:tcPr>
                </a:tc>
              </a:tr>
              <a:tr h="259461">
                <a:tc>
                  <a:txBody>
                    <a:bodyPr/>
                    <a:lstStyle/>
                    <a:p>
                      <a:pPr algn="ctr">
                        <a:lnSpc>
                          <a:spcPct val="115000"/>
                        </a:lnSpc>
                        <a:spcAft>
                          <a:spcPts val="0"/>
                        </a:spcAft>
                      </a:pPr>
                      <a:r>
                        <a:rPr lang="cs-CZ" sz="1100" b="1" dirty="0" err="1">
                          <a:effectLst/>
                          <a:latin typeface="Times New Roman"/>
                          <a:ea typeface="Calibri"/>
                          <a:cs typeface="Times New Roman"/>
                        </a:rPr>
                        <a:t>ich</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es</a:t>
                      </a:r>
                      <a:r>
                        <a:rPr lang="cs-CZ" sz="1100">
                          <a:effectLst/>
                          <a:latin typeface="Times New Roman"/>
                          <a:ea typeface="Calibri"/>
                          <a:cs typeface="Times New Roman"/>
                        </a:rPr>
                        <a:t> </a:t>
                      </a:r>
                      <a:r>
                        <a:rPr lang="cs-CZ" sz="1100" b="1">
                          <a:effectLst/>
                          <a:latin typeface="Times New Roman"/>
                          <a:ea typeface="Calibri"/>
                          <a:cs typeface="Times New Roman"/>
                        </a:rPr>
                        <a:t> -s</a:t>
                      </a:r>
                      <a:endParaRPr lang="de-DE" sz="100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es</a:t>
                      </a:r>
                      <a:r>
                        <a:rPr lang="cs-CZ" sz="1100">
                          <a:effectLst/>
                          <a:latin typeface="Times New Roman"/>
                          <a:ea typeface="Calibri"/>
                          <a:cs typeface="Times New Roman"/>
                        </a:rPr>
                        <a:t> </a:t>
                      </a:r>
                      <a:r>
                        <a:rPr lang="cs-CZ" sz="1100" b="1">
                          <a:effectLst/>
                          <a:latin typeface="Times New Roman"/>
                          <a:ea typeface="Calibri"/>
                          <a:cs typeface="Times New Roman"/>
                        </a:rPr>
                        <a:t>-es</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en</a:t>
                      </a:r>
                      <a:r>
                        <a:rPr lang="cs-CZ" sz="1100">
                          <a:effectLst/>
                          <a:latin typeface="Times New Roman"/>
                          <a:ea typeface="Calibri"/>
                          <a:cs typeface="Times New Roman"/>
                        </a:rPr>
                        <a:t>, </a:t>
                      </a:r>
                      <a:r>
                        <a:rPr lang="cs-CZ" sz="1100" b="1">
                          <a:effectLst/>
                          <a:latin typeface="Times New Roman"/>
                          <a:ea typeface="Calibri"/>
                          <a:cs typeface="Times New Roman"/>
                        </a:rPr>
                        <a:t>-en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en</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mein</a:t>
                      </a:r>
                      <a:r>
                        <a:rPr lang="cs-CZ" sz="1100" b="1">
                          <a:effectLst/>
                          <a:latin typeface="Times New Roman"/>
                          <a:ea typeface="Calibri"/>
                          <a:cs typeface="Times New Roman"/>
                        </a:rPr>
                        <a:t>e</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59461">
                <a:tc>
                  <a:txBody>
                    <a:bodyPr/>
                    <a:lstStyle/>
                    <a:p>
                      <a:pPr algn="ctr">
                        <a:lnSpc>
                          <a:spcPct val="115000"/>
                        </a:lnSpc>
                        <a:spcAft>
                          <a:spcPts val="0"/>
                        </a:spcAft>
                      </a:pPr>
                      <a:r>
                        <a:rPr lang="cs-CZ" sz="1100" b="1" dirty="0" err="1">
                          <a:effectLst/>
                          <a:latin typeface="Times New Roman"/>
                          <a:ea typeface="Calibri"/>
                          <a:cs typeface="Times New Roman"/>
                        </a:rPr>
                        <a:t>du</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dein</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dein</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dein</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dein</a:t>
                      </a:r>
                      <a:r>
                        <a:rPr lang="cs-CZ" sz="1100" b="1">
                          <a:effectLst/>
                          <a:latin typeface="Times New Roman"/>
                          <a:ea typeface="Calibri"/>
                          <a:cs typeface="Times New Roman"/>
                        </a:rPr>
                        <a:t>en</a:t>
                      </a:r>
                      <a:r>
                        <a:rPr lang="cs-CZ" sz="1100">
                          <a:effectLst/>
                          <a:latin typeface="Times New Roman"/>
                          <a:ea typeface="Calibri"/>
                          <a:cs typeface="Times New Roman"/>
                        </a:rPr>
                        <a:t> </a:t>
                      </a:r>
                      <a:r>
                        <a:rPr lang="cs-CZ" sz="1100" b="1">
                          <a:effectLst/>
                          <a:latin typeface="Times New Roman"/>
                          <a:ea typeface="Calibri"/>
                          <a:cs typeface="Times New Roman"/>
                        </a:rPr>
                        <a:t>-en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dein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59461">
                <a:tc>
                  <a:txBody>
                    <a:bodyPr/>
                    <a:lstStyle/>
                    <a:p>
                      <a:pPr algn="ctr">
                        <a:lnSpc>
                          <a:spcPct val="115000"/>
                        </a:lnSpc>
                        <a:spcAft>
                          <a:spcPts val="0"/>
                        </a:spcAft>
                      </a:pPr>
                      <a:r>
                        <a:rPr lang="cs-CZ" sz="1100" b="1" dirty="0" err="1">
                          <a:effectLst/>
                          <a:latin typeface="Times New Roman"/>
                          <a:ea typeface="Calibri"/>
                          <a:cs typeface="Times New Roman"/>
                        </a:rPr>
                        <a:t>er,es</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sein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59461">
                <a:tc>
                  <a:txBody>
                    <a:bodyPr/>
                    <a:lstStyle/>
                    <a:p>
                      <a:pPr algn="ctr">
                        <a:lnSpc>
                          <a:spcPct val="115000"/>
                        </a:lnSpc>
                        <a:spcAft>
                          <a:spcPts val="0"/>
                        </a:spcAft>
                      </a:pPr>
                      <a:r>
                        <a:rPr lang="cs-CZ" sz="1100" b="1" dirty="0" err="1">
                          <a:effectLst/>
                          <a:latin typeface="Times New Roman"/>
                          <a:ea typeface="Calibri"/>
                          <a:cs typeface="Times New Roman"/>
                        </a:rPr>
                        <a:t>sie</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ihr</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ihr</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ihr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8562">
                <a:tc>
                  <a:txBody>
                    <a:bodyPr/>
                    <a:lstStyle/>
                    <a:p>
                      <a:pPr algn="ctr">
                        <a:lnSpc>
                          <a:spcPct val="115000"/>
                        </a:lnSpc>
                        <a:spcAft>
                          <a:spcPts val="0"/>
                        </a:spcAft>
                      </a:pPr>
                      <a:r>
                        <a:rPr lang="cs-CZ" sz="1100" b="1" dirty="0" err="1">
                          <a:effectLst/>
                          <a:latin typeface="Times New Roman"/>
                          <a:ea typeface="Calibri"/>
                          <a:cs typeface="Times New Roman"/>
                        </a:rPr>
                        <a:t>wir</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es</a:t>
                      </a:r>
                      <a:r>
                        <a:rPr lang="cs-CZ" sz="1100">
                          <a:effectLst/>
                          <a:latin typeface="Times New Roman"/>
                          <a:ea typeface="Calibri"/>
                          <a:cs typeface="Times New Roman"/>
                        </a:rPr>
                        <a:t> </a:t>
                      </a:r>
                      <a:r>
                        <a:rPr lang="cs-CZ" sz="1100" b="1">
                          <a:effectLst/>
                          <a:latin typeface="Times New Roman"/>
                          <a:ea typeface="Calibri"/>
                          <a:cs typeface="Times New Roman"/>
                        </a:rPr>
                        <a:t>-s</a:t>
                      </a:r>
                      <a:endParaRPr lang="de-DE" sz="100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es</a:t>
                      </a:r>
                      <a:r>
                        <a:rPr lang="cs-CZ" sz="1100">
                          <a:effectLst/>
                          <a:latin typeface="Times New Roman"/>
                          <a:ea typeface="Calibri"/>
                          <a:cs typeface="Times New Roman"/>
                        </a:rPr>
                        <a:t> -</a:t>
                      </a:r>
                      <a:r>
                        <a:rPr lang="cs-CZ" sz="1100" b="1">
                          <a:effectLst/>
                          <a:latin typeface="Times New Roman"/>
                          <a:ea typeface="Calibri"/>
                          <a:cs typeface="Times New Roman"/>
                        </a:rPr>
                        <a:t>es</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en -en</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en</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unser</a:t>
                      </a:r>
                      <a:r>
                        <a:rPr lang="cs-CZ" sz="1100" b="1">
                          <a:effectLst/>
                          <a:latin typeface="Times New Roman"/>
                          <a:ea typeface="Calibri"/>
                          <a:cs typeface="Times New Roman"/>
                        </a:rPr>
                        <a:t>e</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59461">
                <a:tc>
                  <a:txBody>
                    <a:bodyPr/>
                    <a:lstStyle/>
                    <a:p>
                      <a:pPr algn="ctr">
                        <a:lnSpc>
                          <a:spcPct val="115000"/>
                        </a:lnSpc>
                        <a:spcAft>
                          <a:spcPts val="0"/>
                        </a:spcAft>
                      </a:pPr>
                      <a:r>
                        <a:rPr lang="cs-CZ" sz="1100" b="1" dirty="0" err="1">
                          <a:effectLst/>
                          <a:latin typeface="Times New Roman"/>
                          <a:ea typeface="Calibri"/>
                          <a:cs typeface="Times New Roman"/>
                        </a:rPr>
                        <a:t>ihr</a:t>
                      </a:r>
                      <a:endParaRPr lang="de-DE" sz="1000" dirty="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euer</a:t>
                      </a:r>
                      <a:r>
                        <a:rPr lang="cs-CZ" sz="1100" b="1">
                          <a:effectLst/>
                          <a:latin typeface="Times New Roman"/>
                          <a:ea typeface="Calibri"/>
                          <a:cs typeface="Times New Roman"/>
                        </a:rPr>
                        <a:t>em</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 </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a:effectLst/>
                          <a:latin typeface="Times New Roman"/>
                          <a:ea typeface="Calibri"/>
                          <a:cs typeface="Times New Roman"/>
                        </a:rPr>
                        <a:t>euer</a:t>
                      </a:r>
                      <a:endParaRPr lang="de-DE" sz="100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59461">
                <a:tc>
                  <a:txBody>
                    <a:bodyPr/>
                    <a:lstStyle/>
                    <a:p>
                      <a:pPr algn="ctr">
                        <a:lnSpc>
                          <a:spcPct val="115000"/>
                        </a:lnSpc>
                        <a:spcAft>
                          <a:spcPts val="0"/>
                        </a:spcAft>
                      </a:pPr>
                      <a:r>
                        <a:rPr lang="cs-CZ" sz="1100" b="1">
                          <a:effectLst/>
                          <a:latin typeface="Times New Roman"/>
                          <a:ea typeface="Calibri"/>
                          <a:cs typeface="Times New Roman"/>
                        </a:rPr>
                        <a:t>sie(Sie)</a:t>
                      </a:r>
                      <a:endParaRPr lang="de-DE" sz="1000">
                        <a:effectLst/>
                        <a:latin typeface="Calibri"/>
                        <a:ea typeface="Calibri"/>
                        <a:cs typeface="Times New Roman"/>
                      </a:endParaRPr>
                    </a:p>
                  </a:txBody>
                  <a:tcPr marL="61722" marR="61722"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err="1">
                          <a:effectLst/>
                          <a:latin typeface="Times New Roman"/>
                          <a:ea typeface="Calibri"/>
                          <a:cs typeface="Times New Roman"/>
                        </a:rPr>
                        <a:t>ihr</a:t>
                      </a:r>
                      <a:r>
                        <a:rPr lang="cs-CZ" sz="1100" b="1" dirty="0" err="1">
                          <a:effectLst/>
                          <a:latin typeface="Times New Roman"/>
                          <a:ea typeface="Calibri"/>
                          <a:cs typeface="Times New Roman"/>
                        </a:rPr>
                        <a:t>en</a:t>
                      </a:r>
                      <a:r>
                        <a:rPr lang="cs-CZ" sz="1100" dirty="0">
                          <a:effectLst/>
                          <a:latin typeface="Times New Roman"/>
                          <a:ea typeface="Calibri"/>
                          <a:cs typeface="Times New Roman"/>
                        </a:rPr>
                        <a:t> - </a:t>
                      </a:r>
                      <a:r>
                        <a:rPr lang="cs-CZ" sz="1100" b="1" dirty="0">
                          <a:effectLst/>
                          <a:latin typeface="Times New Roman"/>
                          <a:ea typeface="Calibri"/>
                          <a:cs typeface="Times New Roman"/>
                        </a:rPr>
                        <a:t>en</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err="1">
                          <a:effectLst/>
                          <a:latin typeface="Times New Roman"/>
                          <a:ea typeface="Calibri"/>
                          <a:cs typeface="Times New Roman"/>
                        </a:rPr>
                        <a:t>ihr</a:t>
                      </a:r>
                      <a:r>
                        <a:rPr lang="cs-CZ" sz="1100" dirty="0">
                          <a:effectLst/>
                          <a:latin typeface="Times New Roman"/>
                          <a:ea typeface="Calibri"/>
                          <a:cs typeface="Times New Roman"/>
                        </a:rPr>
                        <a:t>(</a:t>
                      </a:r>
                      <a:r>
                        <a:rPr lang="cs-CZ" sz="1100" dirty="0" err="1">
                          <a:effectLst/>
                          <a:latin typeface="Times New Roman"/>
                          <a:ea typeface="Calibri"/>
                          <a:cs typeface="Times New Roman"/>
                        </a:rPr>
                        <a:t>Ihr</a:t>
                      </a:r>
                      <a:r>
                        <a:rPr lang="cs-CZ" sz="1100" dirty="0">
                          <a:effectLst/>
                          <a:latin typeface="Times New Roman"/>
                          <a:ea typeface="Calibri"/>
                          <a:cs typeface="Times New Roman"/>
                        </a:rPr>
                        <a:t>)</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100" dirty="0">
                          <a:effectLst/>
                          <a:latin typeface="Times New Roman"/>
                          <a:ea typeface="Calibri"/>
                          <a:cs typeface="Times New Roman"/>
                        </a:rPr>
                        <a:t> </a:t>
                      </a:r>
                      <a:endParaRPr lang="de-DE" sz="1000" dirty="0">
                        <a:effectLst/>
                        <a:latin typeface="Calibri"/>
                        <a:ea typeface="Calibri"/>
                        <a:cs typeface="Times New Roman"/>
                      </a:endParaRPr>
                    </a:p>
                  </a:txBody>
                  <a:tcPr marL="61722" marR="61722"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bg1"/>
                    </a:solidFill>
                  </a:tcPr>
                </a:tc>
              </a:tr>
            </a:tbl>
          </a:graphicData>
        </a:graphic>
      </p:graphicFrame>
      <p:sp>
        <p:nvSpPr>
          <p:cNvPr id="16" name="TextovéPole 15"/>
          <p:cNvSpPr txBox="1"/>
          <p:nvPr/>
        </p:nvSpPr>
        <p:spPr>
          <a:xfrm>
            <a:off x="467544" y="4299942"/>
            <a:ext cx="8280920" cy="754053"/>
          </a:xfrm>
          <a:prstGeom prst="rect">
            <a:avLst/>
          </a:prstGeom>
          <a:solidFill>
            <a:schemeClr val="bg1">
              <a:lumMod val="95000"/>
            </a:schemeClr>
          </a:solidFill>
          <a:ln w="31750">
            <a:solidFill>
              <a:schemeClr val="accent3">
                <a:lumMod val="50000"/>
              </a:schemeClr>
            </a:solidFill>
          </a:ln>
        </p:spPr>
        <p:txBody>
          <a:bodyPr wrap="square" rtlCol="0">
            <a:spAutoFit/>
          </a:bodyPr>
          <a:lstStyle/>
          <a:p>
            <a:pPr>
              <a:spcAft>
                <a:spcPts val="600"/>
              </a:spcAft>
            </a:pPr>
            <a:r>
              <a:rPr lang="cs-CZ" sz="1400" b="1" u="sng" dirty="0" err="1" smtClean="0">
                <a:solidFill>
                  <a:schemeClr val="accent3">
                    <a:lumMod val="50000"/>
                  </a:schemeClr>
                </a:solidFill>
                <a:latin typeface="Times New Roman" pitchFamily="18" charset="0"/>
                <a:cs typeface="Times New Roman" pitchFamily="18" charset="0"/>
              </a:rPr>
              <a:t>Kontrolier</a:t>
            </a:r>
            <a:r>
              <a:rPr lang="cs-CZ" sz="1400" b="1" u="sng" dirty="0" smtClean="0">
                <a:solidFill>
                  <a:schemeClr val="accent3">
                    <a:lumMod val="50000"/>
                  </a:schemeClr>
                </a:solidFill>
                <a:latin typeface="Times New Roman" pitchFamily="18" charset="0"/>
                <a:cs typeface="Times New Roman" pitchFamily="18" charset="0"/>
              </a:rPr>
              <a:t> </a:t>
            </a:r>
            <a:r>
              <a:rPr lang="cs-CZ" sz="1400" b="1" u="sng" dirty="0" err="1" smtClean="0">
                <a:solidFill>
                  <a:schemeClr val="accent3">
                    <a:lumMod val="50000"/>
                  </a:schemeClr>
                </a:solidFill>
                <a:latin typeface="Times New Roman" pitchFamily="18" charset="0"/>
                <a:cs typeface="Times New Roman" pitchFamily="18" charset="0"/>
              </a:rPr>
              <a:t>mal</a:t>
            </a:r>
            <a:r>
              <a:rPr lang="cs-CZ" sz="1400" b="1" u="sng" dirty="0" smtClean="0">
                <a:solidFill>
                  <a:schemeClr val="accent3">
                    <a:lumMod val="50000"/>
                  </a:schemeClr>
                </a:solidFill>
                <a:latin typeface="Times New Roman" pitchFamily="18" charset="0"/>
                <a:cs typeface="Times New Roman" pitchFamily="18" charset="0"/>
              </a:rPr>
              <a:t> / Kontroluj si:</a:t>
            </a:r>
          </a:p>
          <a:p>
            <a:r>
              <a:rPr lang="cs-CZ" sz="1200" dirty="0" err="1">
                <a:solidFill>
                  <a:schemeClr val="accent3">
                    <a:lumMod val="50000"/>
                  </a:schemeClr>
                </a:solidFill>
                <a:latin typeface="Times New Roman" pitchFamily="18" charset="0"/>
                <a:cs typeface="Times New Roman" pitchFamily="18" charset="0"/>
              </a:rPr>
              <a:t>m</a:t>
            </a:r>
            <a:r>
              <a:rPr lang="cs-CZ" sz="1200" dirty="0" err="1" smtClean="0">
                <a:solidFill>
                  <a:schemeClr val="accent3">
                    <a:lumMod val="50000"/>
                  </a:schemeClr>
                </a:solidFill>
                <a:latin typeface="Times New Roman" pitchFamily="18" charset="0"/>
                <a:cs typeface="Times New Roman" pitchFamily="18" charset="0"/>
              </a:rPr>
              <a:t>it</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meiner</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Mutti</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mit</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seinem</a:t>
            </a:r>
            <a:r>
              <a:rPr lang="cs-CZ" sz="1200" dirty="0" smtClean="0">
                <a:solidFill>
                  <a:schemeClr val="accent3">
                    <a:lumMod val="50000"/>
                  </a:schemeClr>
                </a:solidFill>
                <a:latin typeface="Times New Roman" pitchFamily="18" charset="0"/>
                <a:cs typeface="Times New Roman" pitchFamily="18" charset="0"/>
              </a:rPr>
              <a:t> Vater, </a:t>
            </a:r>
            <a:r>
              <a:rPr lang="cs-CZ" sz="1200" dirty="0" err="1" smtClean="0">
                <a:solidFill>
                  <a:schemeClr val="accent3">
                    <a:lumMod val="50000"/>
                  </a:schemeClr>
                </a:solidFill>
                <a:latin typeface="Times New Roman" pitchFamily="18" charset="0"/>
                <a:cs typeface="Times New Roman" pitchFamily="18" charset="0"/>
              </a:rPr>
              <a:t>mit</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unserem</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Hund</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mit</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ihren</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Kindern</a:t>
            </a:r>
            <a:r>
              <a:rPr lang="cs-CZ" sz="1200" dirty="0" smtClean="0">
                <a:solidFill>
                  <a:schemeClr val="accent3">
                    <a:lumMod val="50000"/>
                  </a:schemeClr>
                </a:solidFill>
                <a:latin typeface="Times New Roman" pitchFamily="18" charset="0"/>
                <a:cs typeface="Times New Roman" pitchFamily="18" charset="0"/>
              </a:rPr>
              <a:t>, ohne </a:t>
            </a:r>
            <a:r>
              <a:rPr lang="cs-CZ" sz="1200" dirty="0" err="1" smtClean="0">
                <a:solidFill>
                  <a:schemeClr val="accent3">
                    <a:lumMod val="50000"/>
                  </a:schemeClr>
                </a:solidFill>
                <a:latin typeface="Times New Roman" pitchFamily="18" charset="0"/>
                <a:cs typeface="Times New Roman" pitchFamily="18" charset="0"/>
              </a:rPr>
              <a:t>ihre</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Schwester</a:t>
            </a:r>
            <a:r>
              <a:rPr lang="cs-CZ" sz="1200" dirty="0" smtClean="0">
                <a:solidFill>
                  <a:schemeClr val="accent3">
                    <a:lumMod val="50000"/>
                  </a:schemeClr>
                </a:solidFill>
                <a:latin typeface="Times New Roman" pitchFamily="18" charset="0"/>
                <a:cs typeface="Times New Roman" pitchFamily="18" charset="0"/>
              </a:rPr>
              <a:t>, mein </a:t>
            </a:r>
            <a:r>
              <a:rPr lang="cs-CZ" sz="1200" dirty="0" err="1" smtClean="0">
                <a:solidFill>
                  <a:schemeClr val="accent3">
                    <a:lumMod val="50000"/>
                  </a:schemeClr>
                </a:solidFill>
                <a:latin typeface="Times New Roman" pitchFamily="18" charset="0"/>
                <a:cs typeface="Times New Roman" pitchFamily="18" charset="0"/>
              </a:rPr>
              <a:t>Füller</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ihre</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Katzen</a:t>
            </a:r>
            <a:r>
              <a:rPr lang="cs-CZ" sz="1200" dirty="0" smtClean="0">
                <a:solidFill>
                  <a:schemeClr val="accent3">
                    <a:lumMod val="50000"/>
                  </a:schemeClr>
                </a:solidFill>
                <a:latin typeface="Times New Roman" pitchFamily="18" charset="0"/>
                <a:cs typeface="Times New Roman" pitchFamily="18" charset="0"/>
              </a:rPr>
              <a:t>, </a:t>
            </a:r>
          </a:p>
          <a:p>
            <a:r>
              <a:rPr lang="cs-CZ" sz="1200" dirty="0" smtClean="0">
                <a:solidFill>
                  <a:schemeClr val="accent3">
                    <a:lumMod val="50000"/>
                  </a:schemeClr>
                </a:solidFill>
                <a:latin typeface="Times New Roman" pitchFamily="18" charset="0"/>
                <a:cs typeface="Times New Roman" pitchFamily="18" charset="0"/>
              </a:rPr>
              <a:t>ohne </a:t>
            </a:r>
            <a:r>
              <a:rPr lang="cs-CZ" sz="1200" dirty="0" err="1" smtClean="0">
                <a:solidFill>
                  <a:schemeClr val="accent3">
                    <a:lumMod val="50000"/>
                  </a:schemeClr>
                </a:solidFill>
                <a:latin typeface="Times New Roman" pitchFamily="18" charset="0"/>
                <a:cs typeface="Times New Roman" pitchFamily="18" charset="0"/>
              </a:rPr>
              <a:t>dein</a:t>
            </a:r>
            <a:r>
              <a:rPr lang="cs-CZ" sz="1200" dirty="0" smtClean="0">
                <a:solidFill>
                  <a:schemeClr val="accent3">
                    <a:lumMod val="50000"/>
                  </a:schemeClr>
                </a:solidFill>
                <a:latin typeface="Times New Roman" pitchFamily="18" charset="0"/>
                <a:cs typeface="Times New Roman" pitchFamily="18" charset="0"/>
              </a:rPr>
              <a:t> Buch, ohne </a:t>
            </a:r>
            <a:r>
              <a:rPr lang="cs-CZ" sz="1200" dirty="0" err="1" smtClean="0">
                <a:solidFill>
                  <a:schemeClr val="accent3">
                    <a:lumMod val="50000"/>
                  </a:schemeClr>
                </a:solidFill>
                <a:latin typeface="Times New Roman" pitchFamily="18" charset="0"/>
                <a:cs typeface="Times New Roman" pitchFamily="18" charset="0"/>
              </a:rPr>
              <a:t>unser</a:t>
            </a:r>
            <a:r>
              <a:rPr lang="cs-CZ" sz="1200" dirty="0" smtClean="0">
                <a:solidFill>
                  <a:schemeClr val="accent3">
                    <a:lumMod val="50000"/>
                  </a:schemeClr>
                </a:solidFill>
                <a:latin typeface="Times New Roman" pitchFamily="18" charset="0"/>
                <a:cs typeface="Times New Roman" pitchFamily="18" charset="0"/>
              </a:rPr>
              <a:t> Auto, </a:t>
            </a:r>
            <a:r>
              <a:rPr lang="cs-CZ" sz="1200" dirty="0" err="1" smtClean="0">
                <a:solidFill>
                  <a:schemeClr val="accent3">
                    <a:lumMod val="50000"/>
                  </a:schemeClr>
                </a:solidFill>
                <a:latin typeface="Times New Roman" pitchFamily="18" charset="0"/>
                <a:cs typeface="Times New Roman" pitchFamily="18" charset="0"/>
              </a:rPr>
              <a:t>zu</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eurer</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Oma</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auf</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unseren</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Tisch</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für</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ihren</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Hund</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ihr</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Haus</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deiner</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Eltern</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unseres</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Kindes</a:t>
            </a:r>
            <a:endParaRPr lang="cs-CZ" sz="1200" dirty="0" smtClean="0">
              <a:solidFill>
                <a:schemeClr val="accent3">
                  <a:lumMod val="50000"/>
                </a:schemeClr>
              </a:solidFill>
              <a:latin typeface="Times New Roman" pitchFamily="18" charset="0"/>
              <a:cs typeface="Times New Roman" pitchFamily="18" charset="0"/>
            </a:endParaRPr>
          </a:p>
        </p:txBody>
      </p:sp>
      <p:sp>
        <p:nvSpPr>
          <p:cNvPr id="9"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53540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1563638"/>
            <a:ext cx="3735750" cy="3060000"/>
          </a:xfrm>
          <a:prstGeom prst="rect">
            <a:avLst/>
          </a:prstGeom>
          <a:ln w="25400">
            <a:solidFill>
              <a:srgbClr val="C00000"/>
            </a:solidFill>
          </a:ln>
        </p:spPr>
      </p:pic>
      <p:sp>
        <p:nvSpPr>
          <p:cNvPr id="12" name="TextovéPole 11"/>
          <p:cNvSpPr txBox="1"/>
          <p:nvPr/>
        </p:nvSpPr>
        <p:spPr>
          <a:xfrm>
            <a:off x="247219" y="4424794"/>
            <a:ext cx="1720344" cy="523220"/>
          </a:xfrm>
          <a:prstGeom prst="rect">
            <a:avLst/>
          </a:prstGeom>
          <a:solidFill>
            <a:schemeClr val="bg1">
              <a:lumMod val="95000"/>
            </a:schemeClr>
          </a:solidFill>
          <a:ln w="31750">
            <a:solidFill>
              <a:srgbClr val="C00000"/>
            </a:solidFill>
          </a:ln>
        </p:spPr>
        <p:txBody>
          <a:bodyPr wrap="none" rtlCol="0">
            <a:spAutoFit/>
          </a:bodyPr>
          <a:lstStyle/>
          <a:p>
            <a:pPr algn="ctr"/>
            <a:r>
              <a:rPr lang="cs-CZ" sz="2800" b="1" dirty="0" smtClean="0">
                <a:solidFill>
                  <a:srgbClr val="C00000"/>
                </a:solidFill>
                <a:latin typeface="Times New Roman" pitchFamily="18" charset="0"/>
                <a:cs typeface="Times New Roman" pitchFamily="18" charset="0"/>
              </a:rPr>
              <a:t>SCHOOL</a:t>
            </a:r>
          </a:p>
        </p:txBody>
      </p:sp>
      <p:sp>
        <p:nvSpPr>
          <p:cNvPr id="19" name="TextovéPole 18"/>
          <p:cNvSpPr txBox="1"/>
          <p:nvPr/>
        </p:nvSpPr>
        <p:spPr>
          <a:xfrm>
            <a:off x="693197" y="2283718"/>
            <a:ext cx="71045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pencil</a:t>
            </a:r>
            <a:endParaRPr lang="cs-CZ" sz="1600" b="1" dirty="0" smtClean="0">
              <a:solidFill>
                <a:srgbClr val="C00000"/>
              </a:solidFill>
              <a:latin typeface="Times New Roman" pitchFamily="18" charset="0"/>
              <a:cs typeface="Times New Roman" pitchFamily="18" charset="0"/>
            </a:endParaRPr>
          </a:p>
        </p:txBody>
      </p:sp>
      <p:sp>
        <p:nvSpPr>
          <p:cNvPr id="21" name="TextovéPole 20"/>
          <p:cNvSpPr txBox="1"/>
          <p:nvPr/>
        </p:nvSpPr>
        <p:spPr>
          <a:xfrm>
            <a:off x="417988" y="3939902"/>
            <a:ext cx="697628"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paper</a:t>
            </a:r>
            <a:endParaRPr lang="cs-CZ" sz="1600" b="1" dirty="0" smtClean="0">
              <a:solidFill>
                <a:srgbClr val="C00000"/>
              </a:solidFill>
              <a:latin typeface="Times New Roman" pitchFamily="18" charset="0"/>
              <a:cs typeface="Times New Roman" pitchFamily="18" charset="0"/>
            </a:endParaRPr>
          </a:p>
        </p:txBody>
      </p:sp>
      <p:cxnSp>
        <p:nvCxnSpPr>
          <p:cNvPr id="24" name="Přímá spojnice se šipkou 23"/>
          <p:cNvCxnSpPr/>
          <p:nvPr/>
        </p:nvCxnSpPr>
        <p:spPr>
          <a:xfrm flipH="1">
            <a:off x="4860032" y="1707654"/>
            <a:ext cx="2088232" cy="100811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flipH="1">
            <a:off x="5940152" y="2427734"/>
            <a:ext cx="1008112" cy="28803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Přímá spojnice se šipkou 27"/>
          <p:cNvCxnSpPr/>
          <p:nvPr/>
        </p:nvCxnSpPr>
        <p:spPr>
          <a:xfrm flipH="1" flipV="1">
            <a:off x="5940152" y="4371950"/>
            <a:ext cx="1080120" cy="36004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a:stCxn id="40" idx="0"/>
          </p:cNvCxnSpPr>
          <p:nvPr/>
        </p:nvCxnSpPr>
        <p:spPr>
          <a:xfrm flipH="1" flipV="1">
            <a:off x="4932040" y="4371950"/>
            <a:ext cx="757006" cy="36004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a:off x="1331640" y="4083918"/>
            <a:ext cx="1296144" cy="216024"/>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3" name="Nadpis 1"/>
          <p:cNvSpPr txBox="1">
            <a:spLocks/>
          </p:cNvSpPr>
          <p:nvPr/>
        </p:nvSpPr>
        <p:spPr>
          <a:xfrm>
            <a:off x="0" y="483518"/>
            <a:ext cx="1447832" cy="477054"/>
          </a:xfrm>
          <a:prstGeom prst="rect">
            <a:avLst/>
          </a:prstGeom>
        </p:spPr>
        <p:txBody>
          <a:bodyPr vert="horz" wrap="non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 CLIL</a:t>
            </a:r>
            <a:endParaRPr lang="cs-CZ" sz="2500" b="1" dirty="0">
              <a:latin typeface="Times New Roman" pitchFamily="18" charset="0"/>
              <a:cs typeface="Times New Roman" pitchFamily="18" charset="0"/>
            </a:endParaRPr>
          </a:p>
        </p:txBody>
      </p:sp>
      <p:sp>
        <p:nvSpPr>
          <p:cNvPr id="25" name="TextovéPole 24"/>
          <p:cNvSpPr txBox="1"/>
          <p:nvPr/>
        </p:nvSpPr>
        <p:spPr>
          <a:xfrm>
            <a:off x="755576" y="1059582"/>
            <a:ext cx="1343638"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b</a:t>
            </a:r>
            <a:r>
              <a:rPr lang="cs-CZ" sz="1600" b="1" dirty="0" err="1" smtClean="0">
                <a:solidFill>
                  <a:srgbClr val="C00000"/>
                </a:solidFill>
                <a:latin typeface="Times New Roman" pitchFamily="18" charset="0"/>
                <a:cs typeface="Times New Roman" pitchFamily="18" charset="0"/>
              </a:rPr>
              <a:t>allpoint</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pen</a:t>
            </a:r>
            <a:endParaRPr lang="cs-CZ" sz="1600" b="1" dirty="0" smtClean="0">
              <a:solidFill>
                <a:srgbClr val="C00000"/>
              </a:solidFill>
              <a:latin typeface="Times New Roman" pitchFamily="18" charset="0"/>
              <a:cs typeface="Times New Roman" pitchFamily="18" charset="0"/>
            </a:endParaRPr>
          </a:p>
        </p:txBody>
      </p:sp>
      <p:sp>
        <p:nvSpPr>
          <p:cNvPr id="27" name="TextovéPole 26"/>
          <p:cNvSpPr txBox="1"/>
          <p:nvPr/>
        </p:nvSpPr>
        <p:spPr>
          <a:xfrm>
            <a:off x="251520" y="2859782"/>
            <a:ext cx="1522661"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c</a:t>
            </a:r>
            <a:r>
              <a:rPr lang="cs-CZ" sz="1600" b="1" dirty="0" err="1" smtClean="0">
                <a:solidFill>
                  <a:srgbClr val="C00000"/>
                </a:solidFill>
                <a:latin typeface="Times New Roman" pitchFamily="18" charset="0"/>
                <a:cs typeface="Times New Roman" pitchFamily="18" charset="0"/>
              </a:rPr>
              <a:t>oloured</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pencil</a:t>
            </a:r>
            <a:endParaRPr lang="cs-CZ" sz="1600" b="1" dirty="0" smtClean="0">
              <a:solidFill>
                <a:srgbClr val="C00000"/>
              </a:solidFill>
              <a:latin typeface="Times New Roman" pitchFamily="18" charset="0"/>
              <a:cs typeface="Times New Roman" pitchFamily="18" charset="0"/>
            </a:endParaRPr>
          </a:p>
        </p:txBody>
      </p:sp>
      <p:sp>
        <p:nvSpPr>
          <p:cNvPr id="29" name="TextovéPole 28"/>
          <p:cNvSpPr txBox="1"/>
          <p:nvPr/>
        </p:nvSpPr>
        <p:spPr>
          <a:xfrm>
            <a:off x="7020272" y="2715766"/>
            <a:ext cx="848310"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scissors</a:t>
            </a:r>
            <a:endParaRPr lang="cs-CZ" sz="1600" b="1" dirty="0" smtClean="0">
              <a:solidFill>
                <a:srgbClr val="C00000"/>
              </a:solidFill>
              <a:latin typeface="Times New Roman" pitchFamily="18" charset="0"/>
              <a:cs typeface="Times New Roman" pitchFamily="18" charset="0"/>
            </a:endParaRPr>
          </a:p>
        </p:txBody>
      </p:sp>
      <p:sp>
        <p:nvSpPr>
          <p:cNvPr id="31" name="TextovéPole 30"/>
          <p:cNvSpPr txBox="1"/>
          <p:nvPr/>
        </p:nvSpPr>
        <p:spPr>
          <a:xfrm>
            <a:off x="7884368" y="699542"/>
            <a:ext cx="630302"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ruler</a:t>
            </a:r>
            <a:endParaRPr lang="cs-CZ" sz="1600" b="1" dirty="0" smtClean="0">
              <a:solidFill>
                <a:srgbClr val="C00000"/>
              </a:solidFill>
              <a:latin typeface="Times New Roman" pitchFamily="18" charset="0"/>
              <a:cs typeface="Times New Roman" pitchFamily="18" charset="0"/>
            </a:endParaRPr>
          </a:p>
        </p:txBody>
      </p:sp>
      <p:sp>
        <p:nvSpPr>
          <p:cNvPr id="33" name="TextovéPole 32"/>
          <p:cNvSpPr txBox="1"/>
          <p:nvPr/>
        </p:nvSpPr>
        <p:spPr>
          <a:xfrm>
            <a:off x="4779893" y="771550"/>
            <a:ext cx="800219"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rubber</a:t>
            </a:r>
            <a:endParaRPr lang="cs-CZ" sz="1600" b="1" dirty="0" smtClean="0">
              <a:solidFill>
                <a:srgbClr val="C00000"/>
              </a:solidFill>
              <a:latin typeface="Times New Roman" pitchFamily="18" charset="0"/>
              <a:cs typeface="Times New Roman" pitchFamily="18" charset="0"/>
            </a:endParaRPr>
          </a:p>
        </p:txBody>
      </p:sp>
      <p:sp>
        <p:nvSpPr>
          <p:cNvPr id="35" name="TextovéPole 34"/>
          <p:cNvSpPr txBox="1"/>
          <p:nvPr/>
        </p:nvSpPr>
        <p:spPr>
          <a:xfrm>
            <a:off x="2545238" y="4681468"/>
            <a:ext cx="61747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book</a:t>
            </a:r>
            <a:endParaRPr lang="cs-CZ" sz="1600" b="1" dirty="0" smtClean="0">
              <a:solidFill>
                <a:srgbClr val="C00000"/>
              </a:solidFill>
              <a:latin typeface="Times New Roman" pitchFamily="18" charset="0"/>
              <a:cs typeface="Times New Roman" pitchFamily="18" charset="0"/>
            </a:endParaRPr>
          </a:p>
        </p:txBody>
      </p:sp>
      <p:cxnSp>
        <p:nvCxnSpPr>
          <p:cNvPr id="36" name="Přímá spojnice se šipkou 35"/>
          <p:cNvCxnSpPr/>
          <p:nvPr/>
        </p:nvCxnSpPr>
        <p:spPr>
          <a:xfrm flipV="1">
            <a:off x="1403648" y="3579862"/>
            <a:ext cx="1224136" cy="720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TextovéPole 37"/>
          <p:cNvSpPr txBox="1"/>
          <p:nvPr/>
        </p:nvSpPr>
        <p:spPr>
          <a:xfrm>
            <a:off x="257307" y="3457332"/>
            <a:ext cx="1074333"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sharpener</a:t>
            </a:r>
            <a:endParaRPr lang="cs-CZ" sz="1600" b="1" dirty="0" smtClean="0">
              <a:solidFill>
                <a:srgbClr val="C00000"/>
              </a:solidFill>
              <a:latin typeface="Times New Roman" pitchFamily="18" charset="0"/>
              <a:cs typeface="Times New Roman" pitchFamily="18" charset="0"/>
            </a:endParaRPr>
          </a:p>
        </p:txBody>
      </p:sp>
      <p:sp>
        <p:nvSpPr>
          <p:cNvPr id="39" name="TextovéPole 38"/>
          <p:cNvSpPr txBox="1"/>
          <p:nvPr/>
        </p:nvSpPr>
        <p:spPr>
          <a:xfrm>
            <a:off x="2368095" y="771550"/>
            <a:ext cx="1297150"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f</a:t>
            </a:r>
            <a:r>
              <a:rPr lang="cs-CZ" sz="1600" b="1" dirty="0" err="1" smtClean="0">
                <a:solidFill>
                  <a:srgbClr val="C00000"/>
                </a:solidFill>
                <a:latin typeface="Times New Roman" pitchFamily="18" charset="0"/>
                <a:cs typeface="Times New Roman" pitchFamily="18" charset="0"/>
              </a:rPr>
              <a:t>ountain</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pen</a:t>
            </a:r>
            <a:endParaRPr lang="cs-CZ" sz="1600" b="1" dirty="0" smtClean="0">
              <a:solidFill>
                <a:srgbClr val="C00000"/>
              </a:solidFill>
              <a:latin typeface="Times New Roman" pitchFamily="18" charset="0"/>
              <a:cs typeface="Times New Roman" pitchFamily="18" charset="0"/>
            </a:endParaRPr>
          </a:p>
        </p:txBody>
      </p:sp>
      <p:sp>
        <p:nvSpPr>
          <p:cNvPr id="40" name="TextovéPole 39"/>
          <p:cNvSpPr txBox="1"/>
          <p:nvPr/>
        </p:nvSpPr>
        <p:spPr>
          <a:xfrm>
            <a:off x="5149907" y="4731990"/>
            <a:ext cx="1078277" cy="338554"/>
          </a:xfrm>
          <a:prstGeom prst="rect">
            <a:avLst/>
          </a:prstGeom>
          <a:solidFill>
            <a:schemeClr val="bg1">
              <a:lumMod val="95000"/>
            </a:schemeClr>
          </a:solidFill>
          <a:ln w="31750">
            <a:solidFill>
              <a:srgbClr val="C00000"/>
            </a:solidFill>
          </a:ln>
        </p:spPr>
        <p:txBody>
          <a:bodyPr wrap="square" rtlCol="0">
            <a:spAutoFit/>
          </a:bodyPr>
          <a:lstStyle/>
          <a:p>
            <a:pPr algn="ctr"/>
            <a:r>
              <a:rPr lang="cs-CZ" sz="1600" b="1" dirty="0" smtClean="0">
                <a:solidFill>
                  <a:srgbClr val="C00000"/>
                </a:solidFill>
                <a:latin typeface="Times New Roman" pitchFamily="18" charset="0"/>
                <a:cs typeface="Times New Roman" pitchFamily="18" charset="0"/>
              </a:rPr>
              <a:t>notebook</a:t>
            </a:r>
          </a:p>
        </p:txBody>
      </p:sp>
      <p:sp>
        <p:nvSpPr>
          <p:cNvPr id="41" name="TextovéPole 40"/>
          <p:cNvSpPr txBox="1"/>
          <p:nvPr/>
        </p:nvSpPr>
        <p:spPr>
          <a:xfrm>
            <a:off x="7164288" y="4537452"/>
            <a:ext cx="110318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s</a:t>
            </a:r>
            <a:r>
              <a:rPr lang="cs-CZ" sz="1600" b="1" dirty="0" err="1" smtClean="0">
                <a:solidFill>
                  <a:srgbClr val="C00000"/>
                </a:solidFill>
                <a:latin typeface="Times New Roman" pitchFamily="18" charset="0"/>
                <a:cs typeface="Times New Roman" pitchFamily="18" charset="0"/>
              </a:rPr>
              <a:t>chool</a:t>
            </a:r>
            <a:r>
              <a:rPr lang="cs-CZ" sz="1600" b="1" dirty="0" smtClean="0">
                <a:solidFill>
                  <a:srgbClr val="C00000"/>
                </a:solidFill>
                <a:latin typeface="Times New Roman" pitchFamily="18" charset="0"/>
                <a:cs typeface="Times New Roman" pitchFamily="18" charset="0"/>
              </a:rPr>
              <a:t> </a:t>
            </a:r>
            <a:r>
              <a:rPr lang="cs-CZ" sz="1600" b="1" dirty="0" err="1" smtClean="0">
                <a:solidFill>
                  <a:srgbClr val="C00000"/>
                </a:solidFill>
                <a:latin typeface="Times New Roman" pitchFamily="18" charset="0"/>
                <a:cs typeface="Times New Roman" pitchFamily="18" charset="0"/>
              </a:rPr>
              <a:t>bag</a:t>
            </a:r>
            <a:endParaRPr lang="cs-CZ" sz="1600" b="1" dirty="0" smtClean="0">
              <a:solidFill>
                <a:srgbClr val="C00000"/>
              </a:solidFill>
              <a:latin typeface="Times New Roman" pitchFamily="18" charset="0"/>
              <a:cs typeface="Times New Roman" pitchFamily="18" charset="0"/>
            </a:endParaRPr>
          </a:p>
        </p:txBody>
      </p:sp>
      <p:sp>
        <p:nvSpPr>
          <p:cNvPr id="42" name="TextovéPole 41"/>
          <p:cNvSpPr txBox="1"/>
          <p:nvPr/>
        </p:nvSpPr>
        <p:spPr>
          <a:xfrm>
            <a:off x="7421315" y="3435846"/>
            <a:ext cx="1127232"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a:solidFill>
                  <a:srgbClr val="C00000"/>
                </a:solidFill>
                <a:latin typeface="Times New Roman" pitchFamily="18" charset="0"/>
                <a:cs typeface="Times New Roman" pitchFamily="18" charset="0"/>
              </a:rPr>
              <a:t>p</a:t>
            </a:r>
            <a:r>
              <a:rPr lang="cs-CZ" sz="1600" b="1" dirty="0" err="1" smtClean="0">
                <a:solidFill>
                  <a:srgbClr val="C00000"/>
                </a:solidFill>
                <a:latin typeface="Times New Roman" pitchFamily="18" charset="0"/>
                <a:cs typeface="Times New Roman" pitchFamily="18" charset="0"/>
              </a:rPr>
              <a:t>encil</a:t>
            </a:r>
            <a:r>
              <a:rPr lang="cs-CZ" sz="1600" b="1" dirty="0" smtClean="0">
                <a:solidFill>
                  <a:srgbClr val="C00000"/>
                </a:solidFill>
                <a:latin typeface="Times New Roman" pitchFamily="18" charset="0"/>
                <a:cs typeface="Times New Roman" pitchFamily="18" charset="0"/>
              </a:rPr>
              <a:t> case</a:t>
            </a:r>
          </a:p>
        </p:txBody>
      </p:sp>
      <p:sp>
        <p:nvSpPr>
          <p:cNvPr id="43" name="TextovéPole 42"/>
          <p:cNvSpPr txBox="1"/>
          <p:nvPr/>
        </p:nvSpPr>
        <p:spPr>
          <a:xfrm>
            <a:off x="7020272" y="2139702"/>
            <a:ext cx="1322286"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watercolours</a:t>
            </a:r>
            <a:endParaRPr lang="cs-CZ" sz="1600" b="1" dirty="0" smtClean="0">
              <a:solidFill>
                <a:srgbClr val="C00000"/>
              </a:solidFill>
              <a:latin typeface="Times New Roman" pitchFamily="18" charset="0"/>
              <a:cs typeface="Times New Roman" pitchFamily="18" charset="0"/>
            </a:endParaRPr>
          </a:p>
        </p:txBody>
      </p:sp>
      <p:sp>
        <p:nvSpPr>
          <p:cNvPr id="44" name="TextovéPole 43"/>
          <p:cNvSpPr txBox="1"/>
          <p:nvPr/>
        </p:nvSpPr>
        <p:spPr>
          <a:xfrm>
            <a:off x="7092280" y="1491630"/>
            <a:ext cx="663964"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chalk</a:t>
            </a:r>
            <a:endParaRPr lang="cs-CZ" sz="1600" b="1" dirty="0" smtClean="0">
              <a:solidFill>
                <a:srgbClr val="C00000"/>
              </a:solidFill>
              <a:latin typeface="Times New Roman" pitchFamily="18" charset="0"/>
              <a:cs typeface="Times New Roman" pitchFamily="18" charset="0"/>
            </a:endParaRPr>
          </a:p>
        </p:txBody>
      </p:sp>
      <p:sp>
        <p:nvSpPr>
          <p:cNvPr id="45" name="TextovéPole 44"/>
          <p:cNvSpPr txBox="1"/>
          <p:nvPr/>
        </p:nvSpPr>
        <p:spPr>
          <a:xfrm>
            <a:off x="6156176" y="793036"/>
            <a:ext cx="84670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marker</a:t>
            </a:r>
            <a:endParaRPr lang="cs-CZ" sz="1600" b="1" dirty="0" smtClean="0">
              <a:solidFill>
                <a:srgbClr val="C00000"/>
              </a:solidFill>
              <a:latin typeface="Times New Roman" pitchFamily="18" charset="0"/>
              <a:cs typeface="Times New Roman" pitchFamily="18" charset="0"/>
            </a:endParaRPr>
          </a:p>
        </p:txBody>
      </p:sp>
      <p:sp>
        <p:nvSpPr>
          <p:cNvPr id="46" name="TextovéPole 45"/>
          <p:cNvSpPr txBox="1"/>
          <p:nvPr/>
        </p:nvSpPr>
        <p:spPr>
          <a:xfrm>
            <a:off x="3959570" y="4681468"/>
            <a:ext cx="550152"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glue</a:t>
            </a:r>
            <a:endParaRPr lang="cs-CZ" sz="1600" b="1" dirty="0" smtClean="0">
              <a:solidFill>
                <a:srgbClr val="C00000"/>
              </a:solidFill>
              <a:latin typeface="Times New Roman" pitchFamily="18" charset="0"/>
              <a:cs typeface="Times New Roman" pitchFamily="18" charset="0"/>
            </a:endParaRPr>
          </a:p>
        </p:txBody>
      </p:sp>
      <p:pic>
        <p:nvPicPr>
          <p:cNvPr id="2051" name="Picture 3" descr="C:\Users\horova\AppData\Local\Microsoft\Windows\Temporary Internet Files\Content.IE5\G242K3DL\MP90042781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1635646"/>
            <a:ext cx="468000" cy="468000"/>
          </a:xfrm>
          <a:prstGeom prst="rect">
            <a:avLst/>
          </a:prstGeom>
          <a:noFill/>
          <a:extLst>
            <a:ext uri="{909E8E84-426E-40DD-AFC4-6F175D3DCCD1}">
              <a14:hiddenFill xmlns:a14="http://schemas.microsoft.com/office/drawing/2010/main">
                <a:solidFill>
                  <a:srgbClr val="FFFFFF"/>
                </a:solidFill>
              </a14:hiddenFill>
            </a:ext>
          </a:extLst>
        </p:spPr>
      </p:pic>
      <p:sp>
        <p:nvSpPr>
          <p:cNvPr id="48" name="TextovéPole 47"/>
          <p:cNvSpPr txBox="1"/>
          <p:nvPr/>
        </p:nvSpPr>
        <p:spPr>
          <a:xfrm>
            <a:off x="862045" y="1563638"/>
            <a:ext cx="697627" cy="338554"/>
          </a:xfrm>
          <a:prstGeom prst="rect">
            <a:avLst/>
          </a:prstGeom>
          <a:solidFill>
            <a:schemeClr val="bg1">
              <a:lumMod val="95000"/>
            </a:schemeClr>
          </a:solidFill>
          <a:ln w="31750">
            <a:solidFill>
              <a:srgbClr val="C00000"/>
            </a:solidFill>
          </a:ln>
        </p:spPr>
        <p:txBody>
          <a:bodyPr wrap="none" rtlCol="0">
            <a:spAutoFit/>
          </a:bodyPr>
          <a:lstStyle/>
          <a:p>
            <a:pPr algn="ctr"/>
            <a:r>
              <a:rPr lang="cs-CZ" sz="1600" b="1" dirty="0" err="1" smtClean="0">
                <a:solidFill>
                  <a:srgbClr val="C00000"/>
                </a:solidFill>
                <a:latin typeface="Times New Roman" pitchFamily="18" charset="0"/>
                <a:cs typeface="Times New Roman" pitchFamily="18" charset="0"/>
              </a:rPr>
              <a:t>brush</a:t>
            </a:r>
            <a:endParaRPr lang="cs-CZ" sz="1600" b="1" dirty="0" smtClean="0">
              <a:solidFill>
                <a:srgbClr val="C00000"/>
              </a:solidFill>
              <a:latin typeface="Times New Roman" pitchFamily="18" charset="0"/>
              <a:cs typeface="Times New Roman" pitchFamily="18" charset="0"/>
            </a:endParaRPr>
          </a:p>
        </p:txBody>
      </p:sp>
      <p:cxnSp>
        <p:nvCxnSpPr>
          <p:cNvPr id="49" name="Přímá spojnice se šipkou 48"/>
          <p:cNvCxnSpPr/>
          <p:nvPr/>
        </p:nvCxnSpPr>
        <p:spPr>
          <a:xfrm flipV="1">
            <a:off x="1846189" y="2931790"/>
            <a:ext cx="781595" cy="97269"/>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Přímá spojnice se šipkou 49"/>
          <p:cNvCxnSpPr/>
          <p:nvPr/>
        </p:nvCxnSpPr>
        <p:spPr>
          <a:xfrm flipV="1">
            <a:off x="1547664" y="2211710"/>
            <a:ext cx="1224136" cy="36004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Přímá spojnice se šipkou 50"/>
          <p:cNvCxnSpPr/>
          <p:nvPr/>
        </p:nvCxnSpPr>
        <p:spPr>
          <a:xfrm>
            <a:off x="2195736" y="1203598"/>
            <a:ext cx="1296144" cy="576064"/>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Přímá spojnice se šipkou 51"/>
          <p:cNvCxnSpPr/>
          <p:nvPr/>
        </p:nvCxnSpPr>
        <p:spPr>
          <a:xfrm>
            <a:off x="1835696" y="1635646"/>
            <a:ext cx="1152128" cy="720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Přímá spojnice se šipkou 52"/>
          <p:cNvCxnSpPr/>
          <p:nvPr/>
        </p:nvCxnSpPr>
        <p:spPr>
          <a:xfrm>
            <a:off x="3419872" y="1131590"/>
            <a:ext cx="720080" cy="72008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Přímá spojnice se šipkou 56"/>
          <p:cNvCxnSpPr/>
          <p:nvPr/>
        </p:nvCxnSpPr>
        <p:spPr>
          <a:xfrm flipH="1">
            <a:off x="3995936" y="1203598"/>
            <a:ext cx="2232249" cy="158417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Přímá spojnice se šipkou 60"/>
          <p:cNvCxnSpPr/>
          <p:nvPr/>
        </p:nvCxnSpPr>
        <p:spPr>
          <a:xfrm flipV="1">
            <a:off x="3275856" y="4443958"/>
            <a:ext cx="216024" cy="28803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Přímá spojnice se šipkou 68"/>
          <p:cNvCxnSpPr/>
          <p:nvPr/>
        </p:nvCxnSpPr>
        <p:spPr>
          <a:xfrm flipH="1">
            <a:off x="5148064" y="1131590"/>
            <a:ext cx="72008" cy="79208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Přímá spojnice se šipkou 72"/>
          <p:cNvCxnSpPr/>
          <p:nvPr/>
        </p:nvCxnSpPr>
        <p:spPr>
          <a:xfrm flipH="1">
            <a:off x="6012160" y="987574"/>
            <a:ext cx="1728192" cy="864096"/>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1" name="Přímá spojnice se šipkou 80"/>
          <p:cNvCxnSpPr/>
          <p:nvPr/>
        </p:nvCxnSpPr>
        <p:spPr>
          <a:xfrm flipH="1">
            <a:off x="4788024" y="3003798"/>
            <a:ext cx="2088232" cy="28803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3" name="Přímá spojnice se šipkou 82"/>
          <p:cNvCxnSpPr/>
          <p:nvPr/>
        </p:nvCxnSpPr>
        <p:spPr>
          <a:xfrm flipH="1" flipV="1">
            <a:off x="5940152" y="3507854"/>
            <a:ext cx="1296144" cy="7200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9" name="Přímá spojnice se šipkou 88"/>
          <p:cNvCxnSpPr/>
          <p:nvPr/>
        </p:nvCxnSpPr>
        <p:spPr>
          <a:xfrm flipH="1" flipV="1">
            <a:off x="3923928" y="3723878"/>
            <a:ext cx="504056" cy="1008112"/>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2467881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151" y="498603"/>
            <a:ext cx="2916832" cy="594066"/>
          </a:xfrm>
        </p:spPr>
        <p:txBody>
          <a:bodyPr>
            <a:normAutofit/>
          </a:body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.8 Test</a:t>
            </a:r>
            <a:endParaRPr lang="cs-CZ" sz="2500" b="1" dirty="0">
              <a:latin typeface="Times New Roman" pitchFamily="18" charset="0"/>
              <a:cs typeface="Times New Roman" pitchFamily="18" charset="0"/>
            </a:endParaRPr>
          </a:p>
        </p:txBody>
      </p:sp>
      <p:sp>
        <p:nvSpPr>
          <p:cNvPr id="13" name="TextovéPole 12"/>
          <p:cNvSpPr txBox="1"/>
          <p:nvPr/>
        </p:nvSpPr>
        <p:spPr>
          <a:xfrm>
            <a:off x="7364691" y="1203598"/>
            <a:ext cx="1728192" cy="307777"/>
          </a:xfrm>
          <a:prstGeom prst="rect">
            <a:avLst/>
          </a:prstGeom>
          <a:noFill/>
        </p:spPr>
        <p:txBody>
          <a:bodyPr wrap="square" rtlCol="0">
            <a:spAutoFit/>
          </a:bodyPr>
          <a:lstStyle/>
          <a:p>
            <a:pPr algn="ctr"/>
            <a:r>
              <a:rPr lang="cs-CZ" sz="1400" b="1" dirty="0" smtClean="0">
                <a:solidFill>
                  <a:srgbClr val="813763"/>
                </a:solidFill>
                <a:latin typeface="Times New Roman" pitchFamily="18" charset="0"/>
                <a:cs typeface="Times New Roman" pitchFamily="18" charset="0"/>
              </a:rPr>
              <a:t>Správné odpovědi:</a:t>
            </a:r>
            <a:endParaRPr lang="cs-CZ" sz="14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3738366143"/>
              </p:ext>
            </p:extLst>
          </p:nvPr>
        </p:nvGraphicFramePr>
        <p:xfrm>
          <a:off x="179510" y="1131590"/>
          <a:ext cx="7185180" cy="3665882"/>
        </p:xfrm>
        <a:graphic>
          <a:graphicData uri="http://schemas.openxmlformats.org/drawingml/2006/table">
            <a:tbl>
              <a:tblPr firstRow="1" bandRow="1">
                <a:effectLst>
                  <a:innerShdw blurRad="63500" dist="50800" dir="8100000">
                    <a:prstClr val="black">
                      <a:alpha val="50000"/>
                    </a:prstClr>
                  </a:innerShdw>
                </a:effectLst>
                <a:tableStyleId>{5C22544A-7EE6-4342-B048-85BDC9FD1C3A}</a:tableStyleId>
              </a:tblPr>
              <a:tblGrid>
                <a:gridCol w="3592590"/>
                <a:gridCol w="3592590"/>
              </a:tblGrid>
              <a:tr h="1776122">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Najdi správný ekvivalent pro daný výraz:   </a:t>
                      </a:r>
                      <a:r>
                        <a:rPr kumimoji="0" lang="cs-CZ" sz="1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guma</a:t>
                      </a:r>
                    </a:p>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der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Radiergummi</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die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Schere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das</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Lineal</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das</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Buch</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endParaRPr kumimoji="0" lang="cs-CZ" sz="12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solidFill>
                      <a:srgbClr val="92D050"/>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r>
                        <a:rPr lang="cs-CZ" sz="1400" b="1" baseline="0" dirty="0" smtClean="0">
                          <a:solidFill>
                            <a:schemeClr val="tx1"/>
                          </a:solidFill>
                          <a:latin typeface="Times New Roman" pitchFamily="18" charset="0"/>
                          <a:cs typeface="Times New Roman" pitchFamily="18" charset="0"/>
                        </a:rPr>
                        <a:t>Najdi správný ekvivalent pro dané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        slovní spojení:         </a:t>
                      </a:r>
                      <a:r>
                        <a:rPr lang="cs-CZ" sz="1400" b="0" baseline="0" dirty="0" smtClean="0">
                          <a:solidFill>
                            <a:schemeClr val="tx1"/>
                          </a:solidFill>
                          <a:latin typeface="Times New Roman" pitchFamily="18" charset="0"/>
                          <a:cs typeface="Times New Roman" pitchFamily="18" charset="0"/>
                        </a:rPr>
                        <a:t>jejich škola</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         </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ihre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Schule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sein</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Mäpchen</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ihr</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Schule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unsere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Schere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indent="-342900" algn="l">
                        <a:buNone/>
                      </a:pPr>
                      <a:endParaRPr lang="cs-CZ" sz="1400" b="1" baseline="0" dirty="0" smtClean="0">
                        <a:solidFill>
                          <a:schemeClr val="tx1"/>
                        </a:solidFill>
                        <a:latin typeface="Times New Roman" pitchFamily="18" charset="0"/>
                        <a:cs typeface="Times New Roman" pitchFamily="18" charset="0"/>
                      </a:endParaRPr>
                    </a:p>
                  </a:txBody>
                  <a:tcPr>
                    <a:solidFill>
                      <a:srgbClr val="92D050"/>
                    </a:solidFill>
                  </a:tcPr>
                </a:tc>
              </a:tr>
              <a:tr h="1776122">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startAt="2"/>
                        <a:tabLst/>
                        <a:defRPr/>
                      </a:pPr>
                      <a:r>
                        <a:rPr lang="cs-CZ" sz="1400" b="1" baseline="0" dirty="0" smtClean="0">
                          <a:solidFill>
                            <a:schemeClr val="tx1"/>
                          </a:solidFill>
                          <a:latin typeface="Times New Roman" pitchFamily="18" charset="0"/>
                          <a:cs typeface="Times New Roman" pitchFamily="18" charset="0"/>
                        </a:rPr>
                        <a:t>Najdi správný ekvivalent pro daný výraz:    </a:t>
                      </a:r>
                      <a:r>
                        <a:rPr lang="cs-CZ" sz="1400" b="0" baseline="0" dirty="0" smtClean="0">
                          <a:solidFill>
                            <a:schemeClr val="tx1"/>
                          </a:solidFill>
                          <a:latin typeface="Times New Roman" pitchFamily="18" charset="0"/>
                          <a:cs typeface="Times New Roman" pitchFamily="18" charset="0"/>
                        </a:rPr>
                        <a:t>penál</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400" b="1" baseline="0" dirty="0" smtClean="0">
                        <a:solidFill>
                          <a:schemeClr val="tx1"/>
                        </a:solidFill>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die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Schultasche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der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Klebstof</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das</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Mäpchen</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der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Filzstift</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4.     Najdi správný ekvivalent pro dané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        slovní spojení:         </a:t>
                      </a:r>
                      <a:r>
                        <a:rPr lang="cs-CZ" sz="1400" b="0" baseline="0" dirty="0" smtClean="0">
                          <a:solidFill>
                            <a:schemeClr val="tx1"/>
                          </a:solidFill>
                          <a:latin typeface="Times New Roman" pitchFamily="18" charset="0"/>
                          <a:cs typeface="Times New Roman" pitchFamily="18" charset="0"/>
                        </a:rPr>
                        <a:t>jeho lepidlo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unsere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Schule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sein</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Mäpchen</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sein</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Klebstoff</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euere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Schere</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solidFill>
                      <a:srgbClr val="92D050"/>
                    </a:solidFill>
                  </a:tcPr>
                </a:tc>
              </a:tr>
            </a:tbl>
          </a:graphicData>
        </a:graphic>
      </p:graphicFrame>
      <p:sp>
        <p:nvSpPr>
          <p:cNvPr id="16" name="TextovéPole 15"/>
          <p:cNvSpPr txBox="1"/>
          <p:nvPr/>
        </p:nvSpPr>
        <p:spPr>
          <a:xfrm>
            <a:off x="7976759" y="1511375"/>
            <a:ext cx="504056" cy="1815882"/>
          </a:xfrm>
          <a:prstGeom prst="rect">
            <a:avLst/>
          </a:prstGeom>
          <a:noFill/>
        </p:spPr>
        <p:txBody>
          <a:bodyPr wrap="square" rtlCol="0">
            <a:spAutoFit/>
          </a:bodyPr>
          <a:lstStyle/>
          <a:p>
            <a:pPr marL="228600" indent="-228600">
              <a:buAutoNum type="arabicPeriod"/>
            </a:pP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a</a:t>
            </a: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c</a:t>
            </a: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a</a:t>
            </a: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c</a:t>
            </a:r>
            <a:endParaRPr lang="cs-CZ" sz="1600" dirty="0" smtClean="0">
              <a:latin typeface="Times New Roman" pitchFamily="18" charset="0"/>
              <a:cs typeface="Times New Roman" pitchFamily="18" charset="0"/>
            </a:endParaRPr>
          </a:p>
          <a:p>
            <a:pPr marL="228600" indent="-228600">
              <a:buAutoNum type="arabicPeriod"/>
            </a:pPr>
            <a:endParaRPr lang="cs-CZ" sz="1600" dirty="0" smtClean="0">
              <a:latin typeface="Times New Roman" pitchFamily="18" charset="0"/>
              <a:cs typeface="Times New Roman" pitchFamily="18" charset="0"/>
            </a:endParaRPr>
          </a:p>
          <a:p>
            <a:pPr marL="228600" indent="-228600"/>
            <a:endParaRPr lang="cs-CZ" sz="1600" dirty="0">
              <a:latin typeface="Times New Roman" pitchFamily="18" charset="0"/>
              <a:cs typeface="Times New Roman" pitchFamily="18" charset="0"/>
            </a:endParaRPr>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b="1" dirty="0" smtClean="0">
                <a:solidFill>
                  <a:srgbClr val="008000"/>
                </a:solidFill>
                <a:latin typeface="Times New Roman" pitchFamily="18" charset="0"/>
                <a:cs typeface="Times New Roman" pitchFamily="18" charset="0"/>
              </a:rPr>
              <a:t>Test  na známku</a:t>
            </a:r>
            <a:endParaRPr lang="cs-CZ" sz="1400" b="1" dirty="0">
              <a:solidFill>
                <a:srgbClr val="008000"/>
              </a:solidFill>
              <a:latin typeface="Times New Roman" pitchFamily="18" charset="0"/>
              <a:cs typeface="Times New Roman" pitchFamily="18" charset="0"/>
            </a:endParaRPr>
          </a:p>
        </p:txBody>
      </p:sp>
      <p:sp>
        <p:nvSpPr>
          <p:cNvPr id="8"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125711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0" fill="hold"/>
                                        <p:tgtEl>
                                          <p:spTgt spid="16"/>
                                        </p:tgtEl>
                                        <p:attrNameLst>
                                          <p:attrName>ppt_x</p:attrName>
                                        </p:attrNameLst>
                                      </p:cBhvr>
                                      <p:tavLst>
                                        <p:tav tm="0">
                                          <p:val>
                                            <p:strVal val="#ppt_x"/>
                                          </p:val>
                                        </p:tav>
                                        <p:tav tm="100000">
                                          <p:val>
                                            <p:strVal val="#ppt_x"/>
                                          </p:val>
                                        </p:tav>
                                      </p:tavLst>
                                    </p:anim>
                                    <p:anim calcmode="lin" valueType="num">
                                      <p:cBhvr additive="base">
                                        <p:cTn id="1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0150" y="498603"/>
            <a:ext cx="5381601" cy="477054"/>
          </a:xfrm>
          <a:prstGeom prst="rect">
            <a:avLst/>
          </a:prstGeom>
        </p:spPr>
        <p:txBody>
          <a:bodyPr wrap="none">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.9 </a:t>
            </a:r>
            <a:r>
              <a:rPr lang="cs-CZ" sz="2500" b="1" dirty="0" err="1" smtClean="0">
                <a:latin typeface="Times New Roman" pitchFamily="18" charset="0"/>
                <a:cs typeface="Times New Roman" pitchFamily="18" charset="0"/>
              </a:rPr>
              <a:t>Gebrauchtene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Quelle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und</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Zitation</a:t>
            </a:r>
            <a:endParaRPr lang="cs-CZ" sz="2500" b="1" dirty="0">
              <a:latin typeface="Times New Roman" pitchFamily="18" charset="0"/>
              <a:cs typeface="Times New Roman" pitchFamily="18" charset="0"/>
            </a:endParaRPr>
          </a:p>
        </p:txBody>
      </p:sp>
      <p:sp>
        <p:nvSpPr>
          <p:cNvPr id="5" name="Obdélník 4"/>
          <p:cNvSpPr/>
          <p:nvPr/>
        </p:nvSpPr>
        <p:spPr>
          <a:xfrm>
            <a:off x="251520" y="1131590"/>
            <a:ext cx="8640960" cy="3528392"/>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endParaRPr lang="cs-CZ" sz="1100" dirty="0" smtClean="0">
              <a:latin typeface="Times New Roman" pitchFamily="18" charset="0"/>
              <a:cs typeface="Times New Roman" pitchFamily="18" charset="0"/>
            </a:endParaRPr>
          </a:p>
          <a:p>
            <a:pPr marL="342900" indent="-342900">
              <a:buAutoNum type="arabicPeriod"/>
            </a:pPr>
            <a:r>
              <a:rPr lang="cs-CZ" sz="1100" dirty="0">
                <a:latin typeface="Times New Roman" pitchFamily="18" charset="0"/>
                <a:cs typeface="Times New Roman" pitchFamily="18" charset="0"/>
                <a:hlinkClick r:id="rId2"/>
              </a:rPr>
              <a:t>http://</a:t>
            </a:r>
            <a:r>
              <a:rPr lang="cs-CZ" sz="1100" dirty="0" smtClean="0">
                <a:latin typeface="Times New Roman" pitchFamily="18" charset="0"/>
                <a:cs typeface="Times New Roman" pitchFamily="18" charset="0"/>
                <a:hlinkClick r:id="rId2"/>
              </a:rPr>
              <a:t>turretot-eco.spip.ac-rouen.fr/IMG/jpg/My_schoolbag.jpg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1, 2, 3, 4, 5, 6)</a:t>
            </a:r>
          </a:p>
          <a:p>
            <a:pPr marL="342900" indent="-342900">
              <a:buAutoNum type="arabicPeriod"/>
            </a:pPr>
            <a:r>
              <a:rPr lang="cs-CZ" sz="1100" dirty="0">
                <a:latin typeface="Times New Roman" pitchFamily="18" charset="0"/>
                <a:cs typeface="Times New Roman" pitchFamily="18" charset="0"/>
                <a:hlinkClick r:id="rId3"/>
              </a:rPr>
              <a:t>http://</a:t>
            </a:r>
            <a:r>
              <a:rPr lang="cs-CZ" sz="1100" dirty="0" smtClean="0">
                <a:latin typeface="Times New Roman" pitchFamily="18" charset="0"/>
                <a:cs typeface="Times New Roman" pitchFamily="18" charset="0"/>
                <a:hlinkClick r:id="rId3"/>
              </a:rPr>
              <a:t>www.obec-brezina.cz/files/ckeditor/organizace/knihovna/nove-knihy-big.gif</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1, 2, 3)</a:t>
            </a:r>
          </a:p>
          <a:p>
            <a:pPr marL="342900" indent="-342900">
              <a:buAutoNum type="arabicPeriod"/>
            </a:pPr>
            <a:r>
              <a:rPr lang="cs-CZ" sz="1100" dirty="0">
                <a:latin typeface="Times New Roman" pitchFamily="18" charset="0"/>
                <a:cs typeface="Times New Roman" pitchFamily="18" charset="0"/>
                <a:hlinkClick r:id="rId4"/>
              </a:rPr>
              <a:t>http://data.mojezoo.cz/ir/mojezoo/images/ContestModule-Contests/1-2000/279-image-File-chytry_pes--ifresize-200x--logo--</a:t>
            </a:r>
            <a:r>
              <a:rPr lang="cs-CZ" sz="1100" dirty="0" smtClean="0">
                <a:latin typeface="Times New Roman" pitchFamily="18" charset="0"/>
                <a:cs typeface="Times New Roman" pitchFamily="18" charset="0"/>
                <a:hlinkClick r:id="rId4"/>
              </a:rPr>
              <a:t>server-haficicz.jpg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2)</a:t>
            </a:r>
          </a:p>
          <a:p>
            <a:pPr marL="342900" indent="-342900">
              <a:buAutoNum type="arabicPeriod"/>
            </a:pPr>
            <a:endParaRPr lang="cs-CZ" sz="11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endParaRPr lang="cs-CZ" sz="1400" dirty="0" smtClean="0">
              <a:latin typeface="Times New Roman" pitchFamily="18" charset="0"/>
              <a:cs typeface="Times New Roman" pitchFamily="18" charset="0"/>
            </a:endParaRPr>
          </a:p>
          <a:p>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a:latin typeface="Times New Roman" pitchFamily="18" charset="0"/>
              <a:cs typeface="Times New Roman" pitchFamily="18" charset="0"/>
            </a:endParaRPr>
          </a:p>
        </p:txBody>
      </p:sp>
      <p:sp>
        <p:nvSpPr>
          <p:cNvPr id="6"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1563686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1374</Words>
  <Application>Microsoft Office PowerPoint</Application>
  <PresentationFormat>Předvádění na obrazovce (16:9)</PresentationFormat>
  <Paragraphs>386</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4.1 Possessivpronomen / Přivlastňovací zájmena</vt:lpstr>
      <vt:lpstr>Prezentace aplikace PowerPoint</vt:lpstr>
      <vt:lpstr>4.3 Was Neues erfahren wir?</vt:lpstr>
      <vt:lpstr>Prezentace aplikace PowerPoint</vt:lpstr>
      <vt:lpstr>4.5 Was merkt ihr euch?</vt:lpstr>
      <vt:lpstr>4.6 Etwas zusätzlich für geschickte Schüler</vt:lpstr>
      <vt:lpstr>Prezentace aplikace PowerPoint</vt:lpstr>
      <vt:lpstr>4.8 Test</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kadlecova</cp:lastModifiedBy>
  <cp:revision>413</cp:revision>
  <dcterms:created xsi:type="dcterms:W3CDTF">2010-10-18T18:21:56Z</dcterms:created>
  <dcterms:modified xsi:type="dcterms:W3CDTF">2013-06-23T20:24:13Z</dcterms:modified>
</cp:coreProperties>
</file>