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4" r:id="rId2"/>
    <p:sldId id="288" r:id="rId3"/>
    <p:sldId id="278" r:id="rId4"/>
    <p:sldId id="281" r:id="rId5"/>
    <p:sldId id="285" r:id="rId6"/>
    <p:sldId id="289" r:id="rId7"/>
    <p:sldId id="286" r:id="rId8"/>
    <p:sldId id="268" r:id="rId9"/>
    <p:sldId id="287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8FC016"/>
    <a:srgbClr val="FFCCFF"/>
    <a:srgbClr val="FFCC99"/>
    <a:srgbClr val="FF9966"/>
    <a:srgbClr val="F59383"/>
    <a:srgbClr val="00B050"/>
    <a:srgbClr val="CCFFCC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50" autoAdjust="0"/>
  </p:normalViewPr>
  <p:slideViewPr>
    <p:cSldViewPr>
      <p:cViewPr>
        <p:scale>
          <a:sx n="90" d="100"/>
          <a:sy n="90" d="100"/>
        </p:scale>
        <p:origin x="-816" y="-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zine.cz/wp-content/uploads/2012/05/ruka-chnapajici-po-penezich.jpg" TargetMode="External"/><Relationship Id="rId2" Type="http://schemas.openxmlformats.org/officeDocument/2006/relationships/hyperlink" Target="http://g.denik.cz/45/e9/pejchal_hamlet_vcd_pce_denik-380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ovéPole 17"/>
          <p:cNvSpPr txBox="1"/>
          <p:nvPr/>
        </p:nvSpPr>
        <p:spPr>
          <a:xfrm>
            <a:off x="5170926" y="2634466"/>
            <a:ext cx="228139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PŘÍČESTÍ MINULÉ</a:t>
            </a:r>
          </a:p>
        </p:txBody>
      </p:sp>
      <p:sp>
        <p:nvSpPr>
          <p:cNvPr id="32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7235379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25.1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Perfektum -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regelmäßige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Verben +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ilfsverben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20253" y="1254266"/>
            <a:ext cx="8014053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1.              2.                     3.                        4.                    5.                               6.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4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bin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gestern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nach Prag </a:t>
            </a:r>
            <a:r>
              <a:rPr lang="cs-CZ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gefahren</a:t>
            </a:r>
            <a:r>
              <a:rPr lang="cs-C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4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251520" y="3291830"/>
            <a:ext cx="8611653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1.                          2.                 3.                                     4.                                             5.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4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Mutti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hat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gutes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Mittagessen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gekocht</a:t>
            </a:r>
            <a:r>
              <a:rPr lang="cs-C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4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1475656" y="2562458"/>
            <a:ext cx="253787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POMOCNÉ SLOVESO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4427984" y="2571750"/>
            <a:ext cx="33054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cxnSp>
        <p:nvCxnSpPr>
          <p:cNvPr id="37" name="Přímá spojnice se šipkou 36"/>
          <p:cNvCxnSpPr/>
          <p:nvPr/>
        </p:nvCxnSpPr>
        <p:spPr>
          <a:xfrm flipV="1">
            <a:off x="6732240" y="1995686"/>
            <a:ext cx="144016" cy="576064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7020272" y="3075806"/>
            <a:ext cx="576064" cy="576064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H="1" flipV="1">
            <a:off x="1979712" y="1995686"/>
            <a:ext cx="288032" cy="504056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 flipH="1">
            <a:off x="2411760" y="3003798"/>
            <a:ext cx="144016" cy="72008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867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25.10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Annotation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045496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7. -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Pravidelné/  nepravidelné/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pomocné sloveso, perfektum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popisující problematiku tvoření </a:t>
                      </a:r>
                    </a:p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perfekta v NJ.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95536" y="1203598"/>
            <a:ext cx="3286477" cy="99257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Präteritum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/ Čas souminulý:</a:t>
            </a:r>
          </a:p>
          <a:p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jeden ze třech minulých časů v 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NJ</a:t>
            </a:r>
            <a:endParaRPr lang="cs-CZ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označuje děj, který již proběhl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používáme ho především při vyprávění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79512" y="2643758"/>
            <a:ext cx="4392488" cy="172819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lIns="108000" rtlCol="0">
            <a:noAutofit/>
          </a:bodyPr>
          <a:lstStyle/>
          <a:p>
            <a:pPr>
              <a:spcAft>
                <a:spcPts val="600"/>
              </a:spcAft>
            </a:pPr>
            <a:r>
              <a:rPr lang="cs-CZ" sz="16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Präterit</a:t>
            </a: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regelmäßige</a:t>
            </a: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Verben</a:t>
            </a:r>
            <a:endParaRPr lang="cs-CZ" sz="16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=   pravidelná slovesa tvoří préteritum přijetím 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následujících koncovek ke kmeni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loveso přijímá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 kořeni výše uvedené koncovky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kořen vzniká odtržením koncovky –en / -n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POZOR!!! Pokud kořen končí na –d, -t, -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chn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vkládáme před koncovku -e-.</a:t>
            </a:r>
          </a:p>
          <a:p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55377"/>
              </p:ext>
            </p:extLst>
          </p:nvPr>
        </p:nvGraphicFramePr>
        <p:xfrm>
          <a:off x="4788024" y="1419622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WOHN</a:t>
                      </a:r>
                      <a:r>
                        <a:rPr lang="cs-CZ" sz="16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přijít, přicházet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wohn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wohn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ten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wohn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test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wohn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tet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wohn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wohn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466684"/>
              </p:ext>
            </p:extLst>
          </p:nvPr>
        </p:nvGraphicFramePr>
        <p:xfrm>
          <a:off x="4788024" y="3003798"/>
          <a:ext cx="4176464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111776"/>
                <a:gridCol w="913844"/>
                <a:gridCol w="1174388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</a:t>
                      </a:r>
                      <a:r>
                        <a:rPr lang="cs-CZ" sz="16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cs-CZ" sz="16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pracovat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ten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test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tet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ten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Nadpis 1"/>
          <p:cNvSpPr txBox="1">
            <a:spLocks/>
          </p:cNvSpPr>
          <p:nvPr/>
        </p:nvSpPr>
        <p:spPr>
          <a:xfrm>
            <a:off x="26766" y="483518"/>
            <a:ext cx="3697422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25.2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weißt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39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27995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.3 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eues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erfahr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en wir?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79512" y="987574"/>
            <a:ext cx="4575291" cy="118494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Perfektum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(složený čas minulý)</a:t>
            </a:r>
            <a:endParaRPr lang="cs-CZ" sz="1400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300"/>
              </a:spcAft>
            </a:pPr>
            <a:r>
              <a:rPr lang="cs-CZ" sz="13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vyjadřuje děj, který má vztah k přítomnosti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3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3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žívá se především v otázkách a krátkých sděleních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3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3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vořeno </a:t>
            </a:r>
            <a:r>
              <a:rPr lang="cs-CZ" sz="1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pomocným slovesem </a:t>
            </a:r>
            <a:r>
              <a:rPr lang="cs-CZ" sz="13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3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haben</a:t>
            </a:r>
            <a:r>
              <a:rPr lang="cs-CZ" sz="13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13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sein</a:t>
            </a:r>
            <a:r>
              <a:rPr lang="cs-CZ" sz="13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v přítomném čase</a:t>
            </a:r>
          </a:p>
          <a:p>
            <a:r>
              <a:rPr lang="cs-CZ" sz="13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3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3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příčestí minulé významového slovesa (</a:t>
            </a:r>
            <a:r>
              <a:rPr lang="cs-CZ" sz="13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Partizip</a:t>
            </a:r>
            <a:r>
              <a:rPr lang="cs-CZ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II)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427984" y="1995686"/>
            <a:ext cx="4489421" cy="2939266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lIns="10800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Příčestí minulé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artizip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II)</a:t>
            </a:r>
          </a:p>
          <a:p>
            <a:pPr>
              <a:spcAft>
                <a:spcPts val="600"/>
              </a:spcAft>
            </a:pP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TVOŘÍME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   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machen </a:t>
            </a:r>
            <a:r>
              <a:rPr lang="cs-CZ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→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gemacht</a:t>
            </a:r>
            <a:endParaRPr lang="cs-CZ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Př.: 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habe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Ordnung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gemacht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spcAft>
                <a:spcPts val="600"/>
              </a:spcAft>
            </a:pPr>
            <a:endParaRPr lang="cs-CZ" sz="14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omocné sloveso     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příčestí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pl-PL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POZOR!!! </a:t>
            </a:r>
            <a:r>
              <a:rPr lang="pl-PL" sz="14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u sloves s </a:t>
            </a:r>
            <a:r>
              <a:rPr lang="pl-PL" sz="14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odlučitelnou předponou </a:t>
            </a:r>
          </a:p>
          <a:p>
            <a:pPr lvl="0"/>
            <a:r>
              <a:rPr lang="pl-PL" sz="14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                    se ge- klade mezi předponu a kmen slovesa</a:t>
            </a:r>
          </a:p>
          <a:p>
            <a:pPr lvl="0">
              <a:spcAft>
                <a:spcPts val="600"/>
              </a:spcAft>
            </a:pPr>
            <a:r>
              <a:rPr lang="pl-PL" sz="14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                     Př.: </a:t>
            </a:r>
            <a:r>
              <a:rPr lang="pl-PL" sz="14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aufräumen </a:t>
            </a:r>
            <a:r>
              <a:rPr lang="pl-PL" sz="14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pl-PL" sz="14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auf</a:t>
            </a:r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pl-PL" sz="14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räumt</a:t>
            </a:r>
            <a:endParaRPr lang="cs-CZ" sz="14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Předponu –</a:t>
            </a: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nepřidáváme  u sloves: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končících </a:t>
            </a:r>
            <a:r>
              <a:rPr lang="pl-PL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pl-PL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–ieren     </a:t>
            </a:r>
            <a:r>
              <a:rPr lang="pl-PL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Př.: reparieren</a:t>
            </a:r>
            <a:r>
              <a:rPr lang="pl-PL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→ reparier</a:t>
            </a:r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neodlučitelnou předponou  </a:t>
            </a:r>
            <a:r>
              <a:rPr lang="pl-PL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Př.: besuchen </a:t>
            </a:r>
            <a:r>
              <a:rPr lang="pl-PL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besuch</a:t>
            </a:r>
            <a:r>
              <a:rPr lang="pl-PL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6732240" y="2427734"/>
            <a:ext cx="144016" cy="144016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V="1">
            <a:off x="6012160" y="2931790"/>
            <a:ext cx="216024" cy="36004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7452320" y="2931790"/>
            <a:ext cx="72008" cy="36004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4932040" y="843558"/>
            <a:ext cx="4010882" cy="86444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lIns="108000" tIns="108000" rIns="108000" bIns="108000" rtlCol="0">
            <a:spAutoFit/>
          </a:bodyPr>
          <a:lstStyle/>
          <a:p>
            <a:pPr algn="ctr"/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habe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gemacht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 </a:t>
            </a:r>
            <a:r>
              <a:rPr lang="de-DE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haben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gemacht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 </a:t>
            </a:r>
            <a:r>
              <a:rPr lang="de-DE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hast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gemacht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 </a:t>
            </a:r>
            <a:r>
              <a:rPr lang="de-DE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habt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gemacht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de-DE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hat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gemacht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 </a:t>
            </a:r>
            <a:r>
              <a:rPr lang="de-DE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haben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gemacht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95536" y="2369110"/>
            <a:ext cx="3816424" cy="2434888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lIns="108000" b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Pomocné sloveso </a:t>
            </a:r>
            <a:r>
              <a:rPr lang="cs-CZ" sz="16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sein</a:t>
            </a:r>
            <a:endParaRPr lang="cs-C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Aft>
                <a:spcPts val="300"/>
              </a:spcAft>
              <a:buAutoNum type="alphaLcParenR"/>
            </a:pP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ohybová 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slovesa: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kommen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laufen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fahren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Př.: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langsam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gefahren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300"/>
              </a:spcAft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b)    </a:t>
            </a: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tavová 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slovesa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změna stavu</a:t>
            </a:r>
            <a:endParaRPr lang="cs-CZ" sz="14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sterben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aufstehen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aufblühen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,: Die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Rosen </a:t>
            </a:r>
            <a:r>
              <a:rPr lang="cs-CZ" sz="1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sind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aufgeblüht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Aft>
                <a:spcPts val="300"/>
              </a:spcAft>
              <a:buAutoNum type="alphaLcParenR" startAt="3"/>
            </a:pP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loveso </a:t>
            </a: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bleiben</a:t>
            </a:r>
            <a:endParaRPr lang="cs-CZ" sz="14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,: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der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Schule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geblieben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36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346" y="483518"/>
            <a:ext cx="5704447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25.4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Welche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neue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Termine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erlernen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99592" y="1203598"/>
            <a:ext cx="3888432" cy="183127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Perfektum pomocných sloves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haben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tvoří perfektum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pravidelně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slovesa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sein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werden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nepravidelně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Aft>
                <a:spcPts val="300"/>
              </a:spcAft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a mají pomocné sloveso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sein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300"/>
              </a:spcAft>
            </a:pP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aben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→ Er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neues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Buch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gehabt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300"/>
              </a:spcAft>
            </a:pP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sein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→ Er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de-DE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 Supermarkt </a:t>
            </a:r>
            <a:r>
              <a:rPr lang="de-DE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gewesen</a:t>
            </a:r>
            <a:r>
              <a:rPr lang="de-DE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300"/>
              </a:spcAft>
            </a:pP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werden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→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de-DE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Lehrer </a:t>
            </a:r>
            <a:r>
              <a:rPr lang="de-DE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geworden.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99992" y="3291830"/>
            <a:ext cx="2256000" cy="1692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6516216" y="4515966"/>
            <a:ext cx="78418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SEIN</a:t>
            </a: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3219822"/>
            <a:ext cx="3074070" cy="1728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ovéPole 20"/>
          <p:cNvSpPr txBox="1"/>
          <p:nvPr/>
        </p:nvSpPr>
        <p:spPr>
          <a:xfrm>
            <a:off x="179512" y="3363838"/>
            <a:ext cx="109837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HABEN</a:t>
            </a:r>
          </a:p>
        </p:txBody>
      </p:sp>
      <p:pic>
        <p:nvPicPr>
          <p:cNvPr id="22" name="Picture 3" descr="C:\Users\horova\AppData\Local\Microsoft\Windows\Temporary Internet Files\Content.IE5\A3VQ1A32\MP900409335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059582"/>
            <a:ext cx="2952000" cy="1969552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ovéPole 22"/>
          <p:cNvSpPr txBox="1"/>
          <p:nvPr/>
        </p:nvSpPr>
        <p:spPr>
          <a:xfrm>
            <a:off x="7452320" y="2787774"/>
            <a:ext cx="134203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WERDEN</a:t>
            </a:r>
          </a:p>
        </p:txBody>
      </p:sp>
    </p:spTree>
    <p:extLst>
      <p:ext uri="{BB962C8B-B14F-4D97-AF65-F5344CB8AC3E}">
        <p14:creationId xmlns:p14="http://schemas.microsoft.com/office/powerpoint/2010/main" val="157419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693255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25.5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merkt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euch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95536" y="1203598"/>
            <a:ext cx="3096344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Ergänze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Hilfsverb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Doplň pomocné sloveso: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932040" y="699542"/>
            <a:ext cx="2736304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Bilde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Perfekt </a:t>
            </a:r>
            <a:r>
              <a:rPr lang="cs-CZ" sz="1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Tvoř perfektum:</a:t>
            </a:r>
            <a:endParaRPr lang="cs-CZ" sz="1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23528" y="1909737"/>
            <a:ext cx="4248472" cy="2462213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……. mir gestern ein Auto gekauft.</a:t>
            </a: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Susi ……. fünf Jahre in Afrika geblieben.</a:t>
            </a: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Er ……. meine Frau auf die Reise mitgenommen.</a:t>
            </a: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Mein Vater ……. sich mit der Nachbarin unterhalten.</a:t>
            </a: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Meine Schwester ……. mit dem Auto weggefahren.</a:t>
            </a: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Ich ……. das Auto in die Garage gefahren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……. gerade zu uns gekommen.</a:t>
            </a: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8. Ich ……. alles gegessen.</a:t>
            </a: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9. Wann ……. ihr damit angefangen?</a:t>
            </a: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Wann ……. du gestern eingeschlafen?</a:t>
            </a: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11. Ich ……. am 17. Oktober geboren.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932040" y="1203598"/>
            <a:ext cx="3373413" cy="124649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5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hr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lernen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warte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tanzen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arbeiten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spielst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wohnen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kocht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fotografierst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tanze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kochst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spielt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kommen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wartet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wohnt</a:t>
            </a:r>
            <a:endParaRPr lang="cs-CZ" sz="15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860032" y="2571750"/>
            <a:ext cx="2016224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Übersetz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mal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/ Přelož:</a:t>
            </a:r>
            <a:endParaRPr lang="cs-CZ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004048" y="3075806"/>
            <a:ext cx="3520008" cy="1815882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Objednali guláš.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Jezdil jsme na kole.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Měl pěknou knihu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Proč jsi vydal tak hodně peněz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Pili jsme jablečný džus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Včera pršelo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Vstávali jsme brzo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Seděli jsme dlouho v kavárně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004048" y="3075806"/>
            <a:ext cx="3520008" cy="1815882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haben Gulasch bestellt.</a:t>
            </a: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Ich bin heute Rad gefahren.</a:t>
            </a: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Er hat schönes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Buch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gehabt.</a:t>
            </a: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Warum hast du so viel Geld ausgegeben?</a:t>
            </a: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haben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Apfelsaft getrunken.</a:t>
            </a: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Es hat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gestern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geregnet.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 Wir sind früh aufgestanden.</a:t>
            </a: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8. Wir haben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Café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ges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essen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47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23654" y="483518"/>
            <a:ext cx="6222216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25.6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Etwas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zusätzlich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geschickte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Schüler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1520" y="987574"/>
            <a:ext cx="1944216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Übersicht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/ Přehled:</a:t>
            </a:r>
            <a:endParaRPr lang="cs-CZ" sz="1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691930"/>
              </p:ext>
            </p:extLst>
          </p:nvPr>
        </p:nvGraphicFramePr>
        <p:xfrm>
          <a:off x="107504" y="1491630"/>
          <a:ext cx="4102138" cy="3394075"/>
        </p:xfrm>
        <a:graphic>
          <a:graphicData uri="http://schemas.openxmlformats.org/drawingml/2006/table">
            <a:tbl>
              <a:tblPr firstRow="1" firstCol="1" bandRow="1"/>
              <a:tblGrid>
                <a:gridCol w="888545"/>
                <a:gridCol w="957266"/>
                <a:gridCol w="1299061"/>
                <a:gridCol w="957266"/>
              </a:tblGrid>
              <a:tr h="465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Infinitiv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Präsens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(3. </a:t>
                      </a:r>
                      <a:r>
                        <a:rPr lang="de-DE" sz="13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</a:t>
                      </a:r>
                      <a:r>
                        <a:rPr lang="de-DE" sz="13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de-DE" sz="13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j.č</a:t>
                      </a:r>
                      <a:r>
                        <a:rPr lang="de-DE" sz="13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.)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Perfekt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(3. os. j.č.)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Význam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bitten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bittet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h. </a:t>
                      </a:r>
                      <a:r>
                        <a:rPr lang="de-DE" sz="15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gebeten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prosit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bleiben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bleibt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i. geblieben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zůstat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essen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isst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de-DE" sz="15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gegessen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jíst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fahren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fährt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i. gefahren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jet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geben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gibt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h. gegeben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dát, dávat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gehen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geht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i. gegangen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jít</a:t>
                      </a: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de-DE" sz="15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chodit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hießen 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heißt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h. geheißen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jmenovat</a:t>
                      </a:r>
                      <a:r>
                        <a:rPr lang="de-DE" sz="13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se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i. gekommen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přijít</a:t>
                      </a:r>
                      <a:r>
                        <a:rPr lang="de-DE" sz="13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de-DE" sz="13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přijet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nehmen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nimmt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h. genommen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vzít</a:t>
                      </a:r>
                      <a:r>
                        <a:rPr lang="de-DE" sz="13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de-DE" sz="13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brát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sehen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sieht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h. gesehen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vidět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schlafen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schläft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h. geschlafen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spát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883118"/>
              </p:ext>
            </p:extLst>
          </p:nvPr>
        </p:nvGraphicFramePr>
        <p:xfrm>
          <a:off x="4355976" y="1491630"/>
          <a:ext cx="4717007" cy="3394075"/>
        </p:xfrm>
        <a:graphic>
          <a:graphicData uri="http://schemas.openxmlformats.org/drawingml/2006/table">
            <a:tbl>
              <a:tblPr firstRow="1" firstCol="1" bandRow="1"/>
              <a:tblGrid>
                <a:gridCol w="1059744"/>
                <a:gridCol w="957266"/>
                <a:gridCol w="1708973"/>
                <a:gridCol w="991024"/>
              </a:tblGrid>
              <a:tr h="465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Infinitiv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Präsens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(3. os. j.č.)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Perfekt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(3. os. j.č.)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Význam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schreiben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schreibt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h. geschrieben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psát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schwimmen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schwimmt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i./h. geschwommen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plavat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singen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singt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de-DE" sz="15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gesungen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zpívat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sprechen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spricht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h. gesprochen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mluvit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stehen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steht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i. gestanden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stát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treffen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trif</a:t>
                      </a:r>
                      <a:r>
                        <a:rPr lang="cs-CZ" sz="15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de-DE" sz="15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h.</a:t>
                      </a:r>
                      <a:r>
                        <a:rPr lang="de-DE" sz="15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getroffen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setkat se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trinken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trinkt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h. getrunken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pít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vergessen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vergisst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h. vergessen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zapomenout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haben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h. gehabt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mít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sein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ist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i. </a:t>
                      </a:r>
                      <a:r>
                        <a:rPr lang="de-DE" sz="15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</a:t>
                      </a:r>
                      <a:r>
                        <a:rPr lang="cs-CZ" sz="15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wes</a:t>
                      </a:r>
                      <a:r>
                        <a:rPr lang="de-DE" sz="15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být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werden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5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ird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i. geworden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stát</a:t>
                      </a: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se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83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1608133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1059582"/>
            <a:ext cx="2098800" cy="2376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495341"/>
              </p:ext>
            </p:extLst>
          </p:nvPr>
        </p:nvGraphicFramePr>
        <p:xfrm>
          <a:off x="4139952" y="1419622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WORK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you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</a:t>
                      </a:r>
                      <a:endParaRPr lang="de-DE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you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he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s</a:t>
                      </a: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de-DE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they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2051720" y="3219822"/>
            <a:ext cx="165618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TO WORK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491880" y="699542"/>
            <a:ext cx="5256584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REGULAR VERBS – PAST SIMPLE</a:t>
            </a:r>
          </a:p>
        </p:txBody>
      </p:sp>
      <p:sp>
        <p:nvSpPr>
          <p:cNvPr id="8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652021"/>
              </p:ext>
            </p:extLst>
          </p:nvPr>
        </p:nvGraphicFramePr>
        <p:xfrm>
          <a:off x="4788024" y="3075806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WORK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ed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ed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you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ed</a:t>
                      </a:r>
                      <a:endParaRPr lang="de-DE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you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ed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he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s</a:t>
                      </a: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ed</a:t>
                      </a:r>
                      <a:endParaRPr lang="de-DE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they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work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ed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251520" y="3723878"/>
            <a:ext cx="4264309" cy="133113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Past </a:t>
            </a: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simple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pravidelných sloves se minulý čas vytváří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4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snadno – nejčastěji přidáním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koncovky 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koncovka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-ED se používá v minulém čase ve všech osobách,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tedy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 ve třetí osobě jednotného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čísla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orovnejte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 přítomným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časem</a:t>
            </a:r>
          </a:p>
        </p:txBody>
      </p:sp>
    </p:spTree>
    <p:extLst>
      <p:ext uri="{BB962C8B-B14F-4D97-AF65-F5344CB8AC3E}">
        <p14:creationId xmlns:p14="http://schemas.microsoft.com/office/powerpoint/2010/main" val="141257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25.8 Test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656981"/>
              </p:ext>
            </p:extLst>
          </p:nvPr>
        </p:nvGraphicFramePr>
        <p:xfrm>
          <a:off x="179510" y="1131590"/>
          <a:ext cx="7185180" cy="366588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Najdi správný ekvivalent pro daný výraz:   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Maminka uvařila dobrý oběd.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Mutti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gutes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Mittagessen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gekochen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Mutti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gutes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Mittagessen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gekochen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Mutti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gutes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Mittagessen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gekocht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Mutti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gutes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Mittagessen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gekocht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    Najdi správný tvar perfekta: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</a:t>
                      </a:r>
                      <a:r>
                        <a:rPr lang="cs-CZ" sz="1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haben</a:t>
                      </a:r>
                      <a:endParaRPr lang="cs-CZ" sz="14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gehaben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gehaben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gehabt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gehabt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Najdi správný tvar perfekta: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</a:t>
                      </a:r>
                      <a:r>
                        <a:rPr lang="cs-CZ" sz="1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bleiben</a:t>
                      </a:r>
                      <a:endParaRPr lang="cs-CZ" sz="14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geblieben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geblieben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gebloben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gebloben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      Najdi správný tvar perfekta: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</a:t>
                      </a:r>
                      <a:r>
                        <a:rPr lang="cs-CZ" sz="1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sein</a:t>
                      </a:r>
                      <a:endParaRPr lang="cs-CZ" sz="14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gesein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geseit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gewesen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gewosen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5541902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25.9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Gebrauchtene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Quelle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Zitation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Obrázky z databáze klipart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g.denik.cz/45/e9/pejchal_hamlet_vcd_pce_denik-380.jpg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www.topzine.cz/wp-content/uploads/2012/05/ruka-chnapajici-po-penezich.jpg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07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1467</Words>
  <Application>Microsoft Office PowerPoint</Application>
  <PresentationFormat>Předvádění na obrazovce (16:9)</PresentationFormat>
  <Paragraphs>369</Paragraphs>
  <Slides>10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25.1 Perfektum - regelmäßige Verben + Hilfsverben</vt:lpstr>
      <vt:lpstr>Prezentace aplikace PowerPoint</vt:lpstr>
      <vt:lpstr>25.3 Was Neues erfahren wir?</vt:lpstr>
      <vt:lpstr>25.4 Welche neue Termine erlernen wir?</vt:lpstr>
      <vt:lpstr>25.5 Was merkt ihr euch?</vt:lpstr>
      <vt:lpstr>25.6 Etwas zusätzlich für geschickte Schüler</vt:lpstr>
      <vt:lpstr>Prezentace aplikace PowerPoint</vt:lpstr>
      <vt:lpstr>25.8 Test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481</cp:revision>
  <dcterms:created xsi:type="dcterms:W3CDTF">2010-10-18T18:21:56Z</dcterms:created>
  <dcterms:modified xsi:type="dcterms:W3CDTF">2013-07-03T11:03:33Z</dcterms:modified>
</cp:coreProperties>
</file>