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1.jpg" ContentType="image/png"/>
  <Override PartName="/ppt/media/image12.jpg" ContentType="image/png"/>
  <Override PartName="/ppt/media/image13.jpg" ContentType="image/png"/>
  <Override PartName="/ppt/media/image14.jpg" ContentType="image/png"/>
  <Override PartName="/ppt/media/image15.jpg" ContentType="image/png"/>
  <Override PartName="/ppt/media/image16.jpg" ContentType="image/png"/>
  <Override PartName="/ppt/media/image17.jpg" ContentType="image/png"/>
  <Override PartName="/ppt/media/image18.jpg" ContentType="image/png"/>
  <Override PartName="/ppt/media/image19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8" r:id="rId3"/>
    <p:sldId id="282" r:id="rId4"/>
    <p:sldId id="280" r:id="rId5"/>
    <p:sldId id="270" r:id="rId6"/>
    <p:sldId id="274" r:id="rId7"/>
    <p:sldId id="281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59383"/>
    <a:srgbClr val="00B050"/>
    <a:srgbClr val="CCFFCC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ixeltafel.files.wordpress.com/2010/04/image2.png" TargetMode="External"/><Relationship Id="rId7" Type="http://schemas.openxmlformats.org/officeDocument/2006/relationships/hyperlink" Target="http://www.grammar.cz/telling_time_A.html" TargetMode="External"/><Relationship Id="rId2" Type="http://schemas.openxmlformats.org/officeDocument/2006/relationships/hyperlink" Target="http://de.islcollective.com/wuploads/preview/big_islcollective_worksheets_grundstufe_a1_grundschule_klassen_14_haupt_und_realschule_klassen_513_erwachsene_hren_sprechen__202524efe0ad1185817_5672200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3.rajce.idnes.cz/d0301/2/2845/2845686_09f98e36fcd542e472ac9ada18d2f8bf/images/cifernikB1.jpg" TargetMode="External"/><Relationship Id="rId5" Type="http://schemas.openxmlformats.org/officeDocument/2006/relationships/hyperlink" Target="http://t2.gstatic.com/images?q=tbn:ANd9GcT3o0Z0AZmV5ZdZHh59ByMS_hQtTBM3ylsApeWNlXVCQ8ub1JWE" TargetMode="External"/><Relationship Id="rId4" Type="http://schemas.openxmlformats.org/officeDocument/2006/relationships/hyperlink" Target="http://www.grundschulmaterial.de/preview/Mathe/Klasse%203/Uhrzeiten/Uhren-Bilder/Uhrzeit%20farbe/Uhr%2011-00-000046502-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1939955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Uhrzeit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15966"/>
            <a:ext cx="3029719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ovéPole 26"/>
          <p:cNvSpPr txBox="1"/>
          <p:nvPr/>
        </p:nvSpPr>
        <p:spPr>
          <a:xfrm>
            <a:off x="971600" y="1059582"/>
            <a:ext cx="321562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spät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es?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851670"/>
            <a:ext cx="2484000" cy="2484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3"/>
          <p:cNvSpPr txBox="1"/>
          <p:nvPr/>
        </p:nvSpPr>
        <p:spPr>
          <a:xfrm>
            <a:off x="-15472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823516" y="1059582"/>
            <a:ext cx="327134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…… 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Uhr.</a:t>
            </a:r>
            <a:endParaRPr lang="cs-C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851670"/>
            <a:ext cx="2520000" cy="2520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1851670"/>
            <a:ext cx="2484000" cy="2484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12.10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Annotation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2381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Čas,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časové údaje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popisující problematiku určování </a:t>
                      </a:r>
                    </a:p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přesného času v NJ.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23"/>
          <p:cNvSpPr txBox="1"/>
          <p:nvPr/>
        </p:nvSpPr>
        <p:spPr>
          <a:xfrm>
            <a:off x="-15472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ovéPole 24"/>
          <p:cNvSpPr txBox="1"/>
          <p:nvPr/>
        </p:nvSpPr>
        <p:spPr>
          <a:xfrm>
            <a:off x="5292080" y="2268036"/>
            <a:ext cx="3744416" cy="181588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   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Montag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   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Dienstag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   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Mittwoch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   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Donnerstag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   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Freitag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   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Samstag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   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Sonntag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2843808" y="2718668"/>
            <a:ext cx="2232248" cy="1077218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Frühling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 Sommer	</a:t>
            </a:r>
          </a:p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Herbst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879686"/>
            <a:ext cx="1055265" cy="1116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0560" y="911648"/>
            <a:ext cx="1039792" cy="108403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879686"/>
            <a:ext cx="1000051" cy="1116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ovéPole 55"/>
          <p:cNvSpPr txBox="1"/>
          <p:nvPr/>
        </p:nvSpPr>
        <p:spPr>
          <a:xfrm>
            <a:off x="4434916" y="3056061"/>
            <a:ext cx="42511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</a:t>
            </a:r>
          </a:p>
        </p:txBody>
      </p:sp>
      <p:sp>
        <p:nvSpPr>
          <p:cNvPr id="19" name="TextovéPole 23"/>
          <p:cNvSpPr txBox="1"/>
          <p:nvPr/>
        </p:nvSpPr>
        <p:spPr>
          <a:xfrm>
            <a:off x="-15472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879686"/>
            <a:ext cx="1100500" cy="1116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á složená závorka 2"/>
          <p:cNvSpPr/>
          <p:nvPr/>
        </p:nvSpPr>
        <p:spPr>
          <a:xfrm>
            <a:off x="8100392" y="2427734"/>
            <a:ext cx="288032" cy="1584176"/>
          </a:xfrm>
          <a:prstGeom prst="righ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ovéPole 21"/>
          <p:cNvSpPr txBox="1"/>
          <p:nvPr/>
        </p:nvSpPr>
        <p:spPr>
          <a:xfrm>
            <a:off x="323528" y="1059582"/>
            <a:ext cx="2295872" cy="3046988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Januar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Februar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März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Juni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Juli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August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September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Oktober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November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Dezember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Pravá složená závorka 22"/>
          <p:cNvSpPr/>
          <p:nvPr/>
        </p:nvSpPr>
        <p:spPr>
          <a:xfrm>
            <a:off x="3995936" y="2859782"/>
            <a:ext cx="288032" cy="792088"/>
          </a:xfrm>
          <a:prstGeom prst="righ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ovéPole 23"/>
          <p:cNvSpPr txBox="1"/>
          <p:nvPr/>
        </p:nvSpPr>
        <p:spPr>
          <a:xfrm>
            <a:off x="1331640" y="4299942"/>
            <a:ext cx="6552728" cy="64633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vorgestern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gestern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heute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morgen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übermorgen</a:t>
            </a:r>
            <a:endParaRPr lang="cs-CZ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8480060" y="3056061"/>
            <a:ext cx="48442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051720" y="2407989"/>
            <a:ext cx="42511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</a:t>
            </a:r>
          </a:p>
        </p:txBody>
      </p:sp>
      <p:sp>
        <p:nvSpPr>
          <p:cNvPr id="30" name="Pravá složená závorka 29"/>
          <p:cNvSpPr/>
          <p:nvPr/>
        </p:nvSpPr>
        <p:spPr>
          <a:xfrm>
            <a:off x="1691680" y="1203598"/>
            <a:ext cx="288032" cy="2736304"/>
          </a:xfrm>
          <a:prstGeom prst="righ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Levá složená závorka 7"/>
          <p:cNvSpPr/>
          <p:nvPr/>
        </p:nvSpPr>
        <p:spPr>
          <a:xfrm>
            <a:off x="6614513" y="2427734"/>
            <a:ext cx="261743" cy="1080120"/>
          </a:xfrm>
          <a:prstGeom prst="leftBrac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Levá složená závorka 31"/>
          <p:cNvSpPr/>
          <p:nvPr/>
        </p:nvSpPr>
        <p:spPr>
          <a:xfrm>
            <a:off x="6614513" y="3660254"/>
            <a:ext cx="261743" cy="351656"/>
          </a:xfrm>
          <a:prstGeom prst="leftBrace">
            <a:avLst>
              <a:gd name="adj1" fmla="val 8333"/>
              <a:gd name="adj2" fmla="val 46976"/>
            </a:avLst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ovéPole 34"/>
          <p:cNvSpPr txBox="1"/>
          <p:nvPr/>
        </p:nvSpPr>
        <p:spPr>
          <a:xfrm>
            <a:off x="5508104" y="2737252"/>
            <a:ext cx="1002069" cy="338554"/>
          </a:xfrm>
          <a:prstGeom prst="rect">
            <a:avLst/>
          </a:prstGeom>
          <a:noFill/>
          <a:ln w="317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Alltag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292080" y="3651870"/>
            <a:ext cx="1391727" cy="307777"/>
          </a:xfrm>
          <a:prstGeom prst="rect">
            <a:avLst/>
          </a:prstGeom>
          <a:noFill/>
          <a:ln w="317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Wochenende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1979712" y="967829"/>
            <a:ext cx="151216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cs-CZ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Monat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-e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2852192" y="2263973"/>
            <a:ext cx="1575792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Jahreszeit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-en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860032" y="2211710"/>
            <a:ext cx="1575792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cs-CZ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Wochentag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-e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1475656" y="4731990"/>
            <a:ext cx="6264696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4355976" y="465998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Nadpis 1"/>
          <p:cNvSpPr txBox="1">
            <a:spLocks/>
          </p:cNvSpPr>
          <p:nvPr/>
        </p:nvSpPr>
        <p:spPr>
          <a:xfrm>
            <a:off x="0" y="483518"/>
            <a:ext cx="3697422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weißt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schon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27995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de-DE" sz="2500" b="1" dirty="0" smtClean="0">
                <a:latin typeface="Times New Roman" pitchFamily="18" charset="0"/>
                <a:cs typeface="Times New Roman" pitchFamily="18" charset="0"/>
              </a:rPr>
              <a:t>.3 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eues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erfahr</a:t>
            </a:r>
            <a:r>
              <a:rPr lang="de-DE" sz="2500" b="1" dirty="0" smtClean="0">
                <a:latin typeface="Times New Roman" pitchFamily="18" charset="0"/>
                <a:cs typeface="Times New Roman" pitchFamily="18" charset="0"/>
              </a:rPr>
              <a:t>en wir?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87574"/>
            <a:ext cx="1728000" cy="1728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ovéPole 40"/>
          <p:cNvSpPr txBox="1"/>
          <p:nvPr/>
        </p:nvSpPr>
        <p:spPr>
          <a:xfrm>
            <a:off x="386176" y="3169300"/>
            <a:ext cx="148989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eins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Uhr.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2373248" y="3169300"/>
            <a:ext cx="178914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Viertel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zwei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877952" y="2787774"/>
            <a:ext cx="5373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Uhr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2838355" y="2787774"/>
            <a:ext cx="7829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Viertel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7078350" y="2787774"/>
            <a:ext cx="118109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rei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Viertel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5125456" y="2787774"/>
            <a:ext cx="57259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halb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987574"/>
            <a:ext cx="1728000" cy="1728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987574"/>
            <a:ext cx="1728000" cy="1728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987574"/>
            <a:ext cx="1728000" cy="1728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1187624" y="1275606"/>
            <a:ext cx="0" cy="57606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1187624" y="1491630"/>
            <a:ext cx="216024" cy="36004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3275856" y="1851670"/>
            <a:ext cx="576064" cy="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5436096" y="1851670"/>
            <a:ext cx="0" cy="57606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>
            <a:off x="7092280" y="1851670"/>
            <a:ext cx="576064" cy="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7668344" y="1491630"/>
            <a:ext cx="216024" cy="36004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V="1">
            <a:off x="5436096" y="1491630"/>
            <a:ext cx="216024" cy="36004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275856" y="1491630"/>
            <a:ext cx="216024" cy="360040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6554215" y="3169300"/>
            <a:ext cx="219739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drei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Viertel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zwei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4621565" y="3169300"/>
            <a:ext cx="158889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halb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zwei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611560" y="4065915"/>
            <a:ext cx="8280920" cy="95410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Rozlišujme</a:t>
            </a: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: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							</a:t>
            </a:r>
            <a:r>
              <a:rPr lang="cs-CZ" sz="1400" b="1" u="sng" dirty="0" smtClean="0">
                <a:solidFill>
                  <a:srgbClr val="C00000"/>
                </a:solidFill>
                <a:latin typeface="Times New Roman"/>
              </a:rPr>
              <a:t>POZOR!!!</a:t>
            </a:r>
          </a:p>
          <a:p>
            <a:r>
              <a:rPr lang="de-DE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Uhr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e-DE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časový</a:t>
            </a:r>
            <a:r>
              <a:rPr lang="de-DE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okamžik</a:t>
            </a:r>
            <a:r>
              <a:rPr lang="de-DE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Ich komme um drei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Uhr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Stunde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e-DE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trvání</a:t>
            </a:r>
            <a:r>
              <a:rPr lang="de-DE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de-DE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de-DE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minut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e-DE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tedy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časový</a:t>
            </a:r>
            <a:r>
              <a:rPr lang="de-DE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úsek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warte hier schon </a:t>
            </a:r>
            <a:r>
              <a:rPr lang="de-DE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eine Stunde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Jana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bleibt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zwei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Stunden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 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komme </a:t>
            </a:r>
            <a:r>
              <a:rPr lang="de-DE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einer Stunde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14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Přijdu</a:t>
            </a:r>
            <a:r>
              <a:rPr lang="de-DE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de-DE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hodinu</a:t>
            </a:r>
            <a:r>
              <a:rPr lang="de-DE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2123728" y="3579862"/>
            <a:ext cx="221714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Viertel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nach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eins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431130" y="3579862"/>
            <a:ext cx="250517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Viertel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vor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zwei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7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23"/>
          <p:cNvSpPr txBox="1"/>
          <p:nvPr/>
        </p:nvSpPr>
        <p:spPr>
          <a:xfrm>
            <a:off x="-15472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Nadpis 1"/>
          <p:cNvSpPr txBox="1">
            <a:spLocks/>
          </p:cNvSpPr>
          <p:nvPr/>
        </p:nvSpPr>
        <p:spPr>
          <a:xfrm>
            <a:off x="0" y="483518"/>
            <a:ext cx="5704447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Welche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neue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Termine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erlernen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987574"/>
            <a:ext cx="3772591" cy="2736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084168" y="771550"/>
            <a:ext cx="209544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cs-CZ" sz="16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cs-CZ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5 </a:t>
            </a:r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inuten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nach </a:t>
            </a:r>
            <a:r>
              <a:rPr lang="cs-CZ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eins</a:t>
            </a:r>
            <a:endParaRPr lang="cs-CZ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Minuten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nach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eins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cs-CZ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Minuten</a:t>
            </a:r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nach </a:t>
            </a:r>
            <a:r>
              <a:rPr lang="cs-CZ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eins</a:t>
            </a:r>
            <a:endParaRPr lang="cs-CZ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084168" y="2931790"/>
            <a:ext cx="241713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cs-CZ" sz="16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cs-CZ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inuten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vor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halb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zwei</a:t>
            </a:r>
            <a:endParaRPr lang="cs-CZ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Minuten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vor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halb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zwei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51520" y="3003798"/>
            <a:ext cx="254589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cs-CZ" sz="16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cs-CZ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inuten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nach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halb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zwei</a:t>
            </a:r>
            <a:endParaRPr lang="cs-CZ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Minuten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nach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halb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zwei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Minuten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zwei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67544" y="1092681"/>
            <a:ext cx="20292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cs-CZ" sz="16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cs-CZ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inuten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vor </a:t>
            </a:r>
            <a:r>
              <a:rPr lang="cs-CZ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zwei</a:t>
            </a:r>
            <a:endParaRPr lang="cs-CZ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Minuten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vor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zwei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676069" y="3867894"/>
            <a:ext cx="5288419" cy="116955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Všimněme</a:t>
            </a:r>
            <a:r>
              <a:rPr lang="de-DE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si, </a:t>
            </a:r>
            <a:r>
              <a:rPr lang="de-DE" sz="14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kde</a:t>
            </a:r>
            <a:r>
              <a:rPr lang="de-DE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užijeme</a:t>
            </a:r>
            <a:r>
              <a:rPr lang="de-DE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předložku</a:t>
            </a:r>
            <a:r>
              <a:rPr lang="de-DE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um a </a:t>
            </a:r>
            <a:r>
              <a:rPr lang="de-DE" sz="14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kde</a:t>
            </a:r>
            <a:r>
              <a:rPr lang="de-DE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de-DE" sz="14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bez</a:t>
            </a:r>
            <a:r>
              <a:rPr lang="de-DE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ní</a:t>
            </a:r>
            <a:r>
              <a:rPr lang="de-DE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obejdeme</a:t>
            </a: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Ich komme </a:t>
            </a:r>
            <a:r>
              <a:rPr lang="de-DE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halb neun.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14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Přijdu</a:t>
            </a:r>
            <a:r>
              <a:rPr lang="de-DE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de-DE" sz="14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půl</a:t>
            </a:r>
            <a:r>
              <a:rPr lang="de-DE" sz="1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deváté</a:t>
            </a:r>
            <a:r>
              <a:rPr lang="de-DE" sz="1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Ich komme </a:t>
            </a:r>
            <a:r>
              <a:rPr lang="de-DE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viertel elf.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14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Přijdu</a:t>
            </a:r>
            <a:r>
              <a:rPr lang="de-DE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de-DE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čtvrt</a:t>
            </a:r>
            <a:r>
              <a:rPr lang="de-DE" sz="1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de-DE" sz="14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jedenáct</a:t>
            </a:r>
            <a:r>
              <a:rPr lang="de-DE" sz="1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Ich komme zehn Minuten nach acht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Přijdu</a:t>
            </a:r>
            <a:r>
              <a:rPr lang="de-DE" sz="1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de-DE" sz="14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osm</a:t>
            </a:r>
            <a:r>
              <a:rPr lang="de-DE" sz="1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10 </a:t>
            </a:r>
            <a:r>
              <a:rPr lang="de-DE" sz="14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minut</a:t>
            </a:r>
            <a:r>
              <a:rPr lang="de-DE" sz="1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Ich komme fünf Minuten vor neun.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14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Přijdu</a:t>
            </a:r>
            <a:r>
              <a:rPr lang="de-DE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de-DE" sz="1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de-DE" sz="14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minut</a:t>
            </a:r>
            <a:r>
              <a:rPr lang="de-DE" sz="1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devět</a:t>
            </a:r>
            <a:r>
              <a:rPr lang="de-DE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3528" y="4227934"/>
            <a:ext cx="3168352" cy="738664"/>
          </a:xfrm>
          <a:prstGeom prst="rect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Rozlišujme</a:t>
            </a: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: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		</a:t>
            </a:r>
            <a:r>
              <a:rPr lang="cs-CZ" sz="1400" b="1" u="sng" dirty="0" smtClean="0">
                <a:solidFill>
                  <a:srgbClr val="C00000"/>
                </a:solidFill>
                <a:latin typeface="Times New Roman"/>
              </a:rPr>
              <a:t>POZOR!!!</a:t>
            </a:r>
          </a:p>
          <a:p>
            <a:r>
              <a:rPr lang="cs-CZ" sz="1400" b="1" u="sng" dirty="0" smtClean="0">
                <a:solidFill>
                  <a:srgbClr val="C00000"/>
                </a:solidFill>
                <a:latin typeface="Times New Roman"/>
              </a:rPr>
              <a:t>12:00</a:t>
            </a:r>
            <a:r>
              <a:rPr lang="cs-CZ" sz="1400" b="1" dirty="0" smtClean="0">
                <a:solidFill>
                  <a:srgbClr val="C00000"/>
                </a:solidFill>
                <a:latin typeface="Times New Roman"/>
              </a:rPr>
              <a:t>  -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Es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ist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Mittag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.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(Je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poledne.)</a:t>
            </a:r>
            <a:endParaRPr lang="cs-CZ" sz="1400" b="1" u="sng" dirty="0" smtClean="0">
              <a:solidFill>
                <a:srgbClr val="C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cs-CZ" sz="1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cs-CZ" sz="1400" b="1" u="sng" dirty="0" smtClean="0">
                <a:solidFill>
                  <a:srgbClr val="C00000"/>
                </a:solidFill>
                <a:latin typeface="Times New Roman"/>
              </a:rPr>
              <a:t>0:00</a:t>
            </a:r>
            <a:r>
              <a:rPr lang="cs-CZ" sz="1400" b="1" dirty="0" smtClean="0">
                <a:solidFill>
                  <a:srgbClr val="C00000"/>
                </a:solidFill>
                <a:latin typeface="Times New Roman"/>
              </a:rPr>
              <a:t>  -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Es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ist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Mitternacht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.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(Je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půlnoc.)</a:t>
            </a:r>
            <a:endParaRPr lang="cs-CZ" sz="1400" b="1" u="sng" dirty="0" smtClean="0">
              <a:solidFill>
                <a:srgbClr val="C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08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693255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merkt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euch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3"/>
          <p:cNvSpPr txBox="1"/>
          <p:nvPr/>
        </p:nvSpPr>
        <p:spPr>
          <a:xfrm>
            <a:off x="-15472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658561"/>
            <a:ext cx="1368000" cy="1341437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6444208" y="4371950"/>
            <a:ext cx="254101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spät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es?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347614"/>
            <a:ext cx="1368000" cy="1101999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501956"/>
            <a:ext cx="1368000" cy="1255046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3291830"/>
            <a:ext cx="1368000" cy="127592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1707654"/>
            <a:ext cx="1368000" cy="1133485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363838"/>
            <a:ext cx="1368000" cy="116577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2787853"/>
            <a:ext cx="1368000" cy="1099076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915566"/>
            <a:ext cx="1368000" cy="1119272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991191"/>
            <a:ext cx="1368000" cy="1092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3654" y="483518"/>
            <a:ext cx="6222216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Etwas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zusätzlich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geschickte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Schüler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515966"/>
            <a:ext cx="4680520" cy="43355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4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Schreibe</a:t>
            </a: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einen</a:t>
            </a: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Text </a:t>
            </a:r>
            <a:r>
              <a:rPr lang="cs-CZ" sz="14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Thema</a:t>
            </a: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/ Napiš  text k tématu.</a:t>
            </a:r>
          </a:p>
        </p:txBody>
      </p:sp>
      <p:sp>
        <p:nvSpPr>
          <p:cNvPr id="9" name="TextovéPole 23"/>
          <p:cNvSpPr txBox="1"/>
          <p:nvPr/>
        </p:nvSpPr>
        <p:spPr>
          <a:xfrm>
            <a:off x="-15472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95686"/>
            <a:ext cx="4272900" cy="2268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491630"/>
            <a:ext cx="4356000" cy="2265916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11560" y="1203598"/>
            <a:ext cx="321338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Mein </a:t>
            </a:r>
            <a:r>
              <a:rPr lang="cs-CZ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Tagesprogramm</a:t>
            </a:r>
            <a:endParaRPr lang="cs-CZ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3507854"/>
            <a:ext cx="1404000" cy="1365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507854"/>
            <a:ext cx="1476000" cy="1353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435846"/>
            <a:ext cx="1279535" cy="142926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3579862"/>
            <a:ext cx="1419586" cy="127398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  <a:extLst/>
        </p:spPr>
      </p:pic>
      <p:sp>
        <p:nvSpPr>
          <p:cNvPr id="26" name="TextovéPole 23"/>
          <p:cNvSpPr txBox="1"/>
          <p:nvPr/>
        </p:nvSpPr>
        <p:spPr>
          <a:xfrm>
            <a:off x="-15472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0" y="483518"/>
            <a:ext cx="1608133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059582"/>
            <a:ext cx="2844000" cy="180594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755576" y="1131590"/>
            <a:ext cx="4073157" cy="204380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lIns="72000" tIns="72000" bIns="7200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de-DE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de-DE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time </a:t>
            </a:r>
            <a:r>
              <a:rPr lang="de-DE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de-DE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angličtině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používáme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dvanáctihodinový</a:t>
            </a:r>
            <a:r>
              <a:rPr lang="de-DE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cyklus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vyjádření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ráno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večer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používáme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a.m.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p.m.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ebo klasické vyjádření: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ráno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in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morning</a:t>
            </a:r>
            <a:endParaRPr lang="de-DE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odpoledne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in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afternoon</a:t>
            </a:r>
            <a:endParaRPr lang="de-DE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večer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in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evening</a:t>
            </a:r>
            <a:endParaRPr lang="de-DE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de-DE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noci</a:t>
            </a:r>
            <a:r>
              <a:rPr lang="de-DE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e-DE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night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12.8 Test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147440"/>
              </p:ext>
            </p:extLst>
          </p:nvPr>
        </p:nvGraphicFramePr>
        <p:xfrm>
          <a:off x="179510" y="1131590"/>
          <a:ext cx="7185180" cy="366588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Najdi správný ekvivalent pro daný výraz:   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 </a:t>
                      </a:r>
                      <a:r>
                        <a:rPr kumimoji="0" lang="cs-CZ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ist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zehn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Minuten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nach </a:t>
                      </a:r>
                      <a:r>
                        <a:rPr kumimoji="0" lang="cs-CZ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fünf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5:10</a:t>
                      </a:r>
                      <a:endParaRPr kumimoji="0" lang="de-D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6:15</a:t>
                      </a:r>
                      <a:endParaRPr kumimoji="0" lang="de-D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5:50</a:t>
                      </a:r>
                      <a:endParaRPr kumimoji="0" lang="de-D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4:50</a:t>
                      </a:r>
                      <a:endParaRPr kumimoji="0" lang="de-D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Najdi správný ekvivalent pro dané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slovní spojení:         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0:00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Mittag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Tag</a:t>
                      </a:r>
                      <a:r>
                        <a:rPr kumimoji="0" lang="cs-CZ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Mitternacht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Nacht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Najdi správný ekvivalent pro daný výraz:  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 </a:t>
                      </a:r>
                      <a:r>
                        <a:rPr kumimoji="0" lang="cs-CZ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ist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drei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Viertel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cs-CZ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neun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7:30</a:t>
                      </a:r>
                      <a:endParaRPr kumimoji="0" lang="de-D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8:30</a:t>
                      </a:r>
                      <a:endParaRPr kumimoji="0" lang="de-D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8:45</a:t>
                      </a:r>
                      <a:endParaRPr kumimoji="0" lang="de-D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9:45</a:t>
                      </a:r>
                      <a:endParaRPr kumimoji="0" lang="de-D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    Najdi správný ekvivalent pro dané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slovní spojení:         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Kolik je hodin?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spät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es?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viel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Uhr es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Welcher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Zeit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spät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es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3"/>
          <p:cNvSpPr txBox="1"/>
          <p:nvPr/>
        </p:nvSpPr>
        <p:spPr>
          <a:xfrm>
            <a:off x="-15472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5541902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12.9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Gebrauchtene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Quelle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Zitation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131590"/>
            <a:ext cx="8640960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http://de.islcollective.com/wuploads/preview/big_islcollective_worksheets_grundstufe_a1_grundschule_klassen_14_haupt_und_realschule_klassen_513_erwachsene_hren_sprechen__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202524efe0ad1185817_56722002.jpg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pixeltafel.files.wordpress.com/2010/04/image2.png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www.grundschulmaterial.de/preview/Mathe/Klasse%203/Uhrzeiten/Uhren-Bilder/Uhrzeit%20farbe/Uhr%2011-00-000046502-1.jpg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t2.gstatic.com/images?q=tbn:ANd9GcT3o0Z0AZmV5ZdZHh59ByMS_hQtTBM3ylsApeWNlXVCQ8ub1JWE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img3.rajce.idnes.cz/d0301/2/2845/2845686_09f98e36fcd542e472ac9ada18d2f8bf/images/cifernikB1.jpg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www.grammar.cz/telling_time_A.html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MAROUŠKOVÁ, Marie. ECK, Vladimír. Němčina pro 7. ročník ZŠ.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vydání. Praha 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Fortuna, 2004. 232 s.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80-7168-724-3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23"/>
          <p:cNvSpPr txBox="1"/>
          <p:nvPr/>
        </p:nvSpPr>
        <p:spPr>
          <a:xfrm>
            <a:off x="-15472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859</Words>
  <Application>Microsoft Office PowerPoint</Application>
  <PresentationFormat>Předvádění na obrazovce (16:9)</PresentationFormat>
  <Paragraphs>190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12.1 Uhrzeit </vt:lpstr>
      <vt:lpstr>Prezentace aplikace PowerPoint</vt:lpstr>
      <vt:lpstr>12.3 Was Neues erfahren wir?</vt:lpstr>
      <vt:lpstr>Prezentace aplikace PowerPoint</vt:lpstr>
      <vt:lpstr>12.5 Was merkt ihr euch?</vt:lpstr>
      <vt:lpstr>12.6 Etwas zusätzlich für geschickte Schüler</vt:lpstr>
      <vt:lpstr>Prezentace aplikace PowerPoint</vt:lpstr>
      <vt:lpstr>12.8 Test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466</cp:revision>
  <dcterms:created xsi:type="dcterms:W3CDTF">2010-10-18T18:21:56Z</dcterms:created>
  <dcterms:modified xsi:type="dcterms:W3CDTF">2013-07-03T10:02:42Z</dcterms:modified>
</cp:coreProperties>
</file>