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5" r:id="rId3"/>
    <p:sldId id="278" r:id="rId4"/>
    <p:sldId id="280" r:id="rId5"/>
    <p:sldId id="270" r:id="rId6"/>
    <p:sldId id="274" r:id="rId7"/>
    <p:sldId id="281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59383"/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yden.cz/obrazek/201203/4f5c6058ebcb4/crop-179961-snidane,-profi-altrendo.jpg" TargetMode="External"/><Relationship Id="rId3" Type="http://schemas.openxmlformats.org/officeDocument/2006/relationships/hyperlink" Target="http://t0.gstatic.com/images?q=tbn:ANd9GcQxBSc1nwDHKNQWYa4AqWVzdAMH4ROs-YmeMkVmmtmSQGpRMjeCRQ" TargetMode="External"/><Relationship Id="rId7" Type="http://schemas.openxmlformats.org/officeDocument/2006/relationships/hyperlink" Target="http://g.denik.cz/10/9a/5119389-valasske-mezirici-zapis-prvni-tridy-zs-krizna-deti-skola_denik-380.jpg" TargetMode="External"/><Relationship Id="rId12" Type="http://schemas.openxmlformats.org/officeDocument/2006/relationships/hyperlink" Target="http://img.magazin.libimseti.cz/img/550x228/c06ea52c7440.jpg" TargetMode="External"/><Relationship Id="rId2" Type="http://schemas.openxmlformats.org/officeDocument/2006/relationships/hyperlink" Target="http://www.artothek.landstuhl2.de/projekt01/media/img/werkbilder/I.Nr.%20725%200609%204%20Jahreszeiten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olphotos.de/bilder2/08/1003_06733_guten_abend.jpg" TargetMode="External"/><Relationship Id="rId11" Type="http://schemas.openxmlformats.org/officeDocument/2006/relationships/hyperlink" Target="http://media.novinky.cz/684/276845-top_foto1-k8aml.jpg?1357300020" TargetMode="External"/><Relationship Id="rId5" Type="http://schemas.openxmlformats.org/officeDocument/2006/relationships/hyperlink" Target="http://www.gbpics365.eu/gbbilder/gute-nacht-gruesse/920100517.gif" TargetMode="External"/><Relationship Id="rId10" Type="http://schemas.openxmlformats.org/officeDocument/2006/relationships/hyperlink" Target="http://us.123rf.com/400wm/400/400/andreypopov/andreypopov1110/andreypopov111000033/10985563-roztomila-da-ti-hra-t-fotbal-se-sva-mi-rodia-i-na-dvorku.jpg" TargetMode="External"/><Relationship Id="rId4" Type="http://schemas.openxmlformats.org/officeDocument/2006/relationships/hyperlink" Target="http://www.bizipic.de/gb-pics/guten-morgen-gruesse/00df97a6.jpg" TargetMode="External"/><Relationship Id="rId9" Type="http://schemas.openxmlformats.org/officeDocument/2006/relationships/hyperlink" Target="http://img.ahaonline.cz/img/18/new_article/1152932-img-deti-jidlo-skolni-jideln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76571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Zeit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Zeitangaben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728" y="1203598"/>
            <a:ext cx="1404000" cy="142377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613059" y="2715766"/>
            <a:ext cx="158267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Frühling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714893" y="2715766"/>
            <a:ext cx="153939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Sommer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6791607" y="2715766"/>
            <a:ext cx="138749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5960" y="1203598"/>
            <a:ext cx="1476000" cy="1416933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184" y="1203598"/>
            <a:ext cx="1440000" cy="142926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899592" y="3179752"/>
            <a:ext cx="100809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März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2814" y="1203598"/>
            <a:ext cx="1419586" cy="144016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sp>
        <p:nvSpPr>
          <p:cNvPr id="22" name="TextovéPole 21"/>
          <p:cNvSpPr txBox="1"/>
          <p:nvPr/>
        </p:nvSpPr>
        <p:spPr>
          <a:xfrm>
            <a:off x="4826997" y="2715766"/>
            <a:ext cx="136787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Herbst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910878" y="3601348"/>
            <a:ext cx="98552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962109" y="4033396"/>
            <a:ext cx="8830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961501" y="3169300"/>
            <a:ext cx="91672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Juni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2989554" y="3579862"/>
            <a:ext cx="86062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Juli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847754" y="4011910"/>
            <a:ext cx="114422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August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842019" y="3169300"/>
            <a:ext cx="147617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September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944609" y="3579862"/>
            <a:ext cx="127099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Oktober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859651" y="4011910"/>
            <a:ext cx="144090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815104" y="3169300"/>
            <a:ext cx="141846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946533" y="3601348"/>
            <a:ext cx="11555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Januar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6895237" y="4011910"/>
            <a:ext cx="125816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Februar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1112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Čas,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časové údaje, časové předložky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časových údajů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jejich předložek.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adpis 1"/>
          <p:cNvSpPr txBox="1">
            <a:spLocks/>
          </p:cNvSpPr>
          <p:nvPr/>
        </p:nvSpPr>
        <p:spPr>
          <a:xfrm>
            <a:off x="0" y="483518"/>
            <a:ext cx="3679725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95536" y="1203598"/>
            <a:ext cx="2844477" cy="149271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Grüße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Morgen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       Gute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Hallo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	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Tschau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Grüß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Gott!	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	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Tschüs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3928" y="3075806"/>
            <a:ext cx="2674299" cy="187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627534"/>
            <a:ext cx="2448000" cy="225216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771550"/>
            <a:ext cx="2412000" cy="184826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3003798"/>
            <a:ext cx="2880000" cy="191999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ovéPole 55"/>
          <p:cNvSpPr txBox="1"/>
          <p:nvPr/>
        </p:nvSpPr>
        <p:spPr>
          <a:xfrm>
            <a:off x="7164288" y="3147814"/>
            <a:ext cx="1656184" cy="155427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Morgen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Tag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Nacht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/>
          <p:cNvSpPr txBox="1"/>
          <p:nvPr/>
        </p:nvSpPr>
        <p:spPr>
          <a:xfrm>
            <a:off x="5292080" y="2268036"/>
            <a:ext cx="3744416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Montag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Dienstag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Mittwoch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Donnerstag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Freitag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Samstag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Sonntag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6225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843808" y="2718668"/>
            <a:ext cx="223224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Frühling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Sommer	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Herbst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6096" y="879686"/>
            <a:ext cx="1055265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00560" y="911648"/>
            <a:ext cx="1039792" cy="10840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879686"/>
            <a:ext cx="1000051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ovéPole 55"/>
          <p:cNvSpPr txBox="1"/>
          <p:nvPr/>
        </p:nvSpPr>
        <p:spPr>
          <a:xfrm>
            <a:off x="4434916" y="3056061"/>
            <a:ext cx="42511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</a:p>
        </p:txBody>
      </p:sp>
      <p:sp>
        <p:nvSpPr>
          <p:cNvPr id="19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2" y="879686"/>
            <a:ext cx="1100500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á složená závorka 2"/>
          <p:cNvSpPr/>
          <p:nvPr/>
        </p:nvSpPr>
        <p:spPr>
          <a:xfrm>
            <a:off x="8100392" y="2427734"/>
            <a:ext cx="288032" cy="1584176"/>
          </a:xfrm>
          <a:prstGeom prst="rightBrac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1059582"/>
            <a:ext cx="2295872" cy="304698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Januar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Februar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März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Juli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August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September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Oktober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Dezember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Pravá složená závorka 22"/>
          <p:cNvSpPr/>
          <p:nvPr/>
        </p:nvSpPr>
        <p:spPr>
          <a:xfrm>
            <a:off x="3995936" y="2859782"/>
            <a:ext cx="288032" cy="792088"/>
          </a:xfrm>
          <a:prstGeom prst="rightBrac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ovéPole 23"/>
          <p:cNvSpPr txBox="1"/>
          <p:nvPr/>
        </p:nvSpPr>
        <p:spPr>
          <a:xfrm>
            <a:off x="1331640" y="4299942"/>
            <a:ext cx="6552728" cy="64633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vorgestern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morgen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übermorgen</a:t>
            </a:r>
            <a:endParaRPr lang="cs-CZ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8480060" y="3056061"/>
            <a:ext cx="48442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051720" y="2407989"/>
            <a:ext cx="42511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</a:p>
        </p:txBody>
      </p:sp>
      <p:sp>
        <p:nvSpPr>
          <p:cNvPr id="30" name="Pravá složená závorka 29"/>
          <p:cNvSpPr/>
          <p:nvPr/>
        </p:nvSpPr>
        <p:spPr>
          <a:xfrm>
            <a:off x="1691680" y="1203598"/>
            <a:ext cx="288032" cy="2736304"/>
          </a:xfrm>
          <a:prstGeom prst="rightBrac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Levá složená závorka 7"/>
          <p:cNvSpPr/>
          <p:nvPr/>
        </p:nvSpPr>
        <p:spPr>
          <a:xfrm>
            <a:off x="6614513" y="2427734"/>
            <a:ext cx="261743" cy="1080120"/>
          </a:xfrm>
          <a:prstGeom prst="leftBrace">
            <a:avLst/>
          </a:prstGeom>
          <a:ln w="317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Levá složená závorka 31"/>
          <p:cNvSpPr/>
          <p:nvPr/>
        </p:nvSpPr>
        <p:spPr>
          <a:xfrm>
            <a:off x="6614513" y="3660254"/>
            <a:ext cx="261743" cy="351656"/>
          </a:xfrm>
          <a:prstGeom prst="leftBrace">
            <a:avLst>
              <a:gd name="adj1" fmla="val 8333"/>
              <a:gd name="adj2" fmla="val 46976"/>
            </a:avLst>
          </a:prstGeom>
          <a:ln w="317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ovéPole 34"/>
          <p:cNvSpPr txBox="1"/>
          <p:nvPr/>
        </p:nvSpPr>
        <p:spPr>
          <a:xfrm>
            <a:off x="5508104" y="2737252"/>
            <a:ext cx="1002069" cy="338554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Alltag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292080" y="3651870"/>
            <a:ext cx="1391727" cy="307777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Wochenende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979712" y="967829"/>
            <a:ext cx="151216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Monat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-e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2852192" y="2263973"/>
            <a:ext cx="1575792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Jahreszeit -en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860032" y="2211710"/>
            <a:ext cx="1575792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Wochentag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-e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1475656" y="4731990"/>
            <a:ext cx="6264696" cy="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4355976" y="465998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30" y="3652022"/>
            <a:ext cx="2049446" cy="136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3759990"/>
            <a:ext cx="1719360" cy="97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2160" y="2139702"/>
            <a:ext cx="2376000" cy="1496361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2864" y="2103854"/>
            <a:ext cx="2925000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363701" y="1133912"/>
            <a:ext cx="8456771" cy="86177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7:30                   10:00             12:00              14:00                   18:00               00:02</a:t>
            </a:r>
            <a:endParaRPr lang="cs-CZ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Morgen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Vormittag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Mittag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Nachmittag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in der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Nacht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morgens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vormittags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mittags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nachmittags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      (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nachts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       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308304" y="4443958"/>
            <a:ext cx="1728192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Tag</a:t>
            </a:r>
            <a:endParaRPr lang="cs-CZ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0" y="483518"/>
            <a:ext cx="5686750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11.4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4128" y="2103854"/>
            <a:ext cx="1872000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5693" y="3652022"/>
            <a:ext cx="2428395" cy="136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ovéPole 59"/>
          <p:cNvSpPr txBox="1"/>
          <p:nvPr/>
        </p:nvSpPr>
        <p:spPr>
          <a:xfrm>
            <a:off x="539552" y="3003798"/>
            <a:ext cx="65434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7:30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509942" y="4259872"/>
            <a:ext cx="65434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0:02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509493" y="3755816"/>
            <a:ext cx="7825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18:00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549053" y="4587974"/>
            <a:ext cx="7825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14:00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851920" y="3035736"/>
            <a:ext cx="7825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10:00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092056" y="3179752"/>
            <a:ext cx="7825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12:00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5796136" y="536362"/>
            <a:ext cx="2989921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Příslovce s koncovým –s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zpravidla </a:t>
            </a: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používají pro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opakované děje.</a:t>
            </a:r>
          </a:p>
        </p:txBody>
      </p:sp>
    </p:spTree>
    <p:extLst>
      <p:ext uri="{BB962C8B-B14F-4D97-AF65-F5344CB8AC3E}">
        <p14:creationId xmlns:p14="http://schemas.microsoft.com/office/powerpoint/2010/main" val="39108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75558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148064" y="2139702"/>
            <a:ext cx="3135537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Sag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es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./ Řekni to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německy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11560" y="1419622"/>
            <a:ext cx="3096344" cy="275460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 Přelož: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Hana má ve středu narozeniny.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pondělí přijede Babička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prosinci slavíme Vánoce.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jaře je vše veselé.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Máš o víkendu čas?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létě rádi plaveme.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děláš v neděli?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Večer jdu do kina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podzim jedeme do Berlína.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Odpoledne přijede  moje teta.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noci spím</a:t>
            </a:r>
          </a:p>
        </p:txBody>
      </p:sp>
      <p:sp>
        <p:nvSpPr>
          <p:cNvPr id="9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2" y="879686"/>
            <a:ext cx="1100500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6096" y="879686"/>
            <a:ext cx="1055265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00560" y="911648"/>
            <a:ext cx="1039792" cy="10840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879686"/>
            <a:ext cx="1000051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4283968" y="2715766"/>
            <a:ext cx="2570255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Vyjmenuj měsíce v roce.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219822"/>
            <a:ext cx="2446182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Vyjmenuj dny v týdnu.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11760" y="4373691"/>
            <a:ext cx="6552728" cy="64633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________       ______       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_______       __________</a:t>
            </a:r>
          </a:p>
          <a:p>
            <a:endParaRPr lang="cs-CZ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2627784" y="4876006"/>
            <a:ext cx="6264696" cy="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ál 20"/>
          <p:cNvSpPr/>
          <p:nvPr/>
        </p:nvSpPr>
        <p:spPr>
          <a:xfrm>
            <a:off x="5436096" y="480399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ovéPole 22"/>
          <p:cNvSpPr txBox="1"/>
          <p:nvPr/>
        </p:nvSpPr>
        <p:spPr>
          <a:xfrm>
            <a:off x="5652120" y="3939902"/>
            <a:ext cx="3372783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Doplň příslovce. /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Adverbien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1560" y="1419622"/>
            <a:ext cx="3240360" cy="275460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Kontrolier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Kontroluj si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Mittwoch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Geburtstag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Montag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Dezember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feiern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Weihnachten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Frühling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alles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lustig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Wochenende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Sommer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schwimmen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machst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Sonntag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Kino.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Herbst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Nachmittag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schlafe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04519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4299942"/>
            <a:ext cx="7864204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Přelož: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Zítra ráno určitě přijde. Honza se často učí. Jana jde do školy příliš pozdě. Učí se německy teprve dva roky.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Jsi tu brzy. Můj bratr je stále  malý. Teď jedeme do Prahy a potom do Brna.</a:t>
            </a:r>
          </a:p>
        </p:txBody>
      </p:sp>
      <p:sp>
        <p:nvSpPr>
          <p:cNvPr id="9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32313" y="2715766"/>
            <a:ext cx="301236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POZOR!!!</a:t>
            </a:r>
          </a:p>
          <a:p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bald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brzy (za krátkou dobu)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x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rüh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brzy, časně (ráno)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stehe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sehr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1419622"/>
            <a:ext cx="4392488" cy="253915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Nejpoužívanější příslovce času: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jetzt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teď, nyní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dann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pak, potom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wieder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opět, zase   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immer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vždy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stets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stále	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jetzt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nyní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damals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tehdy 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täglich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denně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brzy (ráno)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einmal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jednou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zřídka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nikdy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již, už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teprve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často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brzy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längst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dávno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ünktlich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včas,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přesně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spät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pozdě	  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1520" y="1059582"/>
            <a:ext cx="3959738" cy="15542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ČASOVÉ PŘÍSLOVCE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odpovídají na otázky:  	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kdy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seit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od kdy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bis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do kdy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 jak dlouho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- jak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často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7544" y="4227934"/>
            <a:ext cx="8280920" cy="8156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Kontrolier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Kontroluj si:</a:t>
            </a:r>
          </a:p>
          <a:p>
            <a:pPr>
              <a:spcAft>
                <a:spcPts val="600"/>
              </a:spcAft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Morgen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bestimmt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Honza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Jana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spät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Mein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Bruder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immer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Jetzt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nach Prag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dann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728" y="1203598"/>
            <a:ext cx="1404000" cy="142377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963409" y="2715766"/>
            <a:ext cx="8819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spring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944218" y="2715766"/>
            <a:ext cx="10807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summer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037155" y="2715766"/>
            <a:ext cx="89639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5960" y="1203598"/>
            <a:ext cx="1476000" cy="1416933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184" y="1203598"/>
            <a:ext cx="1440000" cy="142926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1016612" y="3385324"/>
            <a:ext cx="77405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March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2814" y="1203598"/>
            <a:ext cx="1419586" cy="144016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sp>
        <p:nvSpPr>
          <p:cNvPr id="22" name="TextovéPole 21"/>
          <p:cNvSpPr txBox="1"/>
          <p:nvPr/>
        </p:nvSpPr>
        <p:spPr>
          <a:xfrm>
            <a:off x="4714882" y="2715766"/>
            <a:ext cx="159210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autumn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077269" y="3817372"/>
            <a:ext cx="65274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111732" y="4249420"/>
            <a:ext cx="58381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116735" y="3385324"/>
            <a:ext cx="60625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June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139178" y="3817372"/>
            <a:ext cx="561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July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014145" y="4249420"/>
            <a:ext cx="81144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August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988437" y="3385324"/>
            <a:ext cx="118333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September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127896" y="3817372"/>
            <a:ext cx="9044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October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031718" y="4249420"/>
            <a:ext cx="10967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987169" y="3385324"/>
            <a:ext cx="107433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7067303" y="3817372"/>
            <a:ext cx="91403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6990359" y="4249420"/>
            <a:ext cx="106792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February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0" y="483518"/>
            <a:ext cx="1590435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07211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léto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Frühling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Sommer	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Herbst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Winter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noci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dem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am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Abend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der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březen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Februar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März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April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Mai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Najdi správný ekvivalent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včera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morgen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gestern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Montag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heute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24205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http://www.artothek.landstuhl2.de/projekt01/media/img/werkbilder/I.Nr.%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20725%200609%204%20Jahreszeiten.jpg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1,3,5,7)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t0.gstatic.com/images?q=tbn:ANd9GcQxBSc1nwDHKNQWYa4AqWVzdAMH4ROs-YmeMkVmmtmSQGpRMjeCRQ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	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www.bizipic.de/gb-pics/guten-morgen-gruesse/00df97a6.jpg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www.gbpics365.eu/gbbilder/gute-nacht-gruesse/920100517.gif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www.coolphotos.de/bilder2/08/1003_06733_guten_abend.jpg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g.denik.cz/10/9a/5119389-valasske-mezirici-zapis-prvni-tridy-zs-krizna-deti-skola_denik-380.jpg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http://www.tyden.cz/obrazek/201203/4f5c6058ebcb4/crop-179961-snidane,-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profi-altrendo.jpg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img.ahaonline.cz/img/18/new_article/1152932-img-deti-jidlo-skolni-jidelna.jpg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us.123rf.com/400wm/400/400/andreypopov/andreypopov1110/andreypopov111000033/10985563-roztomila-da-ti-hra-t-fotbal-se-sva-mi-rodia-i-na-dvorku.jpg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media.novinky.cz/684/276845-top_foto1-k8aml.jpg?1357300020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img.magazin.libimseti.cz/img/550x228/c06ea52c7440.jpg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 4)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-15472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968</Words>
  <Application>Microsoft Office PowerPoint</Application>
  <PresentationFormat>Předvádění na obrazovce (16:9)</PresentationFormat>
  <Paragraphs>257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11.1 Zeit und Zeitangaben</vt:lpstr>
      <vt:lpstr>Prezentace aplikace PowerPoint</vt:lpstr>
      <vt:lpstr>11.3 Was Neues erfahren wir?</vt:lpstr>
      <vt:lpstr>Prezentace aplikace PowerPoint</vt:lpstr>
      <vt:lpstr>11.5 Was merkt ihr euch?</vt:lpstr>
      <vt:lpstr>11.6 Etwas zusätzlich für geschickte Schüler</vt:lpstr>
      <vt:lpstr>Prezentace aplikace PowerPoint</vt:lpstr>
      <vt:lpstr>11.8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454</cp:revision>
  <dcterms:created xsi:type="dcterms:W3CDTF">2010-10-18T18:21:56Z</dcterms:created>
  <dcterms:modified xsi:type="dcterms:W3CDTF">2013-07-03T07:44:02Z</dcterms:modified>
</cp:coreProperties>
</file>