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nastr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aadomeny.cz/seznam-domen-prvniho-ra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snastrani.cz/pdf/rad1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nastrani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nault.com/" TargetMode="External"/><Relationship Id="rId3" Type="http://schemas.openxmlformats.org/officeDocument/2006/relationships/hyperlink" Target="http://www.skoda.cz/" TargetMode="External"/><Relationship Id="rId7" Type="http://schemas.openxmlformats.org/officeDocument/2006/relationships/hyperlink" Target="http://www.puma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kia.com/" TargetMode="External"/><Relationship Id="rId5" Type="http://schemas.openxmlformats.org/officeDocument/2006/relationships/hyperlink" Target="http://www.pepsi.com/" TargetMode="External"/><Relationship Id="rId4" Type="http://schemas.openxmlformats.org/officeDocument/2006/relationships/hyperlink" Target="http://www.wien.gv.a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aadomeny.cz/seznam-domen-prvniho-radu/" TargetMode="External"/><Relationship Id="rId2" Type="http://schemas.openxmlformats.org/officeDocument/2006/relationships/hyperlink" Target="http://www.zs-habrmanova.cz/wp-content/uploads/2012/08/internetova_adres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positphotos.com/5303196/stock-illustration-World-wide-web-global-word-cloud.html" TargetMode="External"/><Relationship Id="rId4" Type="http://schemas.openxmlformats.org/officeDocument/2006/relationships/hyperlink" Target="http://www.zs-habrmanova.cz/wp-content/uploads/2012/08/test_internet_ukazk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21286" y="23498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 Internetová adresa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008" y="843558"/>
            <a:ext cx="313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Počítače jsou v současné době propojovány pomocí počítačových sítí a využívají celosvětovou síť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Internet.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008" y="188702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Pokud znáš přesnou adresu www stránky, zadávej ji rovnou do bílého řádku – políčka adresy, ne do políčka pro vyhledávání!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4748"/>
            <a:ext cx="5873884" cy="367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2448272" y="663610"/>
            <a:ext cx="1520412" cy="1937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Násobení 11"/>
          <p:cNvSpPr/>
          <p:nvPr/>
        </p:nvSpPr>
        <p:spPr>
          <a:xfrm>
            <a:off x="4073713" y="692471"/>
            <a:ext cx="308900" cy="3997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Násobení 15"/>
          <p:cNvSpPr/>
          <p:nvPr/>
        </p:nvSpPr>
        <p:spPr>
          <a:xfrm>
            <a:off x="5971454" y="1270803"/>
            <a:ext cx="308900" cy="3997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07504" y="4075207"/>
            <a:ext cx="9023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Internet je počítačová síť (propojení počítačů), která vznikla za účelem šíření informací.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Počítače mohou být propojeny buďto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kabely,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nebo bezdrátovým připojením (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12" grpId="0" animBg="1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14202"/>
              </p:ext>
            </p:extLst>
          </p:nvPr>
        </p:nvGraphicFramePr>
        <p:xfrm>
          <a:off x="971600" y="117157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Internet, www, web, internetové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domény, internetová adresa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Prezentace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žáky seznamuje se strukturou internetové adresy. Popisuje její jednotlivé části a vysvětluje jejich význam.</a:t>
                      </a: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34.2 Co už známe – Význam internetu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78085" y="2747704"/>
            <a:ext cx="3587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Základní služby internetu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s odříznutým a zakulaceným jedním rohem 4"/>
          <p:cNvSpPr/>
          <p:nvPr/>
        </p:nvSpPr>
        <p:spPr>
          <a:xfrm>
            <a:off x="395536" y="3394641"/>
            <a:ext cx="2304256" cy="616714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VYHLEDÁVÁNÍ DAT A INFORMACÍ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s odříznutým a zakulaceným jedním rohem 5"/>
          <p:cNvSpPr/>
          <p:nvPr/>
        </p:nvSpPr>
        <p:spPr>
          <a:xfrm>
            <a:off x="3419872" y="3394641"/>
            <a:ext cx="2304256" cy="616714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ELEKTRONICKÁ POŠTA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(e-mail)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6444208" y="3390437"/>
            <a:ext cx="2304256" cy="621473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FTP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(přenášení dat mezi počítači)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s odříznutým a zakulaceným jedním rohem 7"/>
          <p:cNvSpPr/>
          <p:nvPr/>
        </p:nvSpPr>
        <p:spPr>
          <a:xfrm>
            <a:off x="1835696" y="4168929"/>
            <a:ext cx="2304256" cy="616714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ON-LINE KOMUNIKACE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(ICQ,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Chat)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s odříznutým a zakulaceným jedním rohem 8"/>
          <p:cNvSpPr/>
          <p:nvPr/>
        </p:nvSpPr>
        <p:spPr>
          <a:xfrm>
            <a:off x="4932040" y="4187284"/>
            <a:ext cx="2304256" cy="616714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INTERNETOVÉ OBCHODY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(E-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shopy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0559" y="1275606"/>
            <a:ext cx="871296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Historie ukládání informací: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oba kamenná - jeskynní malby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starověk – hliněné desky  Egypt – papyrus  středověk – kroniky  1448 knihtisk  1684 telegraf (textové zprávy – předchůdce SMS )  1849 telefon  1910 rozhlasové vysílání  1936 televizní vysílání 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1987 Internet (o 20 let dříve jako nezničitelná počítačová síť pro americkou armádu)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Upgrade pro starý po&amp;ccaron;íta&amp;ccaron; - v&amp;ecaron;&amp;ccaron;né to dil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707"/>
            <a:ext cx="1728192" cy="12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34.3 Nové pojmy – Internetová adresa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91556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Každá internetová adresa má jednoznačnou unikátní adresu. Této adrese se říká URL.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8732" y="1781236"/>
            <a:ext cx="788965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Struktura základní internetové adresy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cs-CZ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https://www.zsnastrani.cz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195736" y="2231868"/>
            <a:ext cx="1512168" cy="483898"/>
          </a:xfrm>
          <a:prstGeom prst="wedgeEllipseCallout">
            <a:avLst>
              <a:gd name="adj1" fmla="val 100048"/>
              <a:gd name="adj2" fmla="val -8158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rotokol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5580112" y="2510327"/>
            <a:ext cx="2520280" cy="360040"/>
          </a:xfrm>
          <a:prstGeom prst="wedgeEllipseCallout">
            <a:avLst>
              <a:gd name="adj1" fmla="val -21582"/>
              <a:gd name="adj2" fmla="val -155779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oména II. řádu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3311860" y="2787774"/>
            <a:ext cx="2520280" cy="360040"/>
          </a:xfrm>
          <a:prstGeom prst="wedgeEllipseCallout">
            <a:avLst>
              <a:gd name="adj1" fmla="val 28096"/>
              <a:gd name="adj2" fmla="val -239785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oména III. řádu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588225" y="1491630"/>
            <a:ext cx="2555776" cy="360040"/>
          </a:xfrm>
          <a:prstGeom prst="wedgeEllipseCallout">
            <a:avLst>
              <a:gd name="adj1" fmla="val -34979"/>
              <a:gd name="adj2" fmla="val 90378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oména I. řádu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800066" y="1868047"/>
            <a:ext cx="864096" cy="38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923928" y="1870136"/>
            <a:ext cx="864096" cy="38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664162" y="1870136"/>
            <a:ext cx="1176090" cy="38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840252" y="1870136"/>
            <a:ext cx="540060" cy="38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38732" y="3435846"/>
            <a:ext cx="889776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Protokol =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sada pravidel, které umožňují výměnu informací mezi 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počítači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 – prohlížení www stránek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https – prohlížení www stránek se zabezpečením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práce se soubory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904"/>
            <a:ext cx="8229600" cy="58767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34.4 Domény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9582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Adresu stránky tvoří několik domén oddělených tečkami.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řádu	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většinou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některé adresy nemusí mít</a:t>
            </a:r>
          </a:p>
          <a:p>
            <a:pPr marL="342900" indent="-342900">
              <a:buAutoNum type="arabicPeriod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řádu –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seznam,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marL="342900" indent="-342900">
              <a:buAutoNum type="arabicPeriod"/>
            </a:pPr>
            <a:endParaRPr lang="cs-CZ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řádu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(subdomény) – 	1) příslušnost k zemi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de,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2) všeobecné zaměření: 	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komerční zaměření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vzdělávací instituty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organizace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		.	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		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		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Informace 3">
            <a:hlinkClick r:id="rId3" highlightClick="1"/>
          </p:cNvPr>
          <p:cNvSpPr/>
          <p:nvPr/>
        </p:nvSpPr>
        <p:spPr>
          <a:xfrm>
            <a:off x="7164288" y="2643758"/>
            <a:ext cx="785192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386789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https://www.zsnastrani.cz/pdf/rad12.pdf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1535622" y="4612041"/>
            <a:ext cx="1164170" cy="360040"/>
          </a:xfrm>
          <a:prstGeom prst="wedgeEllipseCallout">
            <a:avLst>
              <a:gd name="adj1" fmla="val 112404"/>
              <a:gd name="adj2" fmla="val -190944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složka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275856" y="3874845"/>
            <a:ext cx="504056" cy="362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ný popisek 9"/>
          <p:cNvSpPr/>
          <p:nvPr/>
        </p:nvSpPr>
        <p:spPr>
          <a:xfrm>
            <a:off x="4133930" y="4659982"/>
            <a:ext cx="1662206" cy="360040"/>
          </a:xfrm>
          <a:prstGeom prst="wedgeEllipseCallout">
            <a:avLst>
              <a:gd name="adj1" fmla="val -42209"/>
              <a:gd name="adj2" fmla="val -20462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dokument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707904" y="3878731"/>
            <a:ext cx="1008112" cy="358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843558"/>
            <a:ext cx="9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Vypiš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alespoň 4 služby, které můžeme díky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internetu využívat. 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Doplň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správně větu: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Každá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internetová adresa má ................. adresu. To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znamená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že nikdo jiný nemůže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tuto 	adresu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použít. Této adrese se zkráceně říká .........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Popiš strukturu adresy: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https://www.zsnastrani.cz/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Domény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řádu vyjadřují: </a:t>
            </a:r>
            <a:endParaRPr lang="cs-CZ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............................................ 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uveď příklad.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............................................ 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uveď příklad.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Doplň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správně větu: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Protokol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 sada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............., které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umožňují ............mezi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počítači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Mezi základní protokoly patří: .................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........................ ..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348" y="492809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59582"/>
            <a:ext cx="8928992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Napiš do prohlížeče adresu 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www.skoda.cz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zkus měnit doménu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na doménu de,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ch,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fr,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ro,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si,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 zkus zjistit, o domény jakých států se jedná.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Napiš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do prohlížeče adresu www.coca-cola.com a na tomto webu najdi česky psanou část.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Zkus najít stránky velkých evropských měst.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(Hlavní město Rakouska 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) je Vídeň, německy se řekne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4"/>
              </a:rPr>
              <a:t>wien.at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endParaRPr lang="cs-CZ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Zkus najít co nejvíc stránek nějaké velké světové firmy –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www.název.com (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5"/>
              </a:rPr>
              <a:t>www.pepsi.com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www.nokia.com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www.puma.com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www.renault.com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…).</a:t>
            </a:r>
          </a:p>
          <a:p>
            <a:pPr marL="342900" indent="-342900">
              <a:buFont typeface="+mj-lt"/>
              <a:buAutoNum type="arabicParenR"/>
            </a:pPr>
            <a:endParaRPr lang="cs-CZ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Jakou zkratku na konci adresy mají čínské webové stránky?</a:t>
            </a:r>
          </a:p>
          <a:p>
            <a:pPr marL="342900" indent="-342900">
              <a:buFont typeface="+mj-lt"/>
              <a:buAutoNum type="arabicParenR"/>
            </a:pPr>
            <a:endParaRPr lang="cs-CZ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Najdi stránky podniku, organizace, ve které pracuje někdo z tvé rodiny.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5.depositphotos.com/1026266/530/v/950/depositphotos_5303196-World-wide-web-global-word-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57" y="540243"/>
            <a:ext cx="5175343" cy="31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4" y="2256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34.7 CLIL – Internet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91062"/>
              </p:ext>
            </p:extLst>
          </p:nvPr>
        </p:nvGraphicFramePr>
        <p:xfrm>
          <a:off x="107505" y="2283718"/>
          <a:ext cx="5472607" cy="282914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4095"/>
                <a:gridCol w="1872208"/>
                <a:gridCol w="2736304"/>
              </a:tblGrid>
              <a:tr h="565649"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URL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Universal </a:t>
                      </a:r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Resource</a:t>
                      </a:r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Locator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univerzální vyhledavač zdroje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91"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</a:t>
                      </a:r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Web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celosvětová síť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6">
                <a:tc>
                  <a:txBody>
                    <a:bodyPr/>
                    <a:lstStyle/>
                    <a:p>
                      <a:endParaRPr lang="cs-CZ" sz="1600" b="1" i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Browser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prohlížeč webových stránek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6">
                <a:tc>
                  <a:txBody>
                    <a:bodyPr/>
                    <a:lstStyle/>
                    <a:p>
                      <a:endParaRPr lang="cs-CZ" sz="1600" b="1" i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Hyperlink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odkaz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6">
                <a:tc>
                  <a:txBody>
                    <a:bodyPr/>
                    <a:lstStyle/>
                    <a:p>
                      <a:endParaRPr lang="cs-CZ" sz="1600" b="1" i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Dowload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stáhnout</a:t>
                      </a:r>
                      <a:r>
                        <a:rPr lang="cs-CZ" sz="16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6">
                <a:tc>
                  <a:txBody>
                    <a:bodyPr/>
                    <a:lstStyle/>
                    <a:p>
                      <a:endParaRPr lang="cs-CZ" sz="1600" b="1" i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Refresh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obnovit načtení stránek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6">
                <a:tc>
                  <a:txBody>
                    <a:bodyPr/>
                    <a:lstStyle/>
                    <a:p>
                      <a:endParaRPr lang="cs-CZ" sz="1600" b="1" i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Search</a:t>
                      </a:r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hledat</a:t>
                      </a:r>
                      <a:endParaRPr lang="cs-CZ" sz="16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7449" y="1203598"/>
            <a:ext cx="410651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zech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ictionary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805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34.8 Test – Internetová adresa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87480"/>
              </p:ext>
            </p:extLst>
          </p:nvPr>
        </p:nvGraphicFramePr>
        <p:xfrm>
          <a:off x="426368" y="1059582"/>
          <a:ext cx="8291264" cy="30084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816"/>
                <a:gridCol w="2113992"/>
                <a:gridCol w="2031640"/>
                <a:gridCol w="2072816"/>
              </a:tblGrid>
              <a:tr h="143107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 které odvětví byl internet jako první vymyšlen?</a:t>
                      </a:r>
                    </a:p>
                    <a:p>
                      <a:endParaRPr lang="cs-CZ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školství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zdravotnictví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armáda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doprava</a:t>
                      </a:r>
                    </a:p>
                    <a:p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nepatří mezi internetové služby?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přenos souborů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on-line komunikace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vyhledávání informací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šíření virů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Česko má přidělenou doménu?</a:t>
                      </a:r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cz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4) Která www stránka je umístěna na slovenském serveru?</a:t>
                      </a:r>
                    </a:p>
                    <a:p>
                      <a:endParaRPr lang="cs-CZ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informacie.sl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www.dromedar.sk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formex.sr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bratislava.slovensko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 znamená zkratka www?</a:t>
                      </a:r>
                    </a:p>
                    <a:p>
                      <a:endParaRPr lang="cs-CZ" sz="11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wide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web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Web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endParaRPr lang="cs-CZ" sz="11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Wild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West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Went</a:t>
                      </a:r>
                      <a:endParaRPr lang="cs-CZ" sz="1100" b="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Well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r>
                        <a:rPr lang="cs-CZ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web</a:t>
                      </a: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Která webová adresa je zapsaná správně?</a:t>
                      </a:r>
                    </a:p>
                    <a:p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www.zšnastráni.cz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www.zs na strani.cz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www.zsnastrani.cz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www.zsnastrani</a:t>
                      </a:r>
                    </a:p>
                    <a:p>
                      <a:pPr marL="0" indent="0">
                        <a:buNone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Který znak nesmí  být  v internetové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adrese?</a:t>
                      </a:r>
                    </a:p>
                    <a:p>
                      <a:endParaRPr lang="cs-CZ" sz="11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Co prohlížeče automaticky doplňují?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http://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www.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cz</a:t>
                      </a: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98967"/>
              </p:ext>
            </p:extLst>
          </p:nvPr>
        </p:nvGraphicFramePr>
        <p:xfrm>
          <a:off x="2483768" y="4519143"/>
          <a:ext cx="2351584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2d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http://www.zs-habrmanova.cz/wp-content/uploads/2012/08/internetova_adresa.pdf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http://aaadomeny.cz/seznam-domen-prvniho-radu/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http://www.zs-habrmanova.cz/wp-content/uploads/2012/08/test_internet_ukazka.pdf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http://depositphotos.com/5303196/stock-illustration-World-wide-web-global-word-cloud.html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818</Words>
  <Application>Microsoft Office PowerPoint</Application>
  <PresentationFormat>Předvádění na obrazovce (16:9)</PresentationFormat>
  <Paragraphs>183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34.2 Co už známe – Význam internetu</vt:lpstr>
      <vt:lpstr>34.3 Nové pojmy – Internetová adresa</vt:lpstr>
      <vt:lpstr>34.4 Domény</vt:lpstr>
      <vt:lpstr>34.5 Cvičení</vt:lpstr>
      <vt:lpstr>34.6 Pro šikovné</vt:lpstr>
      <vt:lpstr>34.7 CLIL – Internet</vt:lpstr>
      <vt:lpstr>34.8 Test – Internetová adresa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134</cp:revision>
  <dcterms:created xsi:type="dcterms:W3CDTF">2011-02-27T12:08:40Z</dcterms:created>
  <dcterms:modified xsi:type="dcterms:W3CDTF">2013-06-17T19:48:12Z</dcterms:modified>
</cp:coreProperties>
</file>