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1873B-7E8E-4D72-99DD-D828B7B15090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1F15CFE6-2BE8-4C15-938A-24C1325F173D}">
      <dgm:prSet phldrT="[Text]" custT="1"/>
      <dgm:spPr/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Uživatelské prostředí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B87AA7B6-D10A-4C1F-9B90-3AB7440DAB62}" type="parTrans" cxnId="{040A6E05-C489-4620-B634-31398955D70B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6BD7E418-9E5D-474D-AF18-9EAABDB370E4}" type="sibTrans" cxnId="{040A6E05-C489-4620-B634-31398955D70B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AEF3FED0-3C0B-40D3-86A8-9057D6B54E3E}">
      <dgm:prSet phldrT="[Text]" custT="1"/>
      <dgm:spPr/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Textový režim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6467BF8D-FAC5-4CEF-BEB3-259F8D4F89C9}" type="parTrans" cxnId="{B198D43E-CC7D-488F-B4BA-6FDF68C45ED0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ED212D59-3A54-4EB3-BC98-AE877DF22DEB}" type="sibTrans" cxnId="{B198D43E-CC7D-488F-B4BA-6FDF68C45ED0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C02EEC56-16F5-48E2-AB24-5B4E9CC89BE8}">
      <dgm:prSet phldrT="[Text]" custT="1"/>
      <dgm:spPr/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MS DOS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0C1FD837-CCF5-4E0F-9C61-3280A30B5B4F}" type="parTrans" cxnId="{0F29BAFE-782C-47CE-A873-F9289ECC16D7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90F2D5F5-765D-45F9-AD05-11B41DF647D4}" type="sibTrans" cxnId="{0F29BAFE-782C-47CE-A873-F9289ECC16D7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304F7CFF-AA34-4E78-885F-4649DAD88C05}">
      <dgm:prSet phldrT="[Text]" custT="1"/>
      <dgm:spPr/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Grafický režim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5FAE2F4C-B806-41A9-943C-55E188F71F83}" type="parTrans" cxnId="{39356047-05E3-4823-A9B1-D851EE624129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CD578B84-0A3A-41EB-8255-90E2E4E27505}" type="sibTrans" cxnId="{39356047-05E3-4823-A9B1-D851EE624129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FECDA5DF-948E-4C4D-9334-B9C74A7ABA0C}">
      <dgm:prSet phldrT="[Text]" custT="1"/>
      <dgm:spPr/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Windows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231485B8-4E1E-4ACC-B51A-0F1C54B03050}" type="parTrans" cxnId="{C0397D16-3DA4-44F9-B299-7EA59381D266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01DFA8F4-1841-41E7-B05B-BAC95809D1A2}" type="sibTrans" cxnId="{C0397D16-3DA4-44F9-B299-7EA59381D266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6FFBE03B-804B-4B6A-93FD-E70F5F6DE703}">
      <dgm:prSet custT="1"/>
      <dgm:spPr/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Linux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D4D44B5F-3397-4631-A98D-7C33837A6FF8}" type="parTrans" cxnId="{BE39078B-E385-4162-98BC-53D836B77609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3685DCBC-3E4B-48FA-A384-77ABACF492CB}" type="sibTrans" cxnId="{BE39078B-E385-4162-98BC-53D836B77609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7074B3A3-38F8-46B8-8596-551C74E678C4}">
      <dgm:prSet custT="1"/>
      <dgm:spPr/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Mac OS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B0C256A6-70D7-4774-B62D-08615EE9C7AA}" type="parTrans" cxnId="{695CAF41-5DBE-4941-A24A-69E59600015E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00AC93F7-8D7E-4747-BBD6-199730476FF8}" type="sibTrans" cxnId="{695CAF41-5DBE-4941-A24A-69E59600015E}">
      <dgm:prSet/>
      <dgm:spPr/>
      <dgm:t>
        <a:bodyPr/>
        <a:lstStyle/>
        <a:p>
          <a:endParaRPr lang="cs-CZ" sz="1400">
            <a:latin typeface="Times New Roman" pitchFamily="18" charset="0"/>
            <a:cs typeface="Times New Roman" pitchFamily="18" charset="0"/>
          </a:endParaRPr>
        </a:p>
      </dgm:t>
    </dgm:pt>
    <dgm:pt modelId="{B4C318A4-A357-45EE-8318-2419ECCBEDBF}" type="pres">
      <dgm:prSet presAssocID="{A141873B-7E8E-4D72-99DD-D828B7B150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F2E9ECE-62BD-419E-BD43-C4C569CC4AFF}" type="pres">
      <dgm:prSet presAssocID="{1F15CFE6-2BE8-4C15-938A-24C1325F173D}" presName="hierRoot1" presStyleCnt="0"/>
      <dgm:spPr/>
    </dgm:pt>
    <dgm:pt modelId="{F6037338-5B4C-4849-B7A2-DFFF36D22F0F}" type="pres">
      <dgm:prSet presAssocID="{1F15CFE6-2BE8-4C15-938A-24C1325F173D}" presName="composite" presStyleCnt="0"/>
      <dgm:spPr/>
    </dgm:pt>
    <dgm:pt modelId="{37ED11E2-7A82-416B-B886-C6AF13F3AE5D}" type="pres">
      <dgm:prSet presAssocID="{1F15CFE6-2BE8-4C15-938A-24C1325F173D}" presName="background" presStyleLbl="node0" presStyleIdx="0" presStyleCnt="1"/>
      <dgm:spPr/>
    </dgm:pt>
    <dgm:pt modelId="{43290F0F-3D69-48ED-A258-871B221DAB88}" type="pres">
      <dgm:prSet presAssocID="{1F15CFE6-2BE8-4C15-938A-24C1325F173D}" presName="text" presStyleLbl="fgAcc0" presStyleIdx="0" presStyleCnt="1" custScaleX="333019" custScaleY="1335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51CEEC-3A83-4902-9C71-F97E80866CF4}" type="pres">
      <dgm:prSet presAssocID="{1F15CFE6-2BE8-4C15-938A-24C1325F173D}" presName="hierChild2" presStyleCnt="0"/>
      <dgm:spPr/>
    </dgm:pt>
    <dgm:pt modelId="{91DF54E2-6C83-4FA4-96E3-B1CD0B993C5C}" type="pres">
      <dgm:prSet presAssocID="{6467BF8D-FAC5-4CEF-BEB3-259F8D4F89C9}" presName="Name10" presStyleLbl="parChTrans1D2" presStyleIdx="0" presStyleCnt="2"/>
      <dgm:spPr/>
      <dgm:t>
        <a:bodyPr/>
        <a:lstStyle/>
        <a:p>
          <a:endParaRPr lang="cs-CZ"/>
        </a:p>
      </dgm:t>
    </dgm:pt>
    <dgm:pt modelId="{241066EB-F621-43D0-90D3-66D0EA741651}" type="pres">
      <dgm:prSet presAssocID="{AEF3FED0-3C0B-40D3-86A8-9057D6B54E3E}" presName="hierRoot2" presStyleCnt="0"/>
      <dgm:spPr/>
    </dgm:pt>
    <dgm:pt modelId="{049290B1-78AE-4133-9AED-3658B751F1DC}" type="pres">
      <dgm:prSet presAssocID="{AEF3FED0-3C0B-40D3-86A8-9057D6B54E3E}" presName="composite2" presStyleCnt="0"/>
      <dgm:spPr/>
    </dgm:pt>
    <dgm:pt modelId="{E85B98F6-8227-409B-A777-18B9DA37BDE8}" type="pres">
      <dgm:prSet presAssocID="{AEF3FED0-3C0B-40D3-86A8-9057D6B54E3E}" presName="background2" presStyleLbl="node2" presStyleIdx="0" presStyleCnt="2"/>
      <dgm:spPr/>
    </dgm:pt>
    <dgm:pt modelId="{FC93F0A6-5CBD-4E50-A497-84B0C085CA7F}" type="pres">
      <dgm:prSet presAssocID="{AEF3FED0-3C0B-40D3-86A8-9057D6B54E3E}" presName="text2" presStyleLbl="fgAcc2" presStyleIdx="0" presStyleCnt="2" custScaleX="229119" custLinFactX="-104003" custLinFactNeighborX="-200000" custLinFactNeighborY="-4957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48B558A-05F3-4EC8-8C3A-79D78D133B71}" type="pres">
      <dgm:prSet presAssocID="{AEF3FED0-3C0B-40D3-86A8-9057D6B54E3E}" presName="hierChild3" presStyleCnt="0"/>
      <dgm:spPr/>
    </dgm:pt>
    <dgm:pt modelId="{36031AB9-9526-4A28-9F38-68856EC2A44F}" type="pres">
      <dgm:prSet presAssocID="{0C1FD837-CCF5-4E0F-9C61-3280A30B5B4F}" presName="Name17" presStyleLbl="parChTrans1D3" presStyleIdx="0" presStyleCnt="4"/>
      <dgm:spPr/>
      <dgm:t>
        <a:bodyPr/>
        <a:lstStyle/>
        <a:p>
          <a:endParaRPr lang="cs-CZ"/>
        </a:p>
      </dgm:t>
    </dgm:pt>
    <dgm:pt modelId="{6AB5B154-9828-4A0D-B54D-D05429B8E17E}" type="pres">
      <dgm:prSet presAssocID="{C02EEC56-16F5-48E2-AB24-5B4E9CC89BE8}" presName="hierRoot3" presStyleCnt="0"/>
      <dgm:spPr/>
    </dgm:pt>
    <dgm:pt modelId="{1F2DC32A-C414-452B-8C6A-B78876A188DC}" type="pres">
      <dgm:prSet presAssocID="{C02EEC56-16F5-48E2-AB24-5B4E9CC89BE8}" presName="composite3" presStyleCnt="0"/>
      <dgm:spPr/>
    </dgm:pt>
    <dgm:pt modelId="{F943791C-84DD-4A1B-8B00-6DC2C8918E52}" type="pres">
      <dgm:prSet presAssocID="{C02EEC56-16F5-48E2-AB24-5B4E9CC89BE8}" presName="background3" presStyleLbl="node3" presStyleIdx="0" presStyleCnt="4"/>
      <dgm:spPr/>
    </dgm:pt>
    <dgm:pt modelId="{6E938893-2AE4-4625-801D-D864AAC4B24F}" type="pres">
      <dgm:prSet presAssocID="{C02EEC56-16F5-48E2-AB24-5B4E9CC89BE8}" presName="text3" presStyleLbl="fgAcc3" presStyleIdx="0" presStyleCnt="4" custScaleX="238678" custLinFactX="-107899" custLinFactNeighborX="-200000" custLinFactNeighborY="-346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3A9502-9514-41E8-9189-1FD159C4C3DF}" type="pres">
      <dgm:prSet presAssocID="{C02EEC56-16F5-48E2-AB24-5B4E9CC89BE8}" presName="hierChild4" presStyleCnt="0"/>
      <dgm:spPr/>
    </dgm:pt>
    <dgm:pt modelId="{048A6F16-D2BF-4153-A556-8B4A5C5CE495}" type="pres">
      <dgm:prSet presAssocID="{5FAE2F4C-B806-41A9-943C-55E188F71F83}" presName="Name10" presStyleLbl="parChTrans1D2" presStyleIdx="1" presStyleCnt="2"/>
      <dgm:spPr/>
      <dgm:t>
        <a:bodyPr/>
        <a:lstStyle/>
        <a:p>
          <a:endParaRPr lang="cs-CZ"/>
        </a:p>
      </dgm:t>
    </dgm:pt>
    <dgm:pt modelId="{3DEF5E23-506F-483D-8222-1382C1AE3AF5}" type="pres">
      <dgm:prSet presAssocID="{304F7CFF-AA34-4E78-885F-4649DAD88C05}" presName="hierRoot2" presStyleCnt="0"/>
      <dgm:spPr/>
    </dgm:pt>
    <dgm:pt modelId="{57C7AE3F-DFA9-4CFD-936B-32DFC8C9F76E}" type="pres">
      <dgm:prSet presAssocID="{304F7CFF-AA34-4E78-885F-4649DAD88C05}" presName="composite2" presStyleCnt="0"/>
      <dgm:spPr/>
    </dgm:pt>
    <dgm:pt modelId="{745EAAB6-8E92-4343-B682-1F97C611F931}" type="pres">
      <dgm:prSet presAssocID="{304F7CFF-AA34-4E78-885F-4649DAD88C05}" presName="background2" presStyleLbl="node2" presStyleIdx="1" presStyleCnt="2"/>
      <dgm:spPr/>
    </dgm:pt>
    <dgm:pt modelId="{8AB7C222-41E4-4398-A143-F2EAAFE63C1B}" type="pres">
      <dgm:prSet presAssocID="{304F7CFF-AA34-4E78-885F-4649DAD88C05}" presName="text2" presStyleLbl="fgAcc2" presStyleIdx="1" presStyleCnt="2" custScaleX="293235" custLinFactX="166395" custLinFactNeighborX="200000" custLinFactNeighborY="-4296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5932B3-6503-4EF3-92BD-E9D952CE2DE6}" type="pres">
      <dgm:prSet presAssocID="{304F7CFF-AA34-4E78-885F-4649DAD88C05}" presName="hierChild3" presStyleCnt="0"/>
      <dgm:spPr/>
    </dgm:pt>
    <dgm:pt modelId="{0C4E8861-F697-4F06-80B7-0C389E2A30F7}" type="pres">
      <dgm:prSet presAssocID="{231485B8-4E1E-4ACC-B51A-0F1C54B03050}" presName="Name17" presStyleLbl="parChTrans1D3" presStyleIdx="1" presStyleCnt="4"/>
      <dgm:spPr/>
      <dgm:t>
        <a:bodyPr/>
        <a:lstStyle/>
        <a:p>
          <a:endParaRPr lang="cs-CZ"/>
        </a:p>
      </dgm:t>
    </dgm:pt>
    <dgm:pt modelId="{C51D3AB5-15F9-4204-9AF7-58154F65B362}" type="pres">
      <dgm:prSet presAssocID="{FECDA5DF-948E-4C4D-9334-B9C74A7ABA0C}" presName="hierRoot3" presStyleCnt="0"/>
      <dgm:spPr/>
    </dgm:pt>
    <dgm:pt modelId="{58323BB1-8BA4-464E-AE29-CF14C4801A11}" type="pres">
      <dgm:prSet presAssocID="{FECDA5DF-948E-4C4D-9334-B9C74A7ABA0C}" presName="composite3" presStyleCnt="0"/>
      <dgm:spPr/>
    </dgm:pt>
    <dgm:pt modelId="{7A5BBA24-E8D0-40FA-AF5A-EB5BAFAEF55E}" type="pres">
      <dgm:prSet presAssocID="{FECDA5DF-948E-4C4D-9334-B9C74A7ABA0C}" presName="background3" presStyleLbl="node3" presStyleIdx="1" presStyleCnt="4"/>
      <dgm:spPr/>
    </dgm:pt>
    <dgm:pt modelId="{A8F2E9DC-0AAE-40FC-9F54-8D180ADB82B8}" type="pres">
      <dgm:prSet presAssocID="{FECDA5DF-948E-4C4D-9334-B9C74A7ABA0C}" presName="text3" presStyleLbl="fgAcc3" presStyleIdx="1" presStyleCnt="4" custScaleX="191366" custLinFactNeighborX="-55180" custLinFactNeighborY="-346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1CC2473-6B54-4F54-8197-CD9429D08A96}" type="pres">
      <dgm:prSet presAssocID="{FECDA5DF-948E-4C4D-9334-B9C74A7ABA0C}" presName="hierChild4" presStyleCnt="0"/>
      <dgm:spPr/>
    </dgm:pt>
    <dgm:pt modelId="{CDAC99C3-B1E0-4F3F-9FB5-259A862A511C}" type="pres">
      <dgm:prSet presAssocID="{D4D44B5F-3397-4631-A98D-7C33837A6FF8}" presName="Name17" presStyleLbl="parChTrans1D3" presStyleIdx="2" presStyleCnt="4"/>
      <dgm:spPr/>
      <dgm:t>
        <a:bodyPr/>
        <a:lstStyle/>
        <a:p>
          <a:endParaRPr lang="cs-CZ"/>
        </a:p>
      </dgm:t>
    </dgm:pt>
    <dgm:pt modelId="{5946D58A-5AA6-46CC-81A7-3F58350CE72A}" type="pres">
      <dgm:prSet presAssocID="{6FFBE03B-804B-4B6A-93FD-E70F5F6DE703}" presName="hierRoot3" presStyleCnt="0"/>
      <dgm:spPr/>
    </dgm:pt>
    <dgm:pt modelId="{FBF2732E-9B82-4FB3-80F9-607322802821}" type="pres">
      <dgm:prSet presAssocID="{6FFBE03B-804B-4B6A-93FD-E70F5F6DE703}" presName="composite3" presStyleCnt="0"/>
      <dgm:spPr/>
    </dgm:pt>
    <dgm:pt modelId="{C5223880-143C-4664-9AA9-45E71A43531D}" type="pres">
      <dgm:prSet presAssocID="{6FFBE03B-804B-4B6A-93FD-E70F5F6DE703}" presName="background3" presStyleLbl="node3" presStyleIdx="2" presStyleCnt="4"/>
      <dgm:spPr/>
    </dgm:pt>
    <dgm:pt modelId="{1832AC0A-31D2-49E6-B639-CB6424A15D32}" type="pres">
      <dgm:prSet presAssocID="{6FFBE03B-804B-4B6A-93FD-E70F5F6DE703}" presName="text3" presStyleLbl="fgAcc3" presStyleIdx="2" presStyleCnt="4" custScaleX="182974" custLinFactX="22562" custLinFactNeighborX="100000" custLinFactNeighborY="-346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60FF85-86DD-4D71-8EE9-1C8ADD656C44}" type="pres">
      <dgm:prSet presAssocID="{6FFBE03B-804B-4B6A-93FD-E70F5F6DE703}" presName="hierChild4" presStyleCnt="0"/>
      <dgm:spPr/>
    </dgm:pt>
    <dgm:pt modelId="{FC908DC6-DB7A-4EE6-A5C1-CB7E54D34E1A}" type="pres">
      <dgm:prSet presAssocID="{B0C256A6-70D7-4774-B62D-08615EE9C7AA}" presName="Name17" presStyleLbl="parChTrans1D3" presStyleIdx="3" presStyleCnt="4"/>
      <dgm:spPr/>
      <dgm:t>
        <a:bodyPr/>
        <a:lstStyle/>
        <a:p>
          <a:endParaRPr lang="cs-CZ"/>
        </a:p>
      </dgm:t>
    </dgm:pt>
    <dgm:pt modelId="{37B2537F-8BB0-4854-85DC-638C1856B6AF}" type="pres">
      <dgm:prSet presAssocID="{7074B3A3-38F8-46B8-8596-551C74E678C4}" presName="hierRoot3" presStyleCnt="0"/>
      <dgm:spPr/>
    </dgm:pt>
    <dgm:pt modelId="{3065D076-64B6-4C41-AA66-8EFFDB6D1039}" type="pres">
      <dgm:prSet presAssocID="{7074B3A3-38F8-46B8-8596-551C74E678C4}" presName="composite3" presStyleCnt="0"/>
      <dgm:spPr/>
    </dgm:pt>
    <dgm:pt modelId="{5CA96FFC-D1B6-4B4B-9A09-33B341381C91}" type="pres">
      <dgm:prSet presAssocID="{7074B3A3-38F8-46B8-8596-551C74E678C4}" presName="background3" presStyleLbl="node3" presStyleIdx="3" presStyleCnt="4"/>
      <dgm:spPr/>
    </dgm:pt>
    <dgm:pt modelId="{B63F7C62-4B0F-4B74-BA29-60A8DC5A0E51}" type="pres">
      <dgm:prSet presAssocID="{7074B3A3-38F8-46B8-8596-551C74E678C4}" presName="text3" presStyleLbl="fgAcc3" presStyleIdx="3" presStyleCnt="4" custScaleX="229748" custLinFactX="115045" custLinFactNeighborX="200000" custLinFactNeighborY="-346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541D4B-5FF2-463B-B092-6CF0EDC4F7A8}" type="pres">
      <dgm:prSet presAssocID="{7074B3A3-38F8-46B8-8596-551C74E678C4}" presName="hierChild4" presStyleCnt="0"/>
      <dgm:spPr/>
    </dgm:pt>
  </dgm:ptLst>
  <dgm:cxnLst>
    <dgm:cxn modelId="{053AE5CC-44E0-40C6-9CF6-FD0A98E3C6AF}" type="presOf" srcId="{1F15CFE6-2BE8-4C15-938A-24C1325F173D}" destId="{43290F0F-3D69-48ED-A258-871B221DAB88}" srcOrd="0" destOrd="0" presId="urn:microsoft.com/office/officeart/2005/8/layout/hierarchy1"/>
    <dgm:cxn modelId="{0F29BAFE-782C-47CE-A873-F9289ECC16D7}" srcId="{AEF3FED0-3C0B-40D3-86A8-9057D6B54E3E}" destId="{C02EEC56-16F5-48E2-AB24-5B4E9CC89BE8}" srcOrd="0" destOrd="0" parTransId="{0C1FD837-CCF5-4E0F-9C61-3280A30B5B4F}" sibTransId="{90F2D5F5-765D-45F9-AD05-11B41DF647D4}"/>
    <dgm:cxn modelId="{C0397D16-3DA4-44F9-B299-7EA59381D266}" srcId="{304F7CFF-AA34-4E78-885F-4649DAD88C05}" destId="{FECDA5DF-948E-4C4D-9334-B9C74A7ABA0C}" srcOrd="0" destOrd="0" parTransId="{231485B8-4E1E-4ACC-B51A-0F1C54B03050}" sibTransId="{01DFA8F4-1841-41E7-B05B-BAC95809D1A2}"/>
    <dgm:cxn modelId="{D029F013-5C22-469A-9468-E68B9E0C95C6}" type="presOf" srcId="{304F7CFF-AA34-4E78-885F-4649DAD88C05}" destId="{8AB7C222-41E4-4398-A143-F2EAAFE63C1B}" srcOrd="0" destOrd="0" presId="urn:microsoft.com/office/officeart/2005/8/layout/hierarchy1"/>
    <dgm:cxn modelId="{B198D43E-CC7D-488F-B4BA-6FDF68C45ED0}" srcId="{1F15CFE6-2BE8-4C15-938A-24C1325F173D}" destId="{AEF3FED0-3C0B-40D3-86A8-9057D6B54E3E}" srcOrd="0" destOrd="0" parTransId="{6467BF8D-FAC5-4CEF-BEB3-259F8D4F89C9}" sibTransId="{ED212D59-3A54-4EB3-BC98-AE877DF22DEB}"/>
    <dgm:cxn modelId="{89E802AD-53D2-4392-BFC1-E66FE062A77D}" type="presOf" srcId="{6FFBE03B-804B-4B6A-93FD-E70F5F6DE703}" destId="{1832AC0A-31D2-49E6-B639-CB6424A15D32}" srcOrd="0" destOrd="0" presId="urn:microsoft.com/office/officeart/2005/8/layout/hierarchy1"/>
    <dgm:cxn modelId="{040A6E05-C489-4620-B634-31398955D70B}" srcId="{A141873B-7E8E-4D72-99DD-D828B7B15090}" destId="{1F15CFE6-2BE8-4C15-938A-24C1325F173D}" srcOrd="0" destOrd="0" parTransId="{B87AA7B6-D10A-4C1F-9B90-3AB7440DAB62}" sibTransId="{6BD7E418-9E5D-474D-AF18-9EAABDB370E4}"/>
    <dgm:cxn modelId="{237BAB4D-74E5-4425-822B-59C367BCF001}" type="presOf" srcId="{0C1FD837-CCF5-4E0F-9C61-3280A30B5B4F}" destId="{36031AB9-9526-4A28-9F38-68856EC2A44F}" srcOrd="0" destOrd="0" presId="urn:microsoft.com/office/officeart/2005/8/layout/hierarchy1"/>
    <dgm:cxn modelId="{6877013E-B4D4-4FB9-B13F-2C569218EE6C}" type="presOf" srcId="{6467BF8D-FAC5-4CEF-BEB3-259F8D4F89C9}" destId="{91DF54E2-6C83-4FA4-96E3-B1CD0B993C5C}" srcOrd="0" destOrd="0" presId="urn:microsoft.com/office/officeart/2005/8/layout/hierarchy1"/>
    <dgm:cxn modelId="{695CAF41-5DBE-4941-A24A-69E59600015E}" srcId="{304F7CFF-AA34-4E78-885F-4649DAD88C05}" destId="{7074B3A3-38F8-46B8-8596-551C74E678C4}" srcOrd="2" destOrd="0" parTransId="{B0C256A6-70D7-4774-B62D-08615EE9C7AA}" sibTransId="{00AC93F7-8D7E-4747-BBD6-199730476FF8}"/>
    <dgm:cxn modelId="{2FA4241F-93B2-4972-B2E7-EC74D683793F}" type="presOf" srcId="{FECDA5DF-948E-4C4D-9334-B9C74A7ABA0C}" destId="{A8F2E9DC-0AAE-40FC-9F54-8D180ADB82B8}" srcOrd="0" destOrd="0" presId="urn:microsoft.com/office/officeart/2005/8/layout/hierarchy1"/>
    <dgm:cxn modelId="{E1F33D6E-CD63-400C-894D-5B8634DDB3FD}" type="presOf" srcId="{C02EEC56-16F5-48E2-AB24-5B4E9CC89BE8}" destId="{6E938893-2AE4-4625-801D-D864AAC4B24F}" srcOrd="0" destOrd="0" presId="urn:microsoft.com/office/officeart/2005/8/layout/hierarchy1"/>
    <dgm:cxn modelId="{04DD19CD-AA7B-41BF-8921-DC7FA1BE27CC}" type="presOf" srcId="{7074B3A3-38F8-46B8-8596-551C74E678C4}" destId="{B63F7C62-4B0F-4B74-BA29-60A8DC5A0E51}" srcOrd="0" destOrd="0" presId="urn:microsoft.com/office/officeart/2005/8/layout/hierarchy1"/>
    <dgm:cxn modelId="{603BF299-C11C-4B5B-B9DD-6E516CBED6D8}" type="presOf" srcId="{231485B8-4E1E-4ACC-B51A-0F1C54B03050}" destId="{0C4E8861-F697-4F06-80B7-0C389E2A30F7}" srcOrd="0" destOrd="0" presId="urn:microsoft.com/office/officeart/2005/8/layout/hierarchy1"/>
    <dgm:cxn modelId="{29B466C5-68E3-42B0-8347-0F20D740C8AB}" type="presOf" srcId="{D4D44B5F-3397-4631-A98D-7C33837A6FF8}" destId="{CDAC99C3-B1E0-4F3F-9FB5-259A862A511C}" srcOrd="0" destOrd="0" presId="urn:microsoft.com/office/officeart/2005/8/layout/hierarchy1"/>
    <dgm:cxn modelId="{F5750F23-43CA-48A8-A6B2-1BC7D4EBA282}" type="presOf" srcId="{A141873B-7E8E-4D72-99DD-D828B7B15090}" destId="{B4C318A4-A357-45EE-8318-2419ECCBEDBF}" srcOrd="0" destOrd="0" presId="urn:microsoft.com/office/officeart/2005/8/layout/hierarchy1"/>
    <dgm:cxn modelId="{B530F713-172B-461F-8FD0-EB044E3DB23A}" type="presOf" srcId="{5FAE2F4C-B806-41A9-943C-55E188F71F83}" destId="{048A6F16-D2BF-4153-A556-8B4A5C5CE495}" srcOrd="0" destOrd="0" presId="urn:microsoft.com/office/officeart/2005/8/layout/hierarchy1"/>
    <dgm:cxn modelId="{BE39078B-E385-4162-98BC-53D836B77609}" srcId="{304F7CFF-AA34-4E78-885F-4649DAD88C05}" destId="{6FFBE03B-804B-4B6A-93FD-E70F5F6DE703}" srcOrd="1" destOrd="0" parTransId="{D4D44B5F-3397-4631-A98D-7C33837A6FF8}" sibTransId="{3685DCBC-3E4B-48FA-A384-77ABACF492CB}"/>
    <dgm:cxn modelId="{F7F58245-0121-47EF-8AF5-2BF82466E635}" type="presOf" srcId="{AEF3FED0-3C0B-40D3-86A8-9057D6B54E3E}" destId="{FC93F0A6-5CBD-4E50-A497-84B0C085CA7F}" srcOrd="0" destOrd="0" presId="urn:microsoft.com/office/officeart/2005/8/layout/hierarchy1"/>
    <dgm:cxn modelId="{39356047-05E3-4823-A9B1-D851EE624129}" srcId="{1F15CFE6-2BE8-4C15-938A-24C1325F173D}" destId="{304F7CFF-AA34-4E78-885F-4649DAD88C05}" srcOrd="1" destOrd="0" parTransId="{5FAE2F4C-B806-41A9-943C-55E188F71F83}" sibTransId="{CD578B84-0A3A-41EB-8255-90E2E4E27505}"/>
    <dgm:cxn modelId="{EED929B5-A4C5-4509-AD02-25A86796FC13}" type="presOf" srcId="{B0C256A6-70D7-4774-B62D-08615EE9C7AA}" destId="{FC908DC6-DB7A-4EE6-A5C1-CB7E54D34E1A}" srcOrd="0" destOrd="0" presId="urn:microsoft.com/office/officeart/2005/8/layout/hierarchy1"/>
    <dgm:cxn modelId="{4F9AA8A7-9FAC-4DD2-89F7-EE516D171BD3}" type="presParOf" srcId="{B4C318A4-A357-45EE-8318-2419ECCBEDBF}" destId="{6F2E9ECE-62BD-419E-BD43-C4C569CC4AFF}" srcOrd="0" destOrd="0" presId="urn:microsoft.com/office/officeart/2005/8/layout/hierarchy1"/>
    <dgm:cxn modelId="{538A3217-EE10-41EF-98B1-050F4CC038D1}" type="presParOf" srcId="{6F2E9ECE-62BD-419E-BD43-C4C569CC4AFF}" destId="{F6037338-5B4C-4849-B7A2-DFFF36D22F0F}" srcOrd="0" destOrd="0" presId="urn:microsoft.com/office/officeart/2005/8/layout/hierarchy1"/>
    <dgm:cxn modelId="{11E96A54-3B39-4B4B-8837-C0117B215383}" type="presParOf" srcId="{F6037338-5B4C-4849-B7A2-DFFF36D22F0F}" destId="{37ED11E2-7A82-416B-B886-C6AF13F3AE5D}" srcOrd="0" destOrd="0" presId="urn:microsoft.com/office/officeart/2005/8/layout/hierarchy1"/>
    <dgm:cxn modelId="{B4E338AE-C304-4582-AFE0-D65CD1227C76}" type="presParOf" srcId="{F6037338-5B4C-4849-B7A2-DFFF36D22F0F}" destId="{43290F0F-3D69-48ED-A258-871B221DAB88}" srcOrd="1" destOrd="0" presId="urn:microsoft.com/office/officeart/2005/8/layout/hierarchy1"/>
    <dgm:cxn modelId="{782AA378-12C1-4285-B815-F9D51ECF4BF3}" type="presParOf" srcId="{6F2E9ECE-62BD-419E-BD43-C4C569CC4AFF}" destId="{0351CEEC-3A83-4902-9C71-F97E80866CF4}" srcOrd="1" destOrd="0" presId="urn:microsoft.com/office/officeart/2005/8/layout/hierarchy1"/>
    <dgm:cxn modelId="{D333B987-9985-4E9E-8B1A-44401E02F5D4}" type="presParOf" srcId="{0351CEEC-3A83-4902-9C71-F97E80866CF4}" destId="{91DF54E2-6C83-4FA4-96E3-B1CD0B993C5C}" srcOrd="0" destOrd="0" presId="urn:microsoft.com/office/officeart/2005/8/layout/hierarchy1"/>
    <dgm:cxn modelId="{1634CFC3-7EB0-4BD2-B879-4631E9835373}" type="presParOf" srcId="{0351CEEC-3A83-4902-9C71-F97E80866CF4}" destId="{241066EB-F621-43D0-90D3-66D0EA741651}" srcOrd="1" destOrd="0" presId="urn:microsoft.com/office/officeart/2005/8/layout/hierarchy1"/>
    <dgm:cxn modelId="{6FD88536-9D0E-446E-85AA-93BB9B9DBAD3}" type="presParOf" srcId="{241066EB-F621-43D0-90D3-66D0EA741651}" destId="{049290B1-78AE-4133-9AED-3658B751F1DC}" srcOrd="0" destOrd="0" presId="urn:microsoft.com/office/officeart/2005/8/layout/hierarchy1"/>
    <dgm:cxn modelId="{B04A7E6C-505E-431B-A34E-16249DA0DC91}" type="presParOf" srcId="{049290B1-78AE-4133-9AED-3658B751F1DC}" destId="{E85B98F6-8227-409B-A777-18B9DA37BDE8}" srcOrd="0" destOrd="0" presId="urn:microsoft.com/office/officeart/2005/8/layout/hierarchy1"/>
    <dgm:cxn modelId="{A90B202D-006D-46A2-A8D2-8FC1FD9D6424}" type="presParOf" srcId="{049290B1-78AE-4133-9AED-3658B751F1DC}" destId="{FC93F0A6-5CBD-4E50-A497-84B0C085CA7F}" srcOrd="1" destOrd="0" presId="urn:microsoft.com/office/officeart/2005/8/layout/hierarchy1"/>
    <dgm:cxn modelId="{F6F67616-292D-42C0-BE77-BD3D2A42EF4D}" type="presParOf" srcId="{241066EB-F621-43D0-90D3-66D0EA741651}" destId="{D48B558A-05F3-4EC8-8C3A-79D78D133B71}" srcOrd="1" destOrd="0" presId="urn:microsoft.com/office/officeart/2005/8/layout/hierarchy1"/>
    <dgm:cxn modelId="{E06F70CD-190D-4E55-8054-153D0ABFABF7}" type="presParOf" srcId="{D48B558A-05F3-4EC8-8C3A-79D78D133B71}" destId="{36031AB9-9526-4A28-9F38-68856EC2A44F}" srcOrd="0" destOrd="0" presId="urn:microsoft.com/office/officeart/2005/8/layout/hierarchy1"/>
    <dgm:cxn modelId="{12F8490C-AC6B-414A-8439-788C5F74D69D}" type="presParOf" srcId="{D48B558A-05F3-4EC8-8C3A-79D78D133B71}" destId="{6AB5B154-9828-4A0D-B54D-D05429B8E17E}" srcOrd="1" destOrd="0" presId="urn:microsoft.com/office/officeart/2005/8/layout/hierarchy1"/>
    <dgm:cxn modelId="{8A960196-FB1C-4FF7-AAC5-E3787DFED2F6}" type="presParOf" srcId="{6AB5B154-9828-4A0D-B54D-D05429B8E17E}" destId="{1F2DC32A-C414-452B-8C6A-B78876A188DC}" srcOrd="0" destOrd="0" presId="urn:microsoft.com/office/officeart/2005/8/layout/hierarchy1"/>
    <dgm:cxn modelId="{04695BB1-57DE-4868-A540-773AAF48EC8D}" type="presParOf" srcId="{1F2DC32A-C414-452B-8C6A-B78876A188DC}" destId="{F943791C-84DD-4A1B-8B00-6DC2C8918E52}" srcOrd="0" destOrd="0" presId="urn:microsoft.com/office/officeart/2005/8/layout/hierarchy1"/>
    <dgm:cxn modelId="{2672A7D2-7EC1-4976-99B0-0B19D97C477E}" type="presParOf" srcId="{1F2DC32A-C414-452B-8C6A-B78876A188DC}" destId="{6E938893-2AE4-4625-801D-D864AAC4B24F}" srcOrd="1" destOrd="0" presId="urn:microsoft.com/office/officeart/2005/8/layout/hierarchy1"/>
    <dgm:cxn modelId="{80BB4603-936D-4C4D-9F83-A2CF3F3416C2}" type="presParOf" srcId="{6AB5B154-9828-4A0D-B54D-D05429B8E17E}" destId="{3C3A9502-9514-41E8-9189-1FD159C4C3DF}" srcOrd="1" destOrd="0" presId="urn:microsoft.com/office/officeart/2005/8/layout/hierarchy1"/>
    <dgm:cxn modelId="{6C259FC7-B575-4A57-8A12-52D3229E6F88}" type="presParOf" srcId="{0351CEEC-3A83-4902-9C71-F97E80866CF4}" destId="{048A6F16-D2BF-4153-A556-8B4A5C5CE495}" srcOrd="2" destOrd="0" presId="urn:microsoft.com/office/officeart/2005/8/layout/hierarchy1"/>
    <dgm:cxn modelId="{A13F14B7-66E4-4DDD-8CDA-2DE21139511C}" type="presParOf" srcId="{0351CEEC-3A83-4902-9C71-F97E80866CF4}" destId="{3DEF5E23-506F-483D-8222-1382C1AE3AF5}" srcOrd="3" destOrd="0" presId="urn:microsoft.com/office/officeart/2005/8/layout/hierarchy1"/>
    <dgm:cxn modelId="{B66BC92A-0095-416C-AA24-AE24613B3B0F}" type="presParOf" srcId="{3DEF5E23-506F-483D-8222-1382C1AE3AF5}" destId="{57C7AE3F-DFA9-4CFD-936B-32DFC8C9F76E}" srcOrd="0" destOrd="0" presId="urn:microsoft.com/office/officeart/2005/8/layout/hierarchy1"/>
    <dgm:cxn modelId="{D758FD24-AFDD-496D-83EF-8D0315FFC0F4}" type="presParOf" srcId="{57C7AE3F-DFA9-4CFD-936B-32DFC8C9F76E}" destId="{745EAAB6-8E92-4343-B682-1F97C611F931}" srcOrd="0" destOrd="0" presId="urn:microsoft.com/office/officeart/2005/8/layout/hierarchy1"/>
    <dgm:cxn modelId="{140D4E9B-DE40-4097-B99E-C72BA9B28A85}" type="presParOf" srcId="{57C7AE3F-DFA9-4CFD-936B-32DFC8C9F76E}" destId="{8AB7C222-41E4-4398-A143-F2EAAFE63C1B}" srcOrd="1" destOrd="0" presId="urn:microsoft.com/office/officeart/2005/8/layout/hierarchy1"/>
    <dgm:cxn modelId="{E06CC898-0EE5-43CC-BEC5-3605B1E143A2}" type="presParOf" srcId="{3DEF5E23-506F-483D-8222-1382C1AE3AF5}" destId="{925932B3-6503-4EF3-92BD-E9D952CE2DE6}" srcOrd="1" destOrd="0" presId="urn:microsoft.com/office/officeart/2005/8/layout/hierarchy1"/>
    <dgm:cxn modelId="{66970353-9343-423F-9C4C-07C50FE154A0}" type="presParOf" srcId="{925932B3-6503-4EF3-92BD-E9D952CE2DE6}" destId="{0C4E8861-F697-4F06-80B7-0C389E2A30F7}" srcOrd="0" destOrd="0" presId="urn:microsoft.com/office/officeart/2005/8/layout/hierarchy1"/>
    <dgm:cxn modelId="{6392B029-7E40-42B9-BF02-E1602866B95C}" type="presParOf" srcId="{925932B3-6503-4EF3-92BD-E9D952CE2DE6}" destId="{C51D3AB5-15F9-4204-9AF7-58154F65B362}" srcOrd="1" destOrd="0" presId="urn:microsoft.com/office/officeart/2005/8/layout/hierarchy1"/>
    <dgm:cxn modelId="{91BD9B6D-316D-41A4-97EF-07BD8D5234BF}" type="presParOf" srcId="{C51D3AB5-15F9-4204-9AF7-58154F65B362}" destId="{58323BB1-8BA4-464E-AE29-CF14C4801A11}" srcOrd="0" destOrd="0" presId="urn:microsoft.com/office/officeart/2005/8/layout/hierarchy1"/>
    <dgm:cxn modelId="{196EB610-84FC-45F4-A270-2EF6E03927F7}" type="presParOf" srcId="{58323BB1-8BA4-464E-AE29-CF14C4801A11}" destId="{7A5BBA24-E8D0-40FA-AF5A-EB5BAFAEF55E}" srcOrd="0" destOrd="0" presId="urn:microsoft.com/office/officeart/2005/8/layout/hierarchy1"/>
    <dgm:cxn modelId="{9844824E-8216-427F-A259-FFFB306360F7}" type="presParOf" srcId="{58323BB1-8BA4-464E-AE29-CF14C4801A11}" destId="{A8F2E9DC-0AAE-40FC-9F54-8D180ADB82B8}" srcOrd="1" destOrd="0" presId="urn:microsoft.com/office/officeart/2005/8/layout/hierarchy1"/>
    <dgm:cxn modelId="{35E16B3E-DDE8-4C58-9FC9-83618029CCD8}" type="presParOf" srcId="{C51D3AB5-15F9-4204-9AF7-58154F65B362}" destId="{71CC2473-6B54-4F54-8197-CD9429D08A96}" srcOrd="1" destOrd="0" presId="urn:microsoft.com/office/officeart/2005/8/layout/hierarchy1"/>
    <dgm:cxn modelId="{42DC58DE-EB93-4D19-9D74-B7E46A19950B}" type="presParOf" srcId="{925932B3-6503-4EF3-92BD-E9D952CE2DE6}" destId="{CDAC99C3-B1E0-4F3F-9FB5-259A862A511C}" srcOrd="2" destOrd="0" presId="urn:microsoft.com/office/officeart/2005/8/layout/hierarchy1"/>
    <dgm:cxn modelId="{12E151CC-B68F-43A1-AD5C-85BB8AC71691}" type="presParOf" srcId="{925932B3-6503-4EF3-92BD-E9D952CE2DE6}" destId="{5946D58A-5AA6-46CC-81A7-3F58350CE72A}" srcOrd="3" destOrd="0" presId="urn:microsoft.com/office/officeart/2005/8/layout/hierarchy1"/>
    <dgm:cxn modelId="{D8CC5F3F-1CC8-4246-A504-FC073C2CF4E5}" type="presParOf" srcId="{5946D58A-5AA6-46CC-81A7-3F58350CE72A}" destId="{FBF2732E-9B82-4FB3-80F9-607322802821}" srcOrd="0" destOrd="0" presId="urn:microsoft.com/office/officeart/2005/8/layout/hierarchy1"/>
    <dgm:cxn modelId="{50359E9E-70F4-4C73-BD5E-C20DC71D8FE4}" type="presParOf" srcId="{FBF2732E-9B82-4FB3-80F9-607322802821}" destId="{C5223880-143C-4664-9AA9-45E71A43531D}" srcOrd="0" destOrd="0" presId="urn:microsoft.com/office/officeart/2005/8/layout/hierarchy1"/>
    <dgm:cxn modelId="{8BBE9EB8-37BD-4255-9FB1-E698271EF6E3}" type="presParOf" srcId="{FBF2732E-9B82-4FB3-80F9-607322802821}" destId="{1832AC0A-31D2-49E6-B639-CB6424A15D32}" srcOrd="1" destOrd="0" presId="urn:microsoft.com/office/officeart/2005/8/layout/hierarchy1"/>
    <dgm:cxn modelId="{A0A29899-2023-4CD5-9736-6D8BCE3B1180}" type="presParOf" srcId="{5946D58A-5AA6-46CC-81A7-3F58350CE72A}" destId="{7D60FF85-86DD-4D71-8EE9-1C8ADD656C44}" srcOrd="1" destOrd="0" presId="urn:microsoft.com/office/officeart/2005/8/layout/hierarchy1"/>
    <dgm:cxn modelId="{B25DF5A6-9111-4CF8-B26F-391C3DC4CE38}" type="presParOf" srcId="{925932B3-6503-4EF3-92BD-E9D952CE2DE6}" destId="{FC908DC6-DB7A-4EE6-A5C1-CB7E54D34E1A}" srcOrd="4" destOrd="0" presId="urn:microsoft.com/office/officeart/2005/8/layout/hierarchy1"/>
    <dgm:cxn modelId="{DBD0E9AD-CC55-4AAE-89C7-86D38747C5BE}" type="presParOf" srcId="{925932B3-6503-4EF3-92BD-E9D952CE2DE6}" destId="{37B2537F-8BB0-4854-85DC-638C1856B6AF}" srcOrd="5" destOrd="0" presId="urn:microsoft.com/office/officeart/2005/8/layout/hierarchy1"/>
    <dgm:cxn modelId="{39A0A127-4B1F-4DAD-9ED3-9B7B42A59EF5}" type="presParOf" srcId="{37B2537F-8BB0-4854-85DC-638C1856B6AF}" destId="{3065D076-64B6-4C41-AA66-8EFFDB6D1039}" srcOrd="0" destOrd="0" presId="urn:microsoft.com/office/officeart/2005/8/layout/hierarchy1"/>
    <dgm:cxn modelId="{6E07DFB0-2EDC-4CD6-879B-2E1EB1D79FE4}" type="presParOf" srcId="{3065D076-64B6-4C41-AA66-8EFFDB6D1039}" destId="{5CA96FFC-D1B6-4B4B-9A09-33B341381C91}" srcOrd="0" destOrd="0" presId="urn:microsoft.com/office/officeart/2005/8/layout/hierarchy1"/>
    <dgm:cxn modelId="{A32EDC85-DB44-45F7-9785-DC449B7E3F3F}" type="presParOf" srcId="{3065D076-64B6-4C41-AA66-8EFFDB6D1039}" destId="{B63F7C62-4B0F-4B74-BA29-60A8DC5A0E51}" srcOrd="1" destOrd="0" presId="urn:microsoft.com/office/officeart/2005/8/layout/hierarchy1"/>
    <dgm:cxn modelId="{DA02D624-EAF9-4363-86DD-B791619AA4C2}" type="presParOf" srcId="{37B2537F-8BB0-4854-85DC-638C1856B6AF}" destId="{ED541D4B-5FF2-463B-B092-6CF0EDC4F7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08DC6-DB7A-4EE6-A5C1-CB7E54D34E1A}">
      <dsp:nvSpPr>
        <dsp:cNvPr id="0" name=""/>
        <dsp:cNvSpPr/>
      </dsp:nvSpPr>
      <dsp:spPr>
        <a:xfrm>
          <a:off x="7458134" y="884406"/>
          <a:ext cx="930596" cy="20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09"/>
              </a:lnTo>
              <a:lnTo>
                <a:pt x="930596" y="147609"/>
              </a:lnTo>
              <a:lnTo>
                <a:pt x="930596" y="20215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C99C3-B1E0-4F3F-9FB5-259A862A511C}">
      <dsp:nvSpPr>
        <dsp:cNvPr id="0" name=""/>
        <dsp:cNvSpPr/>
      </dsp:nvSpPr>
      <dsp:spPr>
        <a:xfrm>
          <a:off x="5909375" y="884406"/>
          <a:ext cx="1548758" cy="202157"/>
        </a:xfrm>
        <a:custGeom>
          <a:avLst/>
          <a:gdLst/>
          <a:ahLst/>
          <a:cxnLst/>
          <a:rect l="0" t="0" r="0" b="0"/>
          <a:pathLst>
            <a:path>
              <a:moveTo>
                <a:pt x="1548758" y="0"/>
              </a:moveTo>
              <a:lnTo>
                <a:pt x="1548758" y="147609"/>
              </a:lnTo>
              <a:lnTo>
                <a:pt x="0" y="147609"/>
              </a:lnTo>
              <a:lnTo>
                <a:pt x="0" y="20215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E8861-F697-4F06-80B7-0C389E2A30F7}">
      <dsp:nvSpPr>
        <dsp:cNvPr id="0" name=""/>
        <dsp:cNvSpPr/>
      </dsp:nvSpPr>
      <dsp:spPr>
        <a:xfrm>
          <a:off x="3629820" y="884406"/>
          <a:ext cx="3828313" cy="202157"/>
        </a:xfrm>
        <a:custGeom>
          <a:avLst/>
          <a:gdLst/>
          <a:ahLst/>
          <a:cxnLst/>
          <a:rect l="0" t="0" r="0" b="0"/>
          <a:pathLst>
            <a:path>
              <a:moveTo>
                <a:pt x="3828313" y="0"/>
              </a:moveTo>
              <a:lnTo>
                <a:pt x="3828313" y="147609"/>
              </a:lnTo>
              <a:lnTo>
                <a:pt x="0" y="147609"/>
              </a:lnTo>
              <a:lnTo>
                <a:pt x="0" y="20215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A6F16-D2BF-4153-A556-8B4A5C5CE495}">
      <dsp:nvSpPr>
        <dsp:cNvPr id="0" name=""/>
        <dsp:cNvSpPr/>
      </dsp:nvSpPr>
      <dsp:spPr>
        <a:xfrm>
          <a:off x="4023620" y="454174"/>
          <a:ext cx="3434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4514" y="45720"/>
              </a:lnTo>
              <a:lnTo>
                <a:pt x="3434514" y="563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31AB9-9526-4A28-9F38-68856EC2A44F}">
      <dsp:nvSpPr>
        <dsp:cNvPr id="0" name=""/>
        <dsp:cNvSpPr/>
      </dsp:nvSpPr>
      <dsp:spPr>
        <a:xfrm>
          <a:off x="699060" y="859672"/>
          <a:ext cx="91440" cy="226891"/>
        </a:xfrm>
        <a:custGeom>
          <a:avLst/>
          <a:gdLst/>
          <a:ahLst/>
          <a:cxnLst/>
          <a:rect l="0" t="0" r="0" b="0"/>
          <a:pathLst>
            <a:path>
              <a:moveTo>
                <a:pt x="68660" y="0"/>
              </a:moveTo>
              <a:lnTo>
                <a:pt x="68660" y="172343"/>
              </a:lnTo>
              <a:lnTo>
                <a:pt x="45720" y="172343"/>
              </a:lnTo>
              <a:lnTo>
                <a:pt x="45720" y="22689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F54E2-6C83-4FA4-96E3-B1CD0B993C5C}">
      <dsp:nvSpPr>
        <dsp:cNvPr id="0" name=""/>
        <dsp:cNvSpPr/>
      </dsp:nvSpPr>
      <dsp:spPr>
        <a:xfrm>
          <a:off x="767720" y="440046"/>
          <a:ext cx="3255899" cy="91440"/>
        </a:xfrm>
        <a:custGeom>
          <a:avLst/>
          <a:gdLst/>
          <a:ahLst/>
          <a:cxnLst/>
          <a:rect l="0" t="0" r="0" b="0"/>
          <a:pathLst>
            <a:path>
              <a:moveTo>
                <a:pt x="3255899" y="59847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D11E2-7A82-416B-B886-C6AF13F3AE5D}">
      <dsp:nvSpPr>
        <dsp:cNvPr id="0" name=""/>
        <dsp:cNvSpPr/>
      </dsp:nvSpPr>
      <dsp:spPr>
        <a:xfrm>
          <a:off x="3043165" y="412"/>
          <a:ext cx="1960909" cy="4994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90F0F-3D69-48ED-A258-871B221DAB88}">
      <dsp:nvSpPr>
        <dsp:cNvPr id="0" name=""/>
        <dsp:cNvSpPr/>
      </dsp:nvSpPr>
      <dsp:spPr>
        <a:xfrm>
          <a:off x="3108590" y="62566"/>
          <a:ext cx="1960909" cy="49948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Uživatelské prostředí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219" y="77195"/>
        <a:ext cx="1931651" cy="470224"/>
      </dsp:txXfrm>
    </dsp:sp>
    <dsp:sp modelId="{E85B98F6-8227-409B-A777-18B9DA37BDE8}">
      <dsp:nvSpPr>
        <dsp:cNvPr id="0" name=""/>
        <dsp:cNvSpPr/>
      </dsp:nvSpPr>
      <dsp:spPr>
        <a:xfrm>
          <a:off x="93162" y="485766"/>
          <a:ext cx="1349116" cy="373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3F0A6-5CBD-4E50-A497-84B0C085CA7F}">
      <dsp:nvSpPr>
        <dsp:cNvPr id="0" name=""/>
        <dsp:cNvSpPr/>
      </dsp:nvSpPr>
      <dsp:spPr>
        <a:xfrm>
          <a:off x="158587" y="547921"/>
          <a:ext cx="1349116" cy="37390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Textový režim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38" y="558872"/>
        <a:ext cx="1327214" cy="352003"/>
      </dsp:txXfrm>
    </dsp:sp>
    <dsp:sp modelId="{F943791C-84DD-4A1B-8B00-6DC2C8918E52}">
      <dsp:nvSpPr>
        <dsp:cNvPr id="0" name=""/>
        <dsp:cNvSpPr/>
      </dsp:nvSpPr>
      <dsp:spPr>
        <a:xfrm>
          <a:off x="42078" y="1086564"/>
          <a:ext cx="1405402" cy="373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38893-2AE4-4625-801D-D864AAC4B24F}">
      <dsp:nvSpPr>
        <dsp:cNvPr id="0" name=""/>
        <dsp:cNvSpPr/>
      </dsp:nvSpPr>
      <dsp:spPr>
        <a:xfrm>
          <a:off x="107503" y="1148718"/>
          <a:ext cx="1405402" cy="37390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MS DOS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54" y="1159669"/>
        <a:ext cx="1383500" cy="352003"/>
      </dsp:txXfrm>
    </dsp:sp>
    <dsp:sp modelId="{745EAAB6-8E92-4343-B682-1F97C611F931}">
      <dsp:nvSpPr>
        <dsp:cNvPr id="0" name=""/>
        <dsp:cNvSpPr/>
      </dsp:nvSpPr>
      <dsp:spPr>
        <a:xfrm>
          <a:off x="6594809" y="510500"/>
          <a:ext cx="1726649" cy="373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7C222-41E4-4398-A143-F2EAAFE63C1B}">
      <dsp:nvSpPr>
        <dsp:cNvPr id="0" name=""/>
        <dsp:cNvSpPr/>
      </dsp:nvSpPr>
      <dsp:spPr>
        <a:xfrm>
          <a:off x="6660234" y="572654"/>
          <a:ext cx="1726649" cy="37390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Grafický režim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71185" y="583605"/>
        <a:ext cx="1704747" cy="352003"/>
      </dsp:txXfrm>
    </dsp:sp>
    <dsp:sp modelId="{7A5BBA24-E8D0-40FA-AF5A-EB5BAFAEF55E}">
      <dsp:nvSpPr>
        <dsp:cNvPr id="0" name=""/>
        <dsp:cNvSpPr/>
      </dsp:nvSpPr>
      <dsp:spPr>
        <a:xfrm>
          <a:off x="3066412" y="1086564"/>
          <a:ext cx="1126816" cy="373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2E9DC-0AAE-40FC-9F54-8D180ADB82B8}">
      <dsp:nvSpPr>
        <dsp:cNvPr id="0" name=""/>
        <dsp:cNvSpPr/>
      </dsp:nvSpPr>
      <dsp:spPr>
        <a:xfrm>
          <a:off x="3131837" y="1148718"/>
          <a:ext cx="1126816" cy="37390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Windows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2788" y="1159669"/>
        <a:ext cx="1104914" cy="352003"/>
      </dsp:txXfrm>
    </dsp:sp>
    <dsp:sp modelId="{C5223880-143C-4664-9AA9-45E71A43531D}">
      <dsp:nvSpPr>
        <dsp:cNvPr id="0" name=""/>
        <dsp:cNvSpPr/>
      </dsp:nvSpPr>
      <dsp:spPr>
        <a:xfrm>
          <a:off x="5370674" y="1086564"/>
          <a:ext cx="1077402" cy="373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2AC0A-31D2-49E6-B639-CB6424A15D32}">
      <dsp:nvSpPr>
        <dsp:cNvPr id="0" name=""/>
        <dsp:cNvSpPr/>
      </dsp:nvSpPr>
      <dsp:spPr>
        <a:xfrm>
          <a:off x="5436099" y="1148718"/>
          <a:ext cx="1077402" cy="37390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Linux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7050" y="1159669"/>
        <a:ext cx="1055500" cy="352003"/>
      </dsp:txXfrm>
    </dsp:sp>
    <dsp:sp modelId="{5CA96FFC-D1B6-4B4B-9A09-33B341381C91}">
      <dsp:nvSpPr>
        <dsp:cNvPr id="0" name=""/>
        <dsp:cNvSpPr/>
      </dsp:nvSpPr>
      <dsp:spPr>
        <a:xfrm>
          <a:off x="7712321" y="1086564"/>
          <a:ext cx="1352820" cy="373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F7C62-4B0F-4B74-BA29-60A8DC5A0E51}">
      <dsp:nvSpPr>
        <dsp:cNvPr id="0" name=""/>
        <dsp:cNvSpPr/>
      </dsp:nvSpPr>
      <dsp:spPr>
        <a:xfrm>
          <a:off x="7777746" y="1148718"/>
          <a:ext cx="1352820" cy="37390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Mac OS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88697" y="1159669"/>
        <a:ext cx="1330918" cy="352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17.6.2013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17.6.2013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jpe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Opera%C4%8Dn%C3%AD_syst%C3%A9m#P.C5.99ehled_opera.C4.8Dn.C3.ADch_syst.C3.A9m.C5.A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ycourts.gov/howdoi/os-name.shtml" TargetMode="External"/><Relationship Id="rId3" Type="http://schemas.openxmlformats.org/officeDocument/2006/relationships/hyperlink" Target="http://thepratheesh.blogspot.cz/2012/12/ms-dos.html" TargetMode="External"/><Relationship Id="rId7" Type="http://schemas.openxmlformats.org/officeDocument/2006/relationships/hyperlink" Target="http://dum.rvp.cz/materialy/linux-prvni-seznameni.html" TargetMode="External"/><Relationship Id="rId2" Type="http://schemas.openxmlformats.org/officeDocument/2006/relationships/hyperlink" Target="http://dum.rvp.cz/materialy/operacni-syste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Opera%C4%8Dn%C3%AD_syst%C3%A9m#P.C5.99ehled_opera.C4.8Dn.C3.ADch_syst.C3.A9m.C5.AF" TargetMode="External"/><Relationship Id="rId5" Type="http://schemas.openxmlformats.org/officeDocument/2006/relationships/hyperlink" Target="http://yash1229.wordpress.com/2011/03/18/mac-or-pc/" TargetMode="External"/><Relationship Id="rId10" Type="http://schemas.openxmlformats.org/officeDocument/2006/relationships/hyperlink" Target="http://www.zs-habrmanova.cz/wp-content/uploads/2012/08/729_operacni-system.pdf" TargetMode="External"/><Relationship Id="rId4" Type="http://schemas.openxmlformats.org/officeDocument/2006/relationships/hyperlink" Target="http://swiki.net/tag/windows-8" TargetMode="External"/><Relationship Id="rId9" Type="http://schemas.openxmlformats.org/officeDocument/2006/relationships/hyperlink" Target="http://www.howtogeek.com/56958/htg-explains-how-uefi-will-replace-the-bi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33.1 Operační systém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9782"/>
            <a:ext cx="1938240" cy="12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915566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Bez něho by počítač nemohl pracovat, je prostředníkem mezi hardwarem a aplikačním softwarem.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7580583"/>
              </p:ext>
            </p:extLst>
          </p:nvPr>
        </p:nvGraphicFramePr>
        <p:xfrm>
          <a:off x="0" y="1279015"/>
          <a:ext cx="9130568" cy="165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http://1.bp.blogspot.com/-V24an-Mr1vQ/UN8C2iaS79I/AAAAAAAAA8U/Ay3e1D8jkS8/s1600/ms-do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" y="2859782"/>
            <a:ext cx="2897153" cy="16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EZGTdStZqkFRAUd21cINHAEleKM8oxGW6jmrWCCnKZbrqucgx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18" y="2885154"/>
            <a:ext cx="1903004" cy="11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ash1229.files.wordpress.com/2011/03/mac_os_x_leopard_perfection_by_nephron2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07" y="2859782"/>
            <a:ext cx="1891127" cy="118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251" y="458151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81112"/>
              </p:ext>
            </p:extLst>
          </p:nvPr>
        </p:nvGraphicFramePr>
        <p:xfrm>
          <a:off x="971600" y="1171570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Operační systém, OS, Windows, Linux, Mac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OS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seznamuje žáky se základními informacemi o operačních systémech a srovnává jejich funkce.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440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33.2 Co už známe – Instalace softwaru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91556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programové vybavení počítače – souhrnný název pro veškeré programy, které mohou na počítači pracovat (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operační systémy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textové editory, grafické editory, hry, …).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1880812"/>
            <a:ext cx="8640960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Instalační program poznáte podle instalační ikony a názvu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setup.exe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nebo                        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install.exe.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Jednoduché programy lze stáhnout z internetu nebo spustit z přesného média. Samotnou instalaci zahájíte poklepáním na ikonu instalačního programu. Obvykle se spustí tzv. průvodce instalací a jednotlivé kroky potvrzujete klepnutím na tlačítko                   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2" t="66203" r="38567" b="27802"/>
          <a:stretch/>
        </p:blipFill>
        <p:spPr bwMode="auto">
          <a:xfrm>
            <a:off x="6228184" y="3459023"/>
            <a:ext cx="844642" cy="4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0" t="7347" r="14063" b="80017"/>
          <a:stretch/>
        </p:blipFill>
        <p:spPr>
          <a:xfrm>
            <a:off x="1475656" y="2382878"/>
            <a:ext cx="465338" cy="5823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5" t="7347" r="5011" b="79894"/>
          <a:stretch/>
        </p:blipFill>
        <p:spPr>
          <a:xfrm>
            <a:off x="7558572" y="1923678"/>
            <a:ext cx="441252" cy="587988"/>
          </a:xfrm>
          <a:prstGeom prst="rect">
            <a:avLst/>
          </a:prstGeom>
        </p:spPr>
      </p:pic>
      <p:sp>
        <p:nvSpPr>
          <p:cNvPr id="4" name="Vývojový diagram: děrná páska 3"/>
          <p:cNvSpPr/>
          <p:nvPr/>
        </p:nvSpPr>
        <p:spPr>
          <a:xfrm>
            <a:off x="2915816" y="4155926"/>
            <a:ext cx="3096344" cy="72008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iz DUM Inf24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39502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33.3 Nové pojmy – operační systém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05958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= je základní programové vybavení počítače (software),</a:t>
            </a:r>
            <a:r>
              <a:rPr lang="cs-CZ" dirty="0" smtClean="0"/>
              <a:t>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které je zavedeno do paměti počítače při jeho startu a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zůstává v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činnosti až do jeho vypnutí.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Zajišťuje možnost ovládat PC,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vytvořit pro procesy stabilní aplikační rozhraní a přidělovat jim systémové zdroje.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Výrobci: Microsoft, Linux, Apple,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958" y="2931790"/>
            <a:ext cx="849694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Microsoft WINDOWS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ejrozšířenější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ěkteré verze nestabilní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lacený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ožnost spustit téměř všechny aplikace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editelem Steven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Ballmer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výkon a funkce</a:t>
            </a:r>
          </a:p>
        </p:txBody>
      </p:sp>
      <p:sp>
        <p:nvSpPr>
          <p:cNvPr id="6" name="Tlačítko akce: Informace 5">
            <a:hlinkClick r:id="rId3" highlightClick="1"/>
          </p:cNvPr>
          <p:cNvSpPr/>
          <p:nvPr/>
        </p:nvSpPr>
        <p:spPr>
          <a:xfrm>
            <a:off x="3923928" y="2347952"/>
            <a:ext cx="744934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43781"/>
            <a:ext cx="3230934" cy="201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26" y="339502"/>
            <a:ext cx="8229600" cy="58767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33.4 Operační systémy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6512" y="843558"/>
            <a:ext cx="8856984" cy="2862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různé distribuce 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Ubuntu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OpenSuse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, Fedora, </a:t>
            </a:r>
            <a:r>
              <a:rPr lang="cs-CZ" i="1" dirty="0" err="1">
                <a:latin typeface="Times New Roman" pitchFamily="18" charset="0"/>
                <a:cs typeface="Times New Roman" pitchFamily="18" charset="0"/>
              </a:rPr>
              <a:t>Mandriva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u="sng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darma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volně šiřitelný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užíván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také v jednoúčelových zařízeních,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mobilních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telefonech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či osobních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počítačích</a:t>
            </a:r>
            <a:endParaRPr lang="cs-CZ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askot tučňák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Tux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inimum virů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ůzné vzhledy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ětší stabilita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oftware: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Gimp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OpenOffice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Firefox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Chrome, VLC, 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81" y="3970701"/>
            <a:ext cx="882277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Apple Mac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 počítače Macintosh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(Leopard, Leon, ….)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vzhled a grafika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upload.wikimedia.org/wikipedia/commons/thumb/3/35/Tux.svg/2000px-Tux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1" y="2319989"/>
            <a:ext cx="720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upload.wikimedia.org/wikipedia/en/a/ab/Appl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08" y="4270459"/>
            <a:ext cx="7207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upload.wikimedia.org/wikipedia/en/8/82/Snow_Leopard_Deskt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07841"/>
            <a:ext cx="3779912" cy="236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66285"/>
            <a:ext cx="3779912" cy="22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33.5 Cvičení – odpověz na otázky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91556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Který operační systém používat?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Rozhoduje-li: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11560" y="1614288"/>
            <a:ext cx="2448272" cy="45340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ýkon a funkce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611560" y="2262360"/>
            <a:ext cx="2448272" cy="45340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zhled a grafika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611560" y="2910432"/>
            <a:ext cx="2448272" cy="45340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ena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283968" y="1561897"/>
            <a:ext cx="1872208" cy="505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WINDOWS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283968" y="2211710"/>
            <a:ext cx="1872208" cy="505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MAC OS X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279206" y="2858041"/>
            <a:ext cx="1876970" cy="505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LINUX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496" y="3726396"/>
            <a:ext cx="90487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lvl="1" indent="-358775" algn="just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Zjisti, jestli operační systém, který máš v počítači, je aktuální, tzn. je naistalována poslední verze. (Ovládací panely -&gt; Systém -&gt; Windows Update)</a:t>
            </a:r>
          </a:p>
          <a:p>
            <a:pPr marL="358775" lvl="1" indent="-358775" algn="just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Pokud systém vyžaduje aktualizaci, proveď ji.</a:t>
            </a:r>
          </a:p>
          <a:p>
            <a:pPr marL="358775" lvl="1" indent="-358775" algn="just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Restartuj počítač, pokud to instalace vyžaduje.</a:t>
            </a:r>
          </a:p>
          <a:p>
            <a:pPr lvl="1" algn="just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t="14485" r="40410" b="73177"/>
          <a:stretch/>
        </p:blipFill>
        <p:spPr bwMode="auto">
          <a:xfrm>
            <a:off x="4572000" y="4265005"/>
            <a:ext cx="4440188" cy="73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20801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33.6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98757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BIOS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používá se hlavně při startu počítače pro konfiguraci připojených hardwarových zařízení a následnému zavedení operačního systému.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9902" y="1970971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BOOTOVÁNÍ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 zavádění operačního systému.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2834" y="2427734"/>
            <a:ext cx="425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PLUG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PLAY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rozpoznává nový hardware       a automaticky ho instaluje  (foťák,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flashka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MP3přehrávač, …).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0" y="3260791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19902" y="3363838"/>
            <a:ext cx="8844586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Může být na 1 počítači nainstalováno více operačních systémů najednou?</a:t>
            </a:r>
          </a:p>
          <a:p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Zjisti minimální hardwarové požadavky na instalaci WINDOWS 8.</a:t>
            </a:r>
          </a:p>
          <a:p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Frekvence procesoru:</a:t>
            </a:r>
          </a:p>
          <a:p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Kapacita operační paměti:</a:t>
            </a:r>
          </a:p>
          <a:p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Volné místo na disku:</a:t>
            </a:r>
            <a:endParaRPr lang="cs-CZ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atelierdk.files.wordpress.com/2009/01/bios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0" b="45394"/>
          <a:stretch/>
        </p:blipFill>
        <p:spPr bwMode="auto">
          <a:xfrm>
            <a:off x="4258413" y="1647695"/>
            <a:ext cx="2526837" cy="13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.howtogeek.com/wp-content/uploads/2011/03/bi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4779"/>
            <a:ext cx="2505662" cy="17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514" y="22568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33.7 CLIL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7664" y="978282"/>
            <a:ext cx="57606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My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of Desktop Showing Right Mouse Button Menu, Highligting Properties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5524"/>
            <a:ext cx="34956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pisek se šipkou dolů 4"/>
          <p:cNvSpPr/>
          <p:nvPr/>
        </p:nvSpPr>
        <p:spPr>
          <a:xfrm>
            <a:off x="2339752" y="1419622"/>
            <a:ext cx="2880320" cy="122413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icon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.“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e of System Properties Window, Where Windows Version Can be F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3" y="2295524"/>
            <a:ext cx="2388742" cy="284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pisek se šipkou dolů 6"/>
          <p:cNvSpPr/>
          <p:nvPr/>
        </p:nvSpPr>
        <p:spPr>
          <a:xfrm>
            <a:off x="5868144" y="1419622"/>
            <a:ext cx="2880320" cy="122413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shown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pisek se šipkou dolů 10"/>
          <p:cNvSpPr/>
          <p:nvPr/>
        </p:nvSpPr>
        <p:spPr>
          <a:xfrm>
            <a:off x="29914" y="1419622"/>
            <a:ext cx="1805782" cy="122413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icon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picture of My Comput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0" y="3075806"/>
            <a:ext cx="6667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805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33.8 Test – Operační systém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927402"/>
              </p:ext>
            </p:extLst>
          </p:nvPr>
        </p:nvGraphicFramePr>
        <p:xfrm>
          <a:off x="426368" y="1059582"/>
          <a:ext cx="8291264" cy="31760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2816"/>
                <a:gridCol w="2113992"/>
                <a:gridCol w="2031640"/>
                <a:gridCol w="2072816"/>
              </a:tblGrid>
              <a:tr h="1431077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Co je operační systém?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pevný disk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základní programové vybavení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RAM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počítačová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sestava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 startAt="2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Který z programů je operační systém?</a:t>
                      </a:r>
                    </a:p>
                    <a:p>
                      <a:pPr marL="228600" indent="-228600">
                        <a:buAutoNum type="arabicParenR" startAt="2"/>
                      </a:pPr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NOD 32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Microsoft Office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Windows XP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Commander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3) Jaká je běžná zkratka operačního systému?</a:t>
                      </a:r>
                    </a:p>
                    <a:p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PC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WM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MC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4) Co nepatří mezi operační systémy?</a:t>
                      </a:r>
                    </a:p>
                    <a:p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Windows XP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Mac OS X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Linux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OpenOffice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431077"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Který z operačních systémů je zdarma?</a:t>
                      </a:r>
                    </a:p>
                    <a:p>
                      <a:endParaRPr lang="cs-CZ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Windows 7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Windows 8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Linux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Mac OS X</a:t>
                      </a:r>
                      <a:endParaRPr lang="cs-CZ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Kdo je ředitelem společnosti Microsoft?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Steven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Ballmer</a:t>
                      </a:r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Bill Gates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Mark </a:t>
                      </a:r>
                      <a:r>
                        <a:rPr lang="cs-CZ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Zuckerberg</a:t>
                      </a:r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Tim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Cook</a:t>
                      </a:r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 Který operační systém je na nejlepší grafické úrovni?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Windows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Linux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Mac Apple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Android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8) Co je maskotem Linuxu?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76325" indent="0">
                        <a:buFont typeface="+mj-lt"/>
                        <a:buNone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arenR" startAt="3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076325">
                        <a:buFont typeface="+mj-lt"/>
                        <a:buNone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</a:p>
                    <a:p>
                      <a:pPr marL="228600" indent="-228600">
                        <a:buFont typeface="+mj-lt"/>
                        <a:buAutoNum type="alphaLcParenR" startAt="4"/>
                      </a:pPr>
                      <a:endParaRPr lang="cs-CZ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 startAt="4"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3" y="4385306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32053"/>
              </p:ext>
            </p:extLst>
          </p:nvPr>
        </p:nvGraphicFramePr>
        <p:xfrm>
          <a:off x="2482563" y="4410015"/>
          <a:ext cx="2351584" cy="5581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  <a:gridCol w="587896"/>
              </a:tblGrid>
              <a:tr h="321975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3b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4d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5c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6a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7c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upload.wikimedia.org/wikipedia/en/a/ab/Apple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12" y="2695940"/>
            <a:ext cx="507300" cy="6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upload.wikimedia.org/wikipedia/commons/thumb/3/35/Tux.svg/2000px-Tux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51" y="2833662"/>
            <a:ext cx="506536" cy="5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encrypted-tbn0.gstatic.com/images?q=tbn:ANd9GcTM3lKgGfkk_yxxXri8eGjEf7IG41rmzXzGS1u3pHZaeHP5oGJ5L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9" b="94643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50" y="3363838"/>
            <a:ext cx="811807" cy="8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uška\AppData\Local\Microsoft\Windows\Temporary Internet Files\Content.IE5\E1P1MJAM\MC90011135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85" y="3421135"/>
            <a:ext cx="1024269" cy="75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30063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marL="0" indent="0">
              <a:buNone/>
            </a:pP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http://dum.rvp.cz/materialy/operacni-system.html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3, 4, 5, 8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http://thepratheesh.blogspot.cz/2012/12/ms-dos.html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http://swiki.net/tag/windows-8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http://yash1229.wordpress.com/2011/03/18/mac-or-pc/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http://cs.wikipedia.org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http://dum.rvp.cz/materialy/linux-prvni-seznameni.html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1, 3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http://www.nycourts.gov/howdoi/os-name.shtml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http://www.howtogeek.com/56958/htg-explains-how-uefi-will-replace-the-bios/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http://www.zs-habrmanova.cz/wp-content/uploads/2012/08/729_operacni-system.pdf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1, 8</a:t>
            </a: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800</Words>
  <Application>Microsoft Office PowerPoint</Application>
  <PresentationFormat>Předvádění na obrazovce (16:9)</PresentationFormat>
  <Paragraphs>171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33.2 Co už známe – Instalace softwaru</vt:lpstr>
      <vt:lpstr>33.3 Nové pojmy – operační systém</vt:lpstr>
      <vt:lpstr>33.4 Operační systémy</vt:lpstr>
      <vt:lpstr>33.5 Cvičení – odpověz na otázky</vt:lpstr>
      <vt:lpstr>33.6 Pro šikovné</vt:lpstr>
      <vt:lpstr>33.7 CLIL – Operating System </vt:lpstr>
      <vt:lpstr>33.8 Test – Operační systém 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138</cp:revision>
  <dcterms:created xsi:type="dcterms:W3CDTF">2011-02-27T12:08:40Z</dcterms:created>
  <dcterms:modified xsi:type="dcterms:W3CDTF">2013-06-17T19:47:18Z</dcterms:modified>
</cp:coreProperties>
</file>