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688" autoAdjust="0"/>
  </p:normalViewPr>
  <p:slideViewPr>
    <p:cSldViewPr>
      <p:cViewPr>
        <p:scale>
          <a:sx n="90" d="100"/>
          <a:sy n="90" d="100"/>
        </p:scale>
        <p:origin x="-810" y="-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B2CEA-80C0-4798-B8E9-EFE9664E39F1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20B29-4EF9-4E71-9C2C-33F5E7F9C6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3028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A9DE0-8411-49E2-AAA1-1A3573270728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05487-ACC9-47AA-9F42-19E6E5F768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2869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02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05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47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1977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66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878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4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29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62D2-D106-481D-A016-33AF6FA7F2D2}" type="datetime1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94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B1ED-DB3B-4D11-B0A9-E843416438BD}" type="datetime1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96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CBE2-35A6-4BFE-81A4-CDD7D7AA18C4}" type="datetime1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45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8B1-5CAA-49D2-81F8-7A4E7AE57B04}" type="datetime1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0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783C-1881-4CE7-A5CC-4E6A1674235E}" type="datetime1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48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0A61-B20B-4C2F-8226-E5779C0A7C0A}" type="datetime1">
              <a:rPr lang="cs-CZ" smtClean="0"/>
              <a:t>25.3.2013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26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5687-B5FB-4E68-9AB6-6FE55DD3DC83}" type="datetime1">
              <a:rPr lang="cs-CZ" smtClean="0"/>
              <a:t>25.3.2013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82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460A-B9B9-4D6C-9974-6D44A5AA017B}" type="datetime1">
              <a:rPr lang="cs-CZ" smtClean="0"/>
              <a:t>25.3.2013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16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22C3-C02C-4400-956A-9983EDD07E23}" type="datetime1">
              <a:rPr lang="cs-CZ" smtClean="0"/>
              <a:t>25.3.2013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18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1CFD-308C-4C2F-A4A8-3BD35F036F9B}" type="datetime1">
              <a:rPr lang="cs-CZ" smtClean="0"/>
              <a:t>25.3.2013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59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5541-20E9-4365-AD0E-970E03FF4DD3}" type="datetime1">
              <a:rPr lang="cs-CZ" smtClean="0"/>
              <a:t>25.3.2013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98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35C9B-89CA-4C24-B521-5A12DCAA3D5E}" type="datetime1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47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mapy.cz/" TargetMode="External"/><Relationship Id="rId7" Type="http://schemas.openxmlformats.org/officeDocument/2006/relationships/hyperlink" Target="http://www.maps.google.c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amapy.centrum.cz/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intl/cs/earth/download/ge/agree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google.com/earth/index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t&amp;rct=j&amp;q=&amp;esrc=s&amp;source=web&amp;cd=1&amp;ved=0CC0QFjAA&amp;url=http://sites.fcps.org/trt/sites/default/files/New%207%20Wonders%20of%20the%20World.kmz&amp;ei=4jIjUcurEcmn4ATgpIGQDA&amp;usg=AFQjCNG-qvZA9LtQvCBDNE1-nG_ptaHLXA&amp;bvm=bv.42553238,d.Yms&amp;cad=rj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intl/cs/earth/learn/beginner.html#tab=historical-imager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mapy.centrum.cz/" TargetMode="External"/><Relationship Id="rId7" Type="http://schemas.openxmlformats.org/officeDocument/2006/relationships/hyperlink" Target="http://serc.carleton.edu/images/eyesinthesky2/week12/launch_google_earth.jpg" TargetMode="External"/><Relationship Id="rId2" Type="http://schemas.openxmlformats.org/officeDocument/2006/relationships/hyperlink" Target="http://www.mapy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um.rvp.cz/materialy/7-divu-sveta.html" TargetMode="External"/><Relationship Id="rId5" Type="http://schemas.openxmlformats.org/officeDocument/2006/relationships/hyperlink" Target="http://www.google.cz/intl/cs/earth/download/ge/agree.html" TargetMode="External"/><Relationship Id="rId4" Type="http://schemas.openxmlformats.org/officeDocument/2006/relationships/hyperlink" Target="http://www.maps.google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29"/>
          <p:cNvSpPr txBox="1"/>
          <p:nvPr/>
        </p:nvSpPr>
        <p:spPr>
          <a:xfrm>
            <a:off x="-21286" y="4658752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Marie Makovská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30" y="4658752"/>
            <a:ext cx="3061970" cy="48474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-21286" y="26749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31.1 Google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Earth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7504" y="861560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= trojrozměrná grafická aplikace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rohlížení Země jako ze satelitu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éměř naprostá aktuálnost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ostupný zdarma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3D prohlídka vodního dna i povrchu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3D modely větších měst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obrazení cesty podle údajů z GPS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istorické mapy Země z různých období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irtuální globus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nímky Marsu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ožnost podívat se pod hladinu oceánu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ohyby živočichů na moři i na souši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Trojrozm&amp;ecaron;rné budov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27" y="3462367"/>
            <a:ext cx="211455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istorické sním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10" y="3462367"/>
            <a:ext cx="211455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8"/>
          <a:stretch/>
        </p:blipFill>
        <p:spPr bwMode="auto">
          <a:xfrm>
            <a:off x="4227236" y="624111"/>
            <a:ext cx="4881268" cy="254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Google Earth pro stolní po&amp;ccaron;íta&amp;ccaron;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276" l="6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2774"/>
            <a:ext cx="2073579" cy="105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82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0151" y="470016"/>
            <a:ext cx="2916832" cy="445550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.10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455379"/>
              </p:ext>
            </p:extLst>
          </p:nvPr>
        </p:nvGraphicFramePr>
        <p:xfrm>
          <a:off x="971600" y="1171570"/>
          <a:ext cx="7272808" cy="237228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40918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Mgr. Marie Makovská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9. ročník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Google 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Earth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mapy na internetu, virtuální globus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718515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seznamuje s aplikací Google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Earth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</a:t>
                      </a:r>
                      <a:r>
                        <a:rPr lang="cs-CZ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jejím využitím.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4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7112" y="27434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31.2 Co už známe – Mapy na internetu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4" y="915566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Už víme, že některé internetové servery zobrazují mapy a umožňují na nich vyhledávat libovolná místa v naší republice. Např.: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 b="6199"/>
          <a:stretch/>
        </p:blipFill>
        <p:spPr bwMode="auto">
          <a:xfrm>
            <a:off x="107504" y="1503244"/>
            <a:ext cx="288032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1" b="5960"/>
          <a:stretch/>
        </p:blipFill>
        <p:spPr bwMode="auto">
          <a:xfrm>
            <a:off x="3059832" y="1498427"/>
            <a:ext cx="280831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3" b="5660"/>
          <a:stretch/>
        </p:blipFill>
        <p:spPr bwMode="auto">
          <a:xfrm>
            <a:off x="5940152" y="1491630"/>
            <a:ext cx="2992836" cy="188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51520" y="3435846"/>
            <a:ext cx="8496944" cy="203132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Tyto servery nabízejí: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nteraktivní mapy s možností vyhledávání ulic, sídel a dalších objektů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ákladní popisné informace, ale také např. dokážou vyhledat autobusové a vlakové spojení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jistí vzdálenost mezi vybranými městy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istorické mapy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irtuální procházky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atelitní snímky</a:t>
            </a:r>
          </a:p>
          <a:p>
            <a:pPr marL="285750" indent="-285750">
              <a:buFont typeface="Wingdings" pitchFamily="2" charset="2"/>
              <a:buChar char="ü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314990"/>
            <a:ext cx="8229600" cy="672584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31.3 Nové pojmy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44240" y="832520"/>
            <a:ext cx="4931816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Vrstva Oceán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Můžeme zde: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onořit se pod hladinu – nejhlubší část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koumat oceán –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National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Geographic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BBC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ozvědět se o změně klimatu a ohrožených druzích v oceánu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rohlédnout si vraky lodí (Titanic), oblíbené lokality surfařů a cestovatelů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rozkoumat nejhlubší část v oceánu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ustit si plavbu žraloka obrovského – Jihovýchodní Asie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odívat se na záběry potápěče ve Středozemním moři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rohlédnout si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Davidsonovu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podmořskou horu</a:t>
            </a:r>
          </a:p>
          <a:p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148064" y="4261033"/>
            <a:ext cx="390212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Letecký simulátor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umožňuje ovládat simulované letadlo, a to buď pomocí myši, nebo jiného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ovladače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148064" y="771550"/>
            <a:ext cx="3902124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Vrstva Vesmír: Google </a:t>
            </a:r>
            <a:r>
              <a:rPr lang="cs-CZ" sz="1600" b="1" u="sng" dirty="0" err="1" smtClean="0">
                <a:latin typeface="Times New Roman" pitchFamily="18" charset="0"/>
                <a:cs typeface="Times New Roman" pitchFamily="18" charset="0"/>
              </a:rPr>
              <a:t>Sky</a:t>
            </a:r>
            <a:endParaRPr lang="cs-CZ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ežim obloha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ouhvězdí Andromeda, fáze Měsíce, …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2) pohyb po Marsu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3) pohyb po Měsíci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Apollo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videa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Oceá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2259"/>
            <a:ext cx="2095500" cy="89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&amp;ecaron;sí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1527621"/>
            <a:ext cx="211455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Ma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27734"/>
            <a:ext cx="211455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148064" y="3427135"/>
            <a:ext cx="388843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Google Art </a:t>
            </a:r>
            <a:r>
              <a:rPr lang="cs-CZ" sz="1600" b="1" u="sng" dirty="0" err="1" smtClean="0">
                <a:latin typeface="Times New Roman" pitchFamily="18" charset="0"/>
                <a:cs typeface="Times New Roman" pitchFamily="18" charset="0"/>
              </a:rPr>
              <a:t>project</a:t>
            </a:r>
            <a:endParaRPr lang="cs-CZ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= nabízí prohlídky řady významných galerií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59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3" grpId="0" animBg="1"/>
      <p:bldP spid="6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22002"/>
            <a:ext cx="8229600" cy="42155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31.4 Google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Earth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093514" y="496292"/>
            <a:ext cx="105048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3"/>
              </a:rPr>
              <a:t>Stáhnout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Google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Earth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843558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Veškeré informace o programu, odkaz na stáhnutí, nápovědu, výukové materiály, …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najdete zde: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8"/>
          <a:stretch/>
        </p:blipFill>
        <p:spPr bwMode="auto">
          <a:xfrm>
            <a:off x="1187624" y="1160762"/>
            <a:ext cx="6862878" cy="304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7504" y="4245937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Instalace není nijak uživatelsky náročná. Program zabírá necelých 22 MB. Vstupy můžeš zadávat ve formátu adres, souřadnic nebo jednoduše brouzdat myší. Ovládání je pak zcela intuitivní.</a:t>
            </a:r>
          </a:p>
        </p:txBody>
      </p:sp>
    </p:spTree>
    <p:extLst>
      <p:ext uri="{BB962C8B-B14F-4D97-AF65-F5344CB8AC3E}">
        <p14:creationId xmlns:p14="http://schemas.microsoft.com/office/powerpoint/2010/main" val="60332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20233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31.5 Cvičení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718701"/>
            <a:ext cx="84969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Zkus najít svoje bydliště a napiš souřadnice. Co je na snímku jinak než v současné realitě?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 na Holešovickém výstavišti v Praze zachycena Matějská pouť?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Staroměstské náměstí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Historie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rozdíly 13. duben 2007 a letos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Jaké je počasí v Paříži?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Napiš souřadnice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Eiffelovy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věže.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Změř pomocí pravítka délku Karlova mostu v metrech a v palcích.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Kolik je to km od  nejvýchodnějšího bodu ČR do nejsevernějšího bodu?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Najdi rozhlednu Zlatý Chlum a napiš, kolik má metrů a kde leží.</a:t>
            </a:r>
            <a:endParaRPr lang="cs-CZ" sz="16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arenR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Vypiš momentální teplotní rozdíly Island x Sydney.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Napiš souřadnice, kde se potopil Titanic.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Heraklion – Napiš co nejpřesněji, kde se nachází a co to je.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 režimu obloha najdi: Mléčnou dráhu, galaxii Malá medvědice, Polárku, svoje znamení.</a:t>
            </a:r>
          </a:p>
          <a:p>
            <a:pPr marL="342900" indent="-342900">
              <a:buFont typeface="+mj-lt"/>
              <a:buAutoNum type="arabicParenR"/>
            </a:pPr>
            <a:endParaRPr lang="cs-CZ" sz="16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2"/>
          <a:stretch/>
        </p:blipFill>
        <p:spPr bwMode="auto">
          <a:xfrm>
            <a:off x="251520" y="3738338"/>
            <a:ext cx="3049897" cy="135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8"/>
          <a:stretch/>
        </p:blipFill>
        <p:spPr bwMode="auto">
          <a:xfrm>
            <a:off x="5796959" y="3732680"/>
            <a:ext cx="3167529" cy="13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8348" y="411510"/>
            <a:ext cx="8229600" cy="494765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31.6 Pro šikovné – Google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Earth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– 7 divů světa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40150" y="133814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843558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Stáhni si a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 programu Google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Earth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otevři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vrstvu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3"/>
              </a:rPr>
              <a:t>7_world_wonder­s.kmz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. Vrstva se okamžitě objeví v levém sloupci, v záložce místa. Dvojkliky na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fialové špendlíčky          najdi 7 divů světa a zaznamenej do mapy, dopiš jejich názvy. Doporučuji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zapnout si v záložce Vrstvy – Prostorově zobrazené budovy.</a:t>
            </a:r>
          </a:p>
        </p:txBody>
      </p:sp>
      <p:pic>
        <p:nvPicPr>
          <p:cNvPr id="1026" name="obrázek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08" y="1951385"/>
            <a:ext cx="8573272" cy="319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brázek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302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1" y="3075806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Čárový popisek 1 3"/>
          <p:cNvSpPr/>
          <p:nvPr/>
        </p:nvSpPr>
        <p:spPr>
          <a:xfrm>
            <a:off x="452313" y="3791049"/>
            <a:ext cx="1164832" cy="288032"/>
          </a:xfrm>
          <a:prstGeom prst="borderCallout1">
            <a:avLst>
              <a:gd name="adj1" fmla="val -10110"/>
              <a:gd name="adj2" fmla="val 46240"/>
              <a:gd name="adj3" fmla="val -166002"/>
              <a:gd name="adj4" fmla="val 9126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Chichen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Itza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, Mexiko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rázek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55926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Čárový popisek 1 11"/>
          <p:cNvSpPr/>
          <p:nvPr/>
        </p:nvSpPr>
        <p:spPr>
          <a:xfrm>
            <a:off x="2931838" y="4587974"/>
            <a:ext cx="1164832" cy="288032"/>
          </a:xfrm>
          <a:prstGeom prst="borderCallout1">
            <a:avLst>
              <a:gd name="adj1" fmla="val -10110"/>
              <a:gd name="adj2" fmla="val 46240"/>
              <a:gd name="adj3" fmla="val -69848"/>
              <a:gd name="adj4" fmla="val -3554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Ježíš Spasitel,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Brazilie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obrázek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1466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Čárový popisek 1 14"/>
          <p:cNvSpPr/>
          <p:nvPr/>
        </p:nvSpPr>
        <p:spPr>
          <a:xfrm>
            <a:off x="2411760" y="2571750"/>
            <a:ext cx="1164832" cy="288032"/>
          </a:xfrm>
          <a:prstGeom prst="borderCallout1">
            <a:avLst>
              <a:gd name="adj1" fmla="val -10110"/>
              <a:gd name="adj2" fmla="val 46240"/>
              <a:gd name="adj3" fmla="val 82467"/>
              <a:gd name="adj4" fmla="val 1510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Koloseum, Itálie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obrázek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98" y="3023409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Čárový popisek 1 16"/>
          <p:cNvSpPr/>
          <p:nvPr/>
        </p:nvSpPr>
        <p:spPr>
          <a:xfrm>
            <a:off x="5141712" y="3672450"/>
            <a:ext cx="1164832" cy="288032"/>
          </a:xfrm>
          <a:prstGeom prst="borderCallout1">
            <a:avLst>
              <a:gd name="adj1" fmla="val -10110"/>
              <a:gd name="adj2" fmla="val 46240"/>
              <a:gd name="adj3" fmla="val -149909"/>
              <a:gd name="adj4" fmla="val 599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Taj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Mahal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, Indie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obrázek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64143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Čárový popisek 1 18"/>
          <p:cNvSpPr/>
          <p:nvPr/>
        </p:nvSpPr>
        <p:spPr>
          <a:xfrm>
            <a:off x="7020272" y="2902074"/>
            <a:ext cx="1164832" cy="288032"/>
          </a:xfrm>
          <a:prstGeom prst="borderCallout1">
            <a:avLst>
              <a:gd name="adj1" fmla="val -10110"/>
              <a:gd name="adj2" fmla="val 46240"/>
              <a:gd name="adj3" fmla="val 66249"/>
              <a:gd name="adj4" fmla="val -4229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Velká Čínská zeď, Čína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obrázek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075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Čárový popisek 1 20"/>
          <p:cNvSpPr/>
          <p:nvPr/>
        </p:nvSpPr>
        <p:spPr>
          <a:xfrm>
            <a:off x="3385061" y="4011910"/>
            <a:ext cx="1164832" cy="288032"/>
          </a:xfrm>
          <a:prstGeom prst="borderCallout1">
            <a:avLst>
              <a:gd name="adj1" fmla="val -10110"/>
              <a:gd name="adj2" fmla="val 46240"/>
              <a:gd name="adj3" fmla="val -353611"/>
              <a:gd name="adj4" fmla="val 1181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Petra, Jordánsko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obrázek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700" y="3840576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Čárový popisek 1 22"/>
          <p:cNvSpPr/>
          <p:nvPr/>
        </p:nvSpPr>
        <p:spPr>
          <a:xfrm>
            <a:off x="856362" y="4515966"/>
            <a:ext cx="1164832" cy="288032"/>
          </a:xfrm>
          <a:prstGeom prst="borderCallout1">
            <a:avLst>
              <a:gd name="adj1" fmla="val -10110"/>
              <a:gd name="adj2" fmla="val 46240"/>
              <a:gd name="adj3" fmla="val -166851"/>
              <a:gd name="adj4" fmla="val 936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Machu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Picchu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, Peru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064388" y="1502412"/>
            <a:ext cx="82809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Řešení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2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ul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885035"/>
              </p:ext>
            </p:extLst>
          </p:nvPr>
        </p:nvGraphicFramePr>
        <p:xfrm>
          <a:off x="179512" y="996662"/>
          <a:ext cx="4612418" cy="402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8630"/>
                <a:gridCol w="2089882"/>
                <a:gridCol w="2053906"/>
              </a:tblGrid>
              <a:tr h="301643"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Czech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English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GOOGLE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ZEMĚ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SKY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HLEDAT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WEATHER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GALERIE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OCEAN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MÍSTA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ROAD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DALŠÍ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08" y="267494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31.7 CLIL – Google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Earth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Informatics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Maruška\AppData\Local\Microsoft\Windows\Temporary Internet Files\Content.IE5\MYE2NK09\MC900241435[1].wm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19622"/>
            <a:ext cx="708448" cy="65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04048" y="549098"/>
            <a:ext cx="409532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zech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nglish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dictionary</a:t>
            </a:r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Fill in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missing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serc.carleton.edu/images/eyesinthesky2/week12/launch_google_ear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628" y="2198054"/>
            <a:ext cx="4144868" cy="274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172806"/>
              </p:ext>
            </p:extLst>
          </p:nvPr>
        </p:nvGraphicFramePr>
        <p:xfrm>
          <a:off x="179512" y="996662"/>
          <a:ext cx="4612418" cy="402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8630"/>
                <a:gridCol w="2089882"/>
                <a:gridCol w="2053906"/>
              </a:tblGrid>
              <a:tr h="301643"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Czech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English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Satelitní</a:t>
                      </a:r>
                      <a:endParaRPr lang="cs-CZ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SATELLITE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ZEMĚ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Earth</a:t>
                      </a:r>
                      <a:endParaRPr lang="cs-CZ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Obloha</a:t>
                      </a:r>
                      <a:endParaRPr lang="cs-CZ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SKY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NAJÍT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Find</a:t>
                      </a:r>
                      <a:endParaRPr lang="cs-CZ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Počasí</a:t>
                      </a:r>
                      <a:endParaRPr lang="cs-CZ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WEATHER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GALERIE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Gallery</a:t>
                      </a:r>
                      <a:endParaRPr lang="cs-CZ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Oceán</a:t>
                      </a:r>
                      <a:endParaRPr lang="cs-CZ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OCEAN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MÍSTA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Places</a:t>
                      </a:r>
                      <a:endParaRPr lang="cs-CZ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Silnice</a:t>
                      </a:r>
                      <a:endParaRPr lang="cs-CZ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ROAD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DALŠÍ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More</a:t>
                      </a:r>
                      <a:endParaRPr lang="cs-CZ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Šipka doleva 13"/>
          <p:cNvSpPr/>
          <p:nvPr/>
        </p:nvSpPr>
        <p:spPr>
          <a:xfrm>
            <a:off x="5220072" y="1419622"/>
            <a:ext cx="1679431" cy="527013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i="1" dirty="0" err="1" smtClean="0">
                <a:latin typeface="Times New Roman" pitchFamily="18" charset="0"/>
                <a:cs typeface="Times New Roman" pitchFamily="18" charset="0"/>
              </a:rPr>
              <a:t>Solution</a:t>
            </a:r>
            <a:endParaRPr lang="cs-CZ" sz="1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7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31.8 Test – Google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Earth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311826"/>
              </p:ext>
            </p:extLst>
          </p:nvPr>
        </p:nvGraphicFramePr>
        <p:xfrm>
          <a:off x="395536" y="1221764"/>
          <a:ext cx="8291264" cy="31433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72816"/>
                <a:gridCol w="2113992"/>
                <a:gridCol w="2031640"/>
                <a:gridCol w="2072816"/>
              </a:tblGrid>
              <a:tr h="156601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1) Najdi</a:t>
                      </a:r>
                      <a:r>
                        <a:rPr lang="cs-CZ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naši školu a spočítej, kolik stojí aut před školou?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endParaRPr lang="cs-CZ" sz="11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cs-CZ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2) Jaké jsou GPS souřadnice Děčínského Sněžníku?</a:t>
                      </a:r>
                    </a:p>
                    <a:p>
                      <a:endParaRPr lang="cs-CZ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0⁰47´ S 14⁰06´ V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⁰47´ S 17⁰06´ V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0⁰47´ S 20⁰06´ V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⁰47´ S 30⁰06´ V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endParaRPr lang="cs-CZ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3) V jaké zemi se</a:t>
                      </a:r>
                      <a:r>
                        <a:rPr lang="cs-CZ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nachází původní koncentrační tábor Osvětim</a:t>
                      </a:r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Německo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Polsko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Slovensko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ČR</a:t>
                      </a:r>
                    </a:p>
                    <a:p>
                      <a:pPr marL="228600" indent="-228600">
                        <a:buAutoNum type="alphaLcParenR"/>
                      </a:pPr>
                      <a:endParaRPr lang="cs-CZ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4) Co je</a:t>
                      </a:r>
                      <a:r>
                        <a:rPr lang="cs-CZ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kde je </a:t>
                      </a:r>
                      <a:r>
                        <a:rPr lang="cs-CZ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Carcassonne</a:t>
                      </a:r>
                      <a:r>
                        <a:rPr lang="cs-CZ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endParaRPr lang="cs-CZ" sz="11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fjord v Norsku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jezero ve Finsku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hrad ve Francii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mrakodrap v Londýně</a:t>
                      </a:r>
                      <a:endParaRPr lang="cs-CZ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1431077">
                <a:tc>
                  <a:txBody>
                    <a:bodyPr/>
                    <a:lstStyle/>
                    <a:p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5) Jaké je přibližná délka Tyršova mostu v km?</a:t>
                      </a:r>
                    </a:p>
                    <a:p>
                      <a:endParaRPr lang="cs-CZ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cs-CZ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6) Lamanšský průliv odděluje země:</a:t>
                      </a:r>
                    </a:p>
                    <a:p>
                      <a:endParaRPr lang="cs-CZ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Anglie</a:t>
                      </a: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Francie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Francie, Španělsko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Dánsko, Švédsko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Itálie, Malta</a:t>
                      </a:r>
                      <a:endParaRPr lang="cs-CZ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7) V jakém moři leží</a:t>
                      </a:r>
                      <a:r>
                        <a:rPr lang="cs-CZ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nejhlubší část Tichého oceánu Mariánský příkop</a:t>
                      </a:r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endParaRPr lang="cs-CZ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Beringovo moře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Moře </a:t>
                      </a:r>
                      <a:r>
                        <a:rPr lang="cs-CZ" sz="11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Laptěvů</a:t>
                      </a:r>
                      <a:endParaRPr lang="cs-CZ" sz="11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Filipínské</a:t>
                      </a: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moře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Jihočínské moře</a:t>
                      </a:r>
                      <a:endParaRPr lang="cs-CZ" sz="11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8) Trasa</a:t>
                      </a:r>
                      <a:r>
                        <a:rPr lang="cs-CZ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Děčín – Lisabon autem, kolik je to km?</a:t>
                      </a:r>
                    </a:p>
                    <a:p>
                      <a:endParaRPr lang="cs-CZ" sz="11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1 236 km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2 819 km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3 562 km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4 127 km</a:t>
                      </a:r>
                      <a:endParaRPr lang="cs-CZ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8" name="TextovéPole 10"/>
          <p:cNvSpPr txBox="1"/>
          <p:nvPr/>
        </p:nvSpPr>
        <p:spPr>
          <a:xfrm>
            <a:off x="353413" y="4569972"/>
            <a:ext cx="213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Správné</a:t>
            </a:r>
            <a:r>
              <a:rPr lang="cs-CZ" sz="12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odpovědi</a:t>
            </a:r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cs-CZ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12"/>
          <p:cNvSpPr txBox="1"/>
          <p:nvPr/>
        </p:nvSpPr>
        <p:spPr>
          <a:xfrm>
            <a:off x="7020272" y="4586086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60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12939"/>
              </p:ext>
            </p:extLst>
          </p:nvPr>
        </p:nvGraphicFramePr>
        <p:xfrm>
          <a:off x="2339752" y="4515966"/>
          <a:ext cx="2351584" cy="472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7896"/>
                <a:gridCol w="587896"/>
                <a:gridCol w="587896"/>
                <a:gridCol w="587896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1c</a:t>
                      </a:r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2a</a:t>
                      </a:r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3b</a:t>
                      </a:r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4c</a:t>
                      </a:r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5c</a:t>
                      </a:r>
                      <a:endParaRPr lang="cs-CZ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6a</a:t>
                      </a:r>
                      <a:endParaRPr lang="cs-CZ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7c</a:t>
                      </a:r>
                      <a:endParaRPr lang="cs-CZ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8b</a:t>
                      </a:r>
                      <a:endParaRPr lang="cs-CZ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11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77155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Otevři si aplikaci Google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Earth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pomocí ní najdi správné odpovědi na následují test!</a:t>
            </a:r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179512" y="1221600"/>
            <a:ext cx="8784976" cy="264629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Zdroje: 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http://www.mapy.cz/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http://amapy.centrum.cz/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http://www.maps.google.cz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http://www.google.cz/intl/cs/earth/download/ge/agree.html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http://dum.rvp.cz/materialy/7-divu-sveta.html</a:t>
            </a:r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cs-CZ" sz="1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http://serc.carleton.edu/images/eyesinthesky2/week12/launch_google_earth.jpg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411510"/>
            <a:ext cx="4119802" cy="44555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 name="Hardwarové součásti PC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1828</TotalTime>
  <Words>1036</Words>
  <Application>Microsoft Office PowerPoint</Application>
  <PresentationFormat>Předvádění na obrazovce (16:9)</PresentationFormat>
  <Paragraphs>227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Hardwarové součásti PC</vt:lpstr>
      <vt:lpstr>Prezentace aplikace PowerPoint</vt:lpstr>
      <vt:lpstr>31.2 Co už známe – Mapy na internetu</vt:lpstr>
      <vt:lpstr>31.3 Nové pojmy</vt:lpstr>
      <vt:lpstr>31.4 Google Earth</vt:lpstr>
      <vt:lpstr>31.5 Cvičení</vt:lpstr>
      <vt:lpstr>31.6 Pro šikovné – Google Earth – 7 divů světa</vt:lpstr>
      <vt:lpstr>31.7 CLIL – Google Earth </vt:lpstr>
      <vt:lpstr>31.8 Test – Google Earth</vt:lpstr>
      <vt:lpstr>Prezentace aplikace PowerPoint</vt:lpstr>
      <vt:lpstr>Prezentace aplikace PowerPoint</vt:lpstr>
    </vt:vector>
  </TitlesOfParts>
  <Company>úča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1.1.</dc:title>
  <dc:creator>Marie Makovská</dc:creator>
  <cp:lastModifiedBy>krivankova</cp:lastModifiedBy>
  <cp:revision>158</cp:revision>
  <dcterms:created xsi:type="dcterms:W3CDTF">2011-02-27T12:08:40Z</dcterms:created>
  <dcterms:modified xsi:type="dcterms:W3CDTF">2013-03-25T19:19:55Z</dcterms:modified>
</cp:coreProperties>
</file>