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25.3.2013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stranky.cz/funkce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lovelysims.blog.cz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indows.microsoft.com/cs-CZ/windows-vista/Working-with-files-and-folders" TargetMode="External"/><Relationship Id="rId7" Type="http://schemas.openxmlformats.org/officeDocument/2006/relationships/hyperlink" Target="http://xchat.centrum.cz/~guest~/whoiswho/profile.php?uid=11201462&amp;part=18&amp;extra=w=s&amp;g=1&amp;t=0&amp;search_sex=-1&amp;search_age1=10&amp;search_age2=15&amp;search_region=0&amp;search_star=-1&amp;search_nick=&amp;search_photo=1&amp;search_cert=0&amp;search_online=0&amp;search_meet=0&amp;search_meetr=0&amp;search_zodiac=0&amp;search_dist=0&amp;search_album=0&amp;Button_Search=Hledat&amp;page=1&amp;offset=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profil.lide.cz/stepakopas/profil/" TargetMode="Externa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3" Type="http://schemas.openxmlformats.org/officeDocument/2006/relationships/hyperlink" Target="http://www.blog.cz/" TargetMode="External"/><Relationship Id="rId7" Type="http://schemas.openxmlformats.org/officeDocument/2006/relationships/hyperlink" Target="http://miniaplikace.blueboard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ne.webgarden.cz/" TargetMode="External"/><Relationship Id="rId11" Type="http://schemas.openxmlformats.org/officeDocument/2006/relationships/hyperlink" Target="http://makovska.blog.cz/" TargetMode="External"/><Relationship Id="rId5" Type="http://schemas.openxmlformats.org/officeDocument/2006/relationships/hyperlink" Target="http://www.webnode.cz/" TargetMode="External"/><Relationship Id="rId10" Type="http://schemas.openxmlformats.org/officeDocument/2006/relationships/hyperlink" Target="http://www.marymaky.estranky.cz/" TargetMode="External"/><Relationship Id="rId4" Type="http://schemas.openxmlformats.org/officeDocument/2006/relationships/hyperlink" Target="http://www.estranky.cz/" TargetMode="External"/><Relationship Id="rId9" Type="http://schemas.openxmlformats.org/officeDocument/2006/relationships/hyperlink" Target="http://www.toplist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blog.cz/registrace?from=hp-head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ovska.blog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niaplikace.blueboard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marymaky.estranky.cz/clanky/informatika-7.a/matematika---anketa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pravy.estranky.cz/" TargetMode="External"/><Relationship Id="rId3" Type="http://schemas.openxmlformats.org/officeDocument/2006/relationships/hyperlink" Target="http://www.estranky.cz/" TargetMode="External"/><Relationship Id="rId7" Type="http://schemas.openxmlformats.org/officeDocument/2006/relationships/hyperlink" Target="http://www.seznam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ne.webgarden.cz/" TargetMode="External"/><Relationship Id="rId11" Type="http://schemas.openxmlformats.org/officeDocument/2006/relationships/hyperlink" Target="http://www.blog.cz/" TargetMode="External"/><Relationship Id="rId5" Type="http://schemas.openxmlformats.org/officeDocument/2006/relationships/hyperlink" Target="http://www.webnode.cz/" TargetMode="External"/><Relationship Id="rId10" Type="http://schemas.openxmlformats.org/officeDocument/2006/relationships/hyperlink" Target="http://www.blog/" TargetMode="External"/><Relationship Id="rId4" Type="http://schemas.openxmlformats.org/officeDocument/2006/relationships/hyperlink" Target="http://www.wikipedia.cz/" TargetMode="External"/><Relationship Id="rId9" Type="http://schemas.openxmlformats.org/officeDocument/2006/relationships/hyperlink" Target="mailto:karolina@centrum.cz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tranky.cz/funkce/" TargetMode="External"/><Relationship Id="rId3" Type="http://schemas.openxmlformats.org/officeDocument/2006/relationships/hyperlink" Target="http://profil.lide.cz/stepakopas/profil/" TargetMode="External"/><Relationship Id="rId7" Type="http://schemas.openxmlformats.org/officeDocument/2006/relationships/hyperlink" Target="http://www.blog.cz/" TargetMode="External"/><Relationship Id="rId2" Type="http://schemas.openxmlformats.org/officeDocument/2006/relationships/hyperlink" Target="http://lovelysims.blog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orba-webu.cz/blog/" TargetMode="External"/><Relationship Id="rId5" Type="http://schemas.openxmlformats.org/officeDocument/2006/relationships/hyperlink" Target="http://xchat.centrum.cz/" TargetMode="External"/><Relationship Id="rId4" Type="http://schemas.openxmlformats.org/officeDocument/2006/relationships/hyperlink" Target="http://windows.microsoft.com/cs-CZ/windows-vista/Working-with-files-and-folders" TargetMode="External"/><Relationship Id="rId9" Type="http://schemas.openxmlformats.org/officeDocument/2006/relationships/hyperlink" Target="http://miniaplikace.blueboard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-7112" y="27434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 Jednoduché www stránky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392" y="908720"/>
            <a:ext cx="88604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Webovou stránku můžeme vytvořit několika způsoby: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využít nabídku různých poskytovatelů prostoru pro stránky (různé blogy, e-</a:t>
            </a:r>
            <a:r>
              <a:rPr lang="cs-CZ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stranky</a:t>
            </a: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webgarden</a:t>
            </a: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apod.) a vytvořit stránku pomocí jejich editorů, většinou bez potřeby znalosti HTML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vytvořit dokument v některé aplikaci určené pro Windows (např. Word, Excel apod.) a v této aplikaci dokument uložit jako webovou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stránku.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využít tzv. WYSIWYG editory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– Co vidíš, to dostaneš)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(např.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Frontpage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), které umožňují vytvořit stránku bez podrobné znalosti jazyka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HTML.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omocí zdrojové kódu v HTML, viz DUM INF28.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" b="5524"/>
          <a:stretch/>
        </p:blipFill>
        <p:spPr bwMode="auto">
          <a:xfrm>
            <a:off x="755576" y="2643758"/>
            <a:ext cx="3639208" cy="193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 b="5317"/>
          <a:stretch/>
        </p:blipFill>
        <p:spPr bwMode="auto">
          <a:xfrm>
            <a:off x="4698274" y="2641104"/>
            <a:ext cx="3618141" cy="19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151" y="542024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15780"/>
              </p:ext>
            </p:extLst>
          </p:nvPr>
        </p:nvGraphicFramePr>
        <p:xfrm>
          <a:off x="971600" y="1171570"/>
          <a:ext cx="7272808" cy="245272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Webové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stránky, www, blog, vlastní www stránky, tvorba www, weblogy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popisuje, 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jak vytvářet jednoduché 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webové stránky.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12" y="27434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27.2 Co už známe – co je potřeba k vytváření blogu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98757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Základní práce na PC: uložení, otevření, kopírování souborů, stahování z internetu 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Víme, co je adresář a složka – viz DUM Inf10.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Ovládáme webového prohlížeče.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Umíme psát v textovém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editoru - viz DUM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Inf6.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Zvládneme založit si vlastní profil na nějaké sociální síti.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Program Files (x86)\Microsoft Office\MEDIA\CAGCAT10\j0299125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99542"/>
            <a:ext cx="992252" cy="16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/>
        </p:blipFill>
        <p:spPr bwMode="auto">
          <a:xfrm>
            <a:off x="467544" y="2427734"/>
            <a:ext cx="3888432" cy="229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/>
        </p:blipFill>
        <p:spPr bwMode="auto">
          <a:xfrm>
            <a:off x="5065292" y="2427734"/>
            <a:ext cx="3885266" cy="229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7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14990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27.3 Nové pojmy – blog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824388"/>
            <a:ext cx="8712968" cy="43396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BLOG = WEB LOG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 webová stránka obsahující příspěvky autora = tzv. webový zápisník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lánky: vlastní internetové stránky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darma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nadné i bez znalosti webdesignu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+ možné komentáře návštěvníků blogu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Blog obsahuje periodicky řazené články (spoty, záznamy). 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možňuje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řadit záznamy do různých kategorií a automaticky vytváří archivy podle let a měsíců.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blog.cz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www.estranky.cz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www.webnode.cz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zone.webgarden.cz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Naučíme se do svého blogu vkládat: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lánky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nkety -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blueboard.cz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brázky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dkazy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dkaz na videoklip z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8"/>
              </a:rPr>
              <a:t>youtube.com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očítadla -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blueboard.cz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toplist.cz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52120" y="3237657"/>
            <a:ext cx="2664296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http://www.marymaky.estranky.cz/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68144" y="4321564"/>
            <a:ext cx="2664296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http://makovska.blog.cz/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4010"/>
            <a:ext cx="8229600" cy="42155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27.4 Jak založit svůj první blog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915566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Vyber si portál, na kterém si založíš svůj první blog, např.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http://www.blog.cz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Zaregistruj se. (Je-li vyžadováno, potvrď registraci e-mailem.)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Spusť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videoprůvodce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nebo se řiď průvodcem nastavení.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Zkus si napsat první článek: barevný, s obrázkem.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Založ si anketku.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Vlož si nějaké obrázky do galerie obrázků.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Nastav si vlastní originální design.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Nastav menu -&gt; položky menu. 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Prohlídni si svůj blog.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Přidej odkazy na oblíbené stránky.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8935" r="-179" b="6127"/>
          <a:stretch/>
        </p:blipFill>
        <p:spPr bwMode="auto">
          <a:xfrm>
            <a:off x="5079443" y="1995686"/>
            <a:ext cx="39055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35646"/>
            <a:ext cx="4659153" cy="29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27.5 Cvičení – založ si vlastní blog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496" y="915566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 bude stránka obsahovat: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inimálně 2 články – barevný s obrázky + komentář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ěkný design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alerie alespoň 5 fotek, obrázků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nketu, nějaké hlasy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 odkazy na oblíbené stránky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rofil – jen neosobní údaje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očítadlo – návštěvnost na úvodní stránce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ideoklip k tématu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92809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27.6 Pro šikovné – vylepši si svůj blog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59582"/>
            <a:ext cx="3456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 smtClean="0"/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Založ si další weblog na jiném portálu.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ropoj oba své blogy odkazy.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Porovnej na těchto portálech: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průvodce nastavením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technickou podporu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kolik prostoru nabízejí zdarma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ochranu proti spamům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množství vložených reklam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počet uživatelů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67944" y="105958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svůj blog pomocí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blueboard.cz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přidej: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anketu, počítadlo, chat, počasí.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t="3940" r="28702" b="5932"/>
          <a:stretch/>
        </p:blipFill>
        <p:spPr bwMode="auto">
          <a:xfrm>
            <a:off x="2843808" y="1707476"/>
            <a:ext cx="2174759" cy="27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5" t="3848" r="21581" b="6109"/>
          <a:stretch/>
        </p:blipFill>
        <p:spPr bwMode="auto">
          <a:xfrm>
            <a:off x="5220072" y="1596978"/>
            <a:ext cx="3358055" cy="32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3363838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Pošli kamarádům odkaz na tvůj blog a požádej je o komentář k některým tvým článkům.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30763"/>
              </p:ext>
            </p:extLst>
          </p:nvPr>
        </p:nvGraphicFramePr>
        <p:xfrm>
          <a:off x="251520" y="1347614"/>
          <a:ext cx="7811070" cy="368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3619"/>
                <a:gridCol w="3539188"/>
                <a:gridCol w="3478263"/>
              </a:tblGrid>
              <a:tr h="301643">
                <a:tc>
                  <a:txBody>
                    <a:bodyPr/>
                    <a:lstStyle/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Czech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Prohlížeč webových stránek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Hyperlink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Stáhnout si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Obrázek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Refresh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Odeslat vyplněný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dotazník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Search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Web log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170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27.7 CLIL – Blog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906274"/>
            <a:ext cx="88856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nglish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dictionary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Fill in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73901"/>
              </p:ext>
            </p:extLst>
          </p:nvPr>
        </p:nvGraphicFramePr>
        <p:xfrm>
          <a:off x="251520" y="1347614"/>
          <a:ext cx="7811070" cy="368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3619"/>
                <a:gridCol w="3539188"/>
                <a:gridCol w="3478263"/>
              </a:tblGrid>
              <a:tr h="335280">
                <a:tc>
                  <a:txBody>
                    <a:bodyPr/>
                    <a:lstStyle/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Czech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Elektronická</a:t>
                      </a:r>
                      <a:r>
                        <a:rPr lang="cs-CZ" sz="16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pošta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Prohlížeč webových stránek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Browser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Odkaz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Hyperlink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Stáhnout si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Download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Soubor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Obrázek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Picture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Obnovit načtení stránky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Refresh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Odeslat vyplněný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dotazník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Submit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Hledat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Search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Web log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Webový</a:t>
                      </a:r>
                      <a:r>
                        <a:rPr lang="cs-CZ" sz="16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zápisník</a:t>
                      </a:r>
                      <a:endParaRPr lang="cs-CZ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Šipka doleva 5"/>
          <p:cNvSpPr/>
          <p:nvPr/>
        </p:nvSpPr>
        <p:spPr>
          <a:xfrm>
            <a:off x="7380312" y="2571750"/>
            <a:ext cx="1679431" cy="52701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27.8 Test – Vlastní www stránky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982990"/>
              </p:ext>
            </p:extLst>
          </p:nvPr>
        </p:nvGraphicFramePr>
        <p:xfrm>
          <a:off x="673225" y="843558"/>
          <a:ext cx="7787207" cy="35396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5736"/>
                <a:gridCol w="2647299"/>
                <a:gridCol w="2544172"/>
              </a:tblGrid>
              <a:tr h="17641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 to weblog?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poznámkový blok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webový zápisník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internetový prohlížeč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přihlašovací jméno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 startAt="2"/>
                      </a:pP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Kapacita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 GB znamená přibližně:</a:t>
                      </a:r>
                    </a:p>
                    <a:p>
                      <a:endParaRPr lang="cs-CZ" sz="1400" b="1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fotografií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500 fotografií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50 000 fotografií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5 000 000 fotografií</a:t>
                      </a:r>
                      <a:endParaRPr lang="cs-CZ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Když si chci založit vlastní blog, potřebuji:</a:t>
                      </a:r>
                    </a:p>
                    <a:p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hodně peněz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vědět, o čem psát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znát HTML jazyk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speciální program na tvorbu blogu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764196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Mezi poskytovatele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blogu nepatří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cs-CZ" sz="16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estranky.cz</a:t>
                      </a:r>
                      <a:endParaRPr lang="cs-CZ" sz="14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  <a:hlinkClick r:id="rId4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webnode.cz</a:t>
                      </a:r>
                      <a:endParaRPr lang="cs-CZ" sz="14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  <a:hlinkClick r:id="rId4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zone.webgarden.cz</a:t>
                      </a:r>
                      <a:endParaRPr lang="cs-CZ" sz="14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  <a:hlinkClick r:id="rId4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wikipedia.cz</a:t>
                      </a:r>
                      <a:endParaRPr lang="cs-CZ" sz="12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U které z těchto adres se jedná o adresu nějakého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blogu?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www.seznam.cz</a:t>
                      </a: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www.pripravy.estranky.cz</a:t>
                      </a: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karolina@centrum.cz</a:t>
                      </a: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www.blog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Na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blog.cz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nemůžu zdarma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vkládat: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obrázky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články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odkazy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filmy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3" y="4569972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75206"/>
              </p:ext>
            </p:extLst>
          </p:nvPr>
        </p:nvGraphicFramePr>
        <p:xfrm>
          <a:off x="2474144" y="4515966"/>
          <a:ext cx="2529903" cy="563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3301"/>
                <a:gridCol w="843301"/>
                <a:gridCol w="843301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3b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4d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5b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6d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http://lovelysims.blog.cz/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http://profil.lide.cz/stepakopas/profil/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http://windows.microsoft.com/cs-CZ/windows-vista/Working-with-files-and-folders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http://xchat.centrum.cz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http://www.tvorba-webu.cz/blog/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http://www.blog.cz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http://www.estranky.cz/funkce/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http://miniaplikace.blueboard.cz/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42024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968</Words>
  <Application>Microsoft Office PowerPoint</Application>
  <PresentationFormat>Předvádění na obrazovce (16:9)</PresentationFormat>
  <Paragraphs>209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27.2 Co už známe – co je potřeba k vytváření blogu</vt:lpstr>
      <vt:lpstr>27.3 Nové pojmy – blog</vt:lpstr>
      <vt:lpstr>27.4 Jak založit svůj první blog</vt:lpstr>
      <vt:lpstr>27.5 Cvičení – založ si vlastní blog</vt:lpstr>
      <vt:lpstr>27.6 Pro šikovné – vylepši si svůj blog</vt:lpstr>
      <vt:lpstr>27.7 CLIL – Blog</vt:lpstr>
      <vt:lpstr>27.8 Test – Vlastní www stránky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150</cp:revision>
  <dcterms:created xsi:type="dcterms:W3CDTF">2011-02-27T12:08:40Z</dcterms:created>
  <dcterms:modified xsi:type="dcterms:W3CDTF">2013-03-25T19:18:36Z</dcterms:modified>
</cp:coreProperties>
</file>