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25.8.2013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25.8.2013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huj.cz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hyperlink" Target="http://www.slunecnice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ftware" TargetMode="External"/><Relationship Id="rId2" Type="http://schemas.openxmlformats.org/officeDocument/2006/relationships/hyperlink" Target="http://www.addintools.com/english/menuoffice/images/install_step_1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Lukáš Fořt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7112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 Instalace SW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-7112" y="773878"/>
            <a:ext cx="9117440" cy="3886104"/>
            <a:chOff x="-7112" y="773878"/>
            <a:chExt cx="9117440" cy="3886104"/>
          </a:xfrm>
        </p:grpSpPr>
        <p:grpSp>
          <p:nvGrpSpPr>
            <p:cNvPr id="11" name="Skupina 10"/>
            <p:cNvGrpSpPr/>
            <p:nvPr/>
          </p:nvGrpSpPr>
          <p:grpSpPr>
            <a:xfrm>
              <a:off x="-7112" y="775108"/>
              <a:ext cx="9117440" cy="3884874"/>
              <a:chOff x="1467" y="773878"/>
              <a:chExt cx="9117440" cy="3884874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044"/>
              <a:stretch/>
            </p:blipFill>
            <p:spPr>
              <a:xfrm>
                <a:off x="1467" y="773878"/>
                <a:ext cx="3252096" cy="3884874"/>
              </a:xfrm>
              <a:prstGeom prst="rect">
                <a:avLst/>
              </a:prstGeom>
            </p:spPr>
          </p:pic>
          <p:pic>
            <p:nvPicPr>
              <p:cNvPr id="12" name="Obrázek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17"/>
              <a:stretch/>
            </p:blipFill>
            <p:spPr>
              <a:xfrm>
                <a:off x="6017953" y="773878"/>
                <a:ext cx="3100954" cy="3884874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46" r="36044"/>
              <a:stretch/>
            </p:blipFill>
            <p:spPr>
              <a:xfrm>
                <a:off x="3203848" y="773878"/>
                <a:ext cx="1297172" cy="3884874"/>
              </a:xfrm>
              <a:prstGeom prst="rect">
                <a:avLst/>
              </a:prstGeom>
            </p:spPr>
          </p:pic>
          <p:pic>
            <p:nvPicPr>
              <p:cNvPr id="14" name="Obrázek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46" r="36044"/>
              <a:stretch/>
            </p:blipFill>
            <p:spPr>
              <a:xfrm>
                <a:off x="4499992" y="773878"/>
                <a:ext cx="1297172" cy="3884874"/>
              </a:xfrm>
              <a:prstGeom prst="rect">
                <a:avLst/>
              </a:prstGeom>
            </p:spPr>
          </p:pic>
          <p:pic>
            <p:nvPicPr>
              <p:cNvPr id="15" name="Obrázek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46" r="36044"/>
              <a:stretch/>
            </p:blipFill>
            <p:spPr>
              <a:xfrm>
                <a:off x="5291052" y="773878"/>
                <a:ext cx="1297172" cy="3884874"/>
              </a:xfrm>
              <a:prstGeom prst="rect">
                <a:avLst/>
              </a:prstGeom>
            </p:spPr>
          </p:pic>
        </p:grpSp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46" r="36044" b="94741"/>
            <a:stretch/>
          </p:blipFill>
          <p:spPr>
            <a:xfrm>
              <a:off x="539552" y="773878"/>
              <a:ext cx="1368152" cy="204317"/>
            </a:xfrm>
            <a:prstGeom prst="rect">
              <a:avLst/>
            </a:prstGeom>
          </p:spPr>
        </p:pic>
      </p:grpSp>
      <p:sp>
        <p:nvSpPr>
          <p:cNvPr id="6" name="TextovéPole 5"/>
          <p:cNvSpPr txBox="1"/>
          <p:nvPr/>
        </p:nvSpPr>
        <p:spPr>
          <a:xfrm>
            <a:off x="1763688" y="1163400"/>
            <a:ext cx="448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Počítač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Umíme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jej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používat.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Využíváme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rozličným činnostem. Počítač nám pomáhá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řešit problémy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nebo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jeho pomocí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ovládáme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různé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systémy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jak?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 začátku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všeho,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instalace programu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ort\AppData\Local\Microsoft\Windows\Temporary Internet Files\Content.IE5\TNEM9XN9\MC90043157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7" y="1275606"/>
            <a:ext cx="2736735" cy="27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ort\AppData\Local\Microsoft\Windows\Temporary Internet Files\Content.IE5\6C89WHUD\MC9000787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07" y="2620812"/>
            <a:ext cx="1140468" cy="13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470016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28565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Lukáš Fořt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SW, software, instalace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seznamuje s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jednoduchým způsobem instalace software.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24.2 Co už známe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5958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Počítač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dnes nalezneme v každé věci, kterou běžně denně využíváme – automobil, mobilní telefon, letadlo, pračka, myčka, tablet a další. Jinými slovy je to stroj na zpracování informací.</a:t>
            </a: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programové vybavení počítače 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souhrnný název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 veškeré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programy, které mohou na počítači pracovat (operační systémy, textové editory, grafické editory, hry,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Přenosná média dat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zařízení sloužící k ukládání a uchovávání dat. Mezi nejužívanější patří: USB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disk, CD, DVD,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Bluray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disky, paměťové karty.</a:t>
            </a: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známá jako síť sítí. Síť pomocí které mohou lidé spolu komunikovat po celém světě. Z internetu se dají data i stahovat, např. programy, které chceme nainstalovat.</a:t>
            </a:r>
          </a:p>
          <a:p>
            <a:pPr algn="just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ort\AppData\Local\Microsoft\Windows\Temporary Internet Files\Content.IE5\TNEM9XN9\MC900250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7814"/>
            <a:ext cx="2270911" cy="15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ort\AppData\Local\Microsoft\Windows\Temporary Internet Files\Content.IE5\TNEM9XN9\MC9003897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92263"/>
            <a:ext cx="1815998" cy="14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ort\AppData\Local\Microsoft\Windows\Temporary Internet Files\Content.IE5\RFVUNUEI\MC9003077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530"/>
            <a:ext cx="1782024" cy="1831818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14990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24.3 Nové pojmy – Typy software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59582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Existují tři typy nebo druhy software, které rozdělujeme podle tzv. finanční dostupnosti.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jedná se o programy, které jsou distribuovány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bezplatně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Jejich použití se však omezuje jen na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nekomerční účely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Pro osobní potřebu je možné je využívat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bez omezení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Shareware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- takto se označuje software, který je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chráněný autorským právem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který se možné volně distribuovat. Uživatel má možnost program po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určitou dobu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vyzkoušet (z pravidla 30 dní), zda mu SW vyhovuje nebo ne. Pokud jej chce nadále využívat, musí se řídit podle autorovy licence – např. zaplatit cenu programu nebo se třeba jen registrovat.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shareware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 v sobě zabudované omezení –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časové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trialware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funkční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crippleware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nebo omezující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komfort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adware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reklamy)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Komerční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je program, který je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šířen za úplatu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tzn. že si jej musíme koupit.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(příklady: MS Windows, Adobe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Warcraft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2002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24.4 Instalace programu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5516" y="84355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Ukážeme si, jak jednoduše naistalovat software. </a:t>
            </a:r>
          </a:p>
          <a:p>
            <a:pPr algn="just">
              <a:lnSpc>
                <a:spcPct val="20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Instalační program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poznáme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instalační ikony a názvu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setup.exe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nebo                        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install.exe.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Jednoduché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programy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můžeme stáhnout z internetu nebo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spustit z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přenosného média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Samotnou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instalaci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zahájíme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poklepáním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dvojklik myší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ikonu instalačního programu. Obvykle se spustí tzv.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průvodce instalací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jednotlivé kroky potvrzujete klepnutím na tlačítko                   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4011910"/>
            <a:ext cx="1944216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Kde stahovat? </a:t>
            </a: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www.stahuj.cz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www.slunecnice.cz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2" t="66203" r="38567" b="27802"/>
          <a:stretch/>
        </p:blipFill>
        <p:spPr bwMode="auto">
          <a:xfrm>
            <a:off x="6895710" y="2666935"/>
            <a:ext cx="844642" cy="4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ort\AppData\Local\Microsoft\Windows\Temporary Internet Files\Content.IE5\6C89WHUD\MC900440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97" y="2787774"/>
            <a:ext cx="1700907" cy="22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0" t="7347" r="14063" b="80017"/>
          <a:stretch/>
        </p:blipFill>
        <p:spPr>
          <a:xfrm>
            <a:off x="1082326" y="1590790"/>
            <a:ext cx="465338" cy="5823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5" t="7347" r="5011" b="79894"/>
          <a:stretch/>
        </p:blipFill>
        <p:spPr>
          <a:xfrm>
            <a:off x="7414556" y="1131590"/>
            <a:ext cx="441252" cy="5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5958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Stáhni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instalační soubor k prohlížeči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Mozilla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internetu.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Vyber umístění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počítači a program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nainstaluj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Vyzkoušej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funkčnost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programu,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tzn.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řejít na libovolnou stránku na internetu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Vyber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: Start -&gt; Ovládací panely -&gt; Programy a funkce -&gt;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Mozilla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-&gt; program odinstaluj</a:t>
            </a:r>
          </a:p>
        </p:txBody>
      </p:sp>
      <p:pic>
        <p:nvPicPr>
          <p:cNvPr id="20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43" y="2715766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20801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24.6 Pro šikovné – aktualizace systému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5958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Zjisti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jestli operační systém, který máš v počítači je aktuální, tzn. je naistalována poslední verze. (Ovládací panely -&gt; Systém -&gt; Windows Update)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Pokud systém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vyžaduje aktualizaci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proveď ji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Restartuj počítač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pokud to instalace vyžaduje.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14485" r="40410" b="73177"/>
          <a:stretch/>
        </p:blipFill>
        <p:spPr bwMode="auto">
          <a:xfrm>
            <a:off x="1979712" y="2871006"/>
            <a:ext cx="5448300" cy="9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8348" y="420801"/>
            <a:ext cx="8229600" cy="49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24.7 CLIL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32115"/>
              </p:ext>
            </p:extLst>
          </p:nvPr>
        </p:nvGraphicFramePr>
        <p:xfrm>
          <a:off x="697650" y="915566"/>
          <a:ext cx="3408802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802"/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English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free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un</a:t>
                      </a:r>
                      <a:r>
                        <a:rPr lang="cs-CZ" dirty="0" smtClean="0"/>
                        <a:t>)</a:t>
                      </a:r>
                      <a:r>
                        <a:rPr lang="cs-CZ" dirty="0" err="1" smtClean="0"/>
                        <a:t>install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next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update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wizard</a:t>
                      </a:r>
                      <a:endParaRPr lang="cs-CZ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software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rak 2"/>
          <p:cNvSpPr/>
          <p:nvPr/>
        </p:nvSpPr>
        <p:spPr>
          <a:xfrm>
            <a:off x="6934917" y="1498212"/>
            <a:ext cx="2088232" cy="13275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průvodce (instalací)</a:t>
            </a:r>
            <a:endParaRPr lang="cs-CZ" dirty="0"/>
          </a:p>
        </p:txBody>
      </p:sp>
      <p:sp>
        <p:nvSpPr>
          <p:cNvPr id="8" name="Mrak 7"/>
          <p:cNvSpPr/>
          <p:nvPr/>
        </p:nvSpPr>
        <p:spPr>
          <a:xfrm>
            <a:off x="7007289" y="555525"/>
            <a:ext cx="2088232" cy="13275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  <p:sp>
        <p:nvSpPr>
          <p:cNvPr id="10" name="Mrak 9"/>
          <p:cNvSpPr/>
          <p:nvPr/>
        </p:nvSpPr>
        <p:spPr>
          <a:xfrm>
            <a:off x="4339226" y="2143695"/>
            <a:ext cx="2088232" cy="13275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aktualizace</a:t>
            </a:r>
            <a:endParaRPr lang="cs-CZ" dirty="0"/>
          </a:p>
        </p:txBody>
      </p:sp>
      <p:sp>
        <p:nvSpPr>
          <p:cNvPr id="11" name="Mrak 10"/>
          <p:cNvSpPr/>
          <p:nvPr/>
        </p:nvSpPr>
        <p:spPr>
          <a:xfrm>
            <a:off x="4324441" y="555527"/>
            <a:ext cx="2326399" cy="13275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(od)instalovat</a:t>
            </a:r>
            <a:endParaRPr lang="cs-CZ" dirty="0"/>
          </a:p>
        </p:txBody>
      </p:sp>
      <p:sp>
        <p:nvSpPr>
          <p:cNvPr id="12" name="Mrak 11"/>
          <p:cNvSpPr/>
          <p:nvPr/>
        </p:nvSpPr>
        <p:spPr>
          <a:xfrm>
            <a:off x="5328084" y="3579861"/>
            <a:ext cx="2088232" cy="13275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13" name="Mrak 12"/>
          <p:cNvSpPr/>
          <p:nvPr/>
        </p:nvSpPr>
        <p:spPr>
          <a:xfrm>
            <a:off x="6650841" y="2751770"/>
            <a:ext cx="2088232" cy="13275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volný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4106452" y="1635646"/>
            <a:ext cx="2900837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106452" y="1563638"/>
            <a:ext cx="304782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2" idx="3"/>
            <a:endCxn id="8" idx="2"/>
          </p:cNvCxnSpPr>
          <p:nvPr/>
        </p:nvCxnSpPr>
        <p:spPr>
          <a:xfrm flipV="1">
            <a:off x="4106452" y="1219277"/>
            <a:ext cx="2907314" cy="15324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4106452" y="3147814"/>
            <a:ext cx="304782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106452" y="2427734"/>
            <a:ext cx="2900837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2"/>
          </p:cNvCxnSpPr>
          <p:nvPr/>
        </p:nvCxnSpPr>
        <p:spPr>
          <a:xfrm flipV="1">
            <a:off x="4106452" y="4243613"/>
            <a:ext cx="1228109" cy="1283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24.8 Test –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35354"/>
              </p:ext>
            </p:extLst>
          </p:nvPr>
        </p:nvGraphicFramePr>
        <p:xfrm>
          <a:off x="899592" y="987574"/>
          <a:ext cx="7056784" cy="19442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2262"/>
                <a:gridCol w="2398988"/>
                <a:gridCol w="2305534"/>
              </a:tblGrid>
              <a:tr h="1944216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Kdo je majitelem autorských práv k SW?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vývojář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prodejce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školní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technik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2)  Co není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přenosné médium?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Flash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NTB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Pocket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HDD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3) Jakou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koncovku má musí mít instalační program?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.doc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pdf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dbd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exe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94970"/>
              </p:ext>
            </p:extLst>
          </p:nvPr>
        </p:nvGraphicFramePr>
        <p:xfrm>
          <a:off x="2436440" y="4652832"/>
          <a:ext cx="1763688" cy="236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1A</a:t>
                      </a:r>
                      <a:endParaRPr lang="cs-CZ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2B</a:t>
                      </a:r>
                      <a:endParaRPr lang="cs-CZ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3D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www.addintools.com/english/menuoffice/images/install_step_1.gif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poslední přístup dne 30.6.3013)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cs-CZ" sz="1400" dirty="0" smtClean="0">
                <a:hlinkClick r:id="rId3"/>
              </a:rPr>
              <a:t>http</a:t>
            </a:r>
            <a:r>
              <a:rPr lang="cs-CZ" sz="1400" dirty="0">
                <a:hlinkClick r:id="rId3"/>
              </a:rPr>
              <a:t>://cs.wikipedia.org/wiki/Software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poslední přístup dne 28.3.2013)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Počítačové vzdělávání (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autor: Pavel Navrátil, 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ComputerMedia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2003, citováno dne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3.5.2013, parafrázováno)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867</Words>
  <Application>Microsoft Office PowerPoint</Application>
  <PresentationFormat>Předvádění na obrazovce (16:9)</PresentationFormat>
  <Paragraphs>109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24.2 Co už známe</vt:lpstr>
      <vt:lpstr>24.3 Nové pojmy – Typy software </vt:lpstr>
      <vt:lpstr>24.4 Instalace programu</vt:lpstr>
      <vt:lpstr>24.5 Cvičení</vt:lpstr>
      <vt:lpstr>24.6 Pro šikovné – aktualizace systému </vt:lpstr>
      <vt:lpstr>Prezentace aplikace PowerPoint</vt:lpstr>
      <vt:lpstr>24.8 Test – 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Lukáš Fořt</dc:creator>
  <cp:lastModifiedBy>fort</cp:lastModifiedBy>
  <cp:revision>143</cp:revision>
  <dcterms:created xsi:type="dcterms:W3CDTF">2011-02-27T12:08:40Z</dcterms:created>
  <dcterms:modified xsi:type="dcterms:W3CDTF">2013-08-25T12:55:43Z</dcterms:modified>
</cp:coreProperties>
</file>