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EA-80C0-4798-B8E9-EFE9664E39F1}" type="datetimeFigureOut">
              <a:rPr lang="cs-CZ" smtClean="0"/>
              <a:t>26.4.2013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0B29-4EF9-4E71-9C2C-33F5E7F9C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028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9DE0-8411-49E2-AAA1-1A3573270728}" type="datetimeFigureOut">
              <a:rPr lang="cs-CZ" smtClean="0"/>
              <a:t>26.4.2013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487-ACC9-47AA-9F42-19E6E5F76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6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5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4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97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6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7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2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2D2-D106-481D-A016-33AF6FA7F2D2}" type="datetime1">
              <a:rPr lang="cs-CZ" smtClean="0"/>
              <a:t>26.4.2013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B1ED-DB3B-4D11-B0A9-E843416438BD}" type="datetime1">
              <a:rPr lang="cs-CZ" smtClean="0"/>
              <a:t>26.4.2013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CBE2-35A6-4BFE-81A4-CDD7D7AA18C4}" type="datetime1">
              <a:rPr lang="cs-CZ" smtClean="0"/>
              <a:t>26.4.2013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8B1-5CAA-49D2-81F8-7A4E7AE57B04}" type="datetime1">
              <a:rPr lang="cs-CZ" smtClean="0"/>
              <a:t>26.4.2013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83C-1881-4CE7-A5CC-4E6A1674235E}" type="datetime1">
              <a:rPr lang="cs-CZ" smtClean="0"/>
              <a:t>26.4.2013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A61-B20B-4C2F-8226-E5779C0A7C0A}" type="datetime1">
              <a:rPr lang="cs-CZ" smtClean="0"/>
              <a:t>26.4.2013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5687-B5FB-4E68-9AB6-6FE55DD3DC83}" type="datetime1">
              <a:rPr lang="cs-CZ" smtClean="0"/>
              <a:t>26.4.2013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60A-B9B9-4D6C-9974-6D44A5AA017B}" type="datetime1">
              <a:rPr lang="cs-CZ" smtClean="0"/>
              <a:t>26.4.2013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22C3-C02C-4400-956A-9983EDD07E23}" type="datetime1">
              <a:rPr lang="cs-CZ" smtClean="0"/>
              <a:t>26.4.2013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1CFD-308C-4C2F-A4A8-3BD35F036F9B}" type="datetime1">
              <a:rPr lang="cs-CZ" smtClean="0"/>
              <a:t>26.4.2013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5541-20E9-4365-AD0E-970E03FF4DD3}" type="datetime1">
              <a:rPr lang="cs-CZ" smtClean="0"/>
              <a:t>26.4.2013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5C9B-89CA-4C24-B521-5A12DCAA3D5E}" type="datetime1">
              <a:rPr lang="cs-CZ" smtClean="0"/>
              <a:t>26.4.2013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znam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ym-tisnov.cz/files/vyuka/vyuka_hort/ovl_pan.doc" TargetMode="External"/><Relationship Id="rId2" Type="http://schemas.openxmlformats.org/officeDocument/2006/relationships/hyperlink" Target="http://www.apu.cz/ucebnicexp/windows/ovladani/ovladacipanely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ndows.microsoft.com/is-is/windows-8/where-is-control-pane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9"/>
          <p:cNvSpPr txBox="1"/>
          <p:nvPr/>
        </p:nvSpPr>
        <p:spPr>
          <a:xfrm>
            <a:off x="-21286" y="465875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Marie Makovská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658752"/>
            <a:ext cx="3061970" cy="48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0" y="26749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23.1 Ovládací panely PC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47" y="900783"/>
            <a:ext cx="6026165" cy="376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3115147" y="4446839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4500676" y="2495927"/>
            <a:ext cx="635287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784489" y="42894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114800" y="24277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1196752"/>
            <a:ext cx="26769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Nástroj </a:t>
            </a:r>
            <a:r>
              <a:rPr lang="cs-C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Ovládací panel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sloužil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ke konfiguraci Windows.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Může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to být např. barevné schéma, nastavení myši a klávesnice, instalace ovladačů, ale také celkem dost podrobné nastavení portů a podobně.</a:t>
            </a:r>
          </a:p>
        </p:txBody>
      </p:sp>
    </p:spTree>
    <p:extLst>
      <p:ext uri="{BB962C8B-B14F-4D97-AF65-F5344CB8AC3E}">
        <p14:creationId xmlns:p14="http://schemas.microsoft.com/office/powerpoint/2010/main" val="1612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9" grpId="0" animBg="1"/>
      <p:bldP spid="3" grpId="0"/>
      <p:bldP spid="1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9251" y="458151"/>
            <a:ext cx="2916832" cy="44555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77164"/>
              </p:ext>
            </p:extLst>
          </p:nvPr>
        </p:nvGraphicFramePr>
        <p:xfrm>
          <a:off x="971600" y="1171570"/>
          <a:ext cx="7272808" cy="245272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40918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Marie Makovská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Ovládací panely PC,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ovládací prvky Windows, nastavení PC, zabezpečení PC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1851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popisující ovládací panely Windows a </a:t>
                      </a:r>
                      <a:r>
                        <a:rPr lang="cs-CZ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jejich použití.</a:t>
                      </a:r>
                      <a:endParaRPr lang="cs-CZ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440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23.2 Co už umíme – změnit pozadí a spořič obrazovky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05958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Kdekoliv na ploše svého počítače stiskneme pravé tlačítko myši.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nabídce, která se objeví, si vybereme “Přizpůsobit“.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 potvrzení levým tlačítkem se objeví okno, ve kterém si dole vybereme „Pozadí plochy“ a „Spořič obrazovky“.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8" r="53306" b="109"/>
          <a:stretch/>
        </p:blipFill>
        <p:spPr bwMode="auto">
          <a:xfrm>
            <a:off x="29667" y="2205677"/>
            <a:ext cx="2430718" cy="200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95" y="2178674"/>
            <a:ext cx="3255234" cy="203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35" y="2187850"/>
            <a:ext cx="3260169" cy="203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ál 8"/>
          <p:cNvSpPr/>
          <p:nvPr/>
        </p:nvSpPr>
        <p:spPr>
          <a:xfrm>
            <a:off x="1043608" y="3651870"/>
            <a:ext cx="635287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3203848" y="3723878"/>
            <a:ext cx="635287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7956376" y="3867894"/>
            <a:ext cx="635287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471905"/>
            <a:ext cx="8229600" cy="67258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23.3 Nové pojmy – Ovládání Windows7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131590"/>
            <a:ext cx="878497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Ovládací panely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– k ovládání a provádění nutných nastavení vzhledu i chování systému</a:t>
            </a:r>
            <a:endParaRPr lang="cs-CZ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1256" y="1575983"/>
            <a:ext cx="8784976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Systém a zabezpečení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astavení brány firewall, brání PC proti útokům z internetu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ůžeme zjistit informace o PC (výkon, hodnoty jednotlivých součástí)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unkce: „Uvolnit místo na disku“, „Seřadit položky na disku“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astavit možnosti napájení u NTB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4" y="2931790"/>
            <a:ext cx="8784976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Síť a internet: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nastavení připojení k internetu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okáže vytvořit doma malou síť z více PC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3849891"/>
            <a:ext cx="878497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Hardware a zvuk: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možňuje přidávat nebo odebrat tiskárny a další hardwary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ěnit zvuky systému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etřit energií, atd.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" b="6318"/>
          <a:stretch/>
        </p:blipFill>
        <p:spPr bwMode="auto">
          <a:xfrm>
            <a:off x="5598687" y="1419622"/>
            <a:ext cx="3459556" cy="194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 r="36062" b="6290"/>
          <a:stretch/>
        </p:blipFill>
        <p:spPr bwMode="auto">
          <a:xfrm>
            <a:off x="6516216" y="3400235"/>
            <a:ext cx="1987849" cy="176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1905"/>
            <a:ext cx="8229600" cy="42155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23.4 Ovládací panely PC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987574"/>
            <a:ext cx="8784976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Programy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estliže některé aplikace, které jsme nainstalovali, chceme zase odinstalovat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(pozor, nestačí odstranit zástupce v nabídce Start)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1904514"/>
            <a:ext cx="878497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Uživatelské účty a zabezpečení rodiny: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 jednom PC můžeme mít více uživatelských účtů (např. každý člen rodiny)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2501" y="2625174"/>
            <a:ext cx="8784976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Vzhled a přizpůsobení: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ůžeme nastavovat vzhled a chování složek, hlavního panelu, nabídky Start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elkové chování a vzhled WINDOWS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2501" y="3507854"/>
            <a:ext cx="8784976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Hodiny, jazyk a oblast: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pro úplné začátečníky srozumitelné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de určujeme čas, jazyk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22501" y="4424794"/>
            <a:ext cx="878497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Usnadnění přístupu: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pravuje nastavení PC pro uživatele se sluchovým, zrakovým nebo pohybovým postižením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r="23293" b="50000"/>
          <a:stretch/>
        </p:blipFill>
        <p:spPr bwMode="auto">
          <a:xfrm>
            <a:off x="5868145" y="645161"/>
            <a:ext cx="3275856" cy="125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t="3889" r="25198" b="54242"/>
          <a:stretch/>
        </p:blipFill>
        <p:spPr bwMode="auto">
          <a:xfrm>
            <a:off x="5309245" y="3219822"/>
            <a:ext cx="3834756" cy="135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3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23.5 Cvičení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915566"/>
            <a:ext cx="8928992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Zkus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 vybrat jiné pozadí a změnit ho na ploše počítače. Poté si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zkus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vybrat spořič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obrazovky.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Kde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 zaktivuje firewall a co to je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Kde se nastaví zobrazování času (a data) v Hlavní liště?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Nainstaluj anglickou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klávesnici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nastavíš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svém PC úsporný energetický režim a co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uděláš,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aby byl smysluplně využíván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Nastav </a:t>
            </a:r>
            <a:r>
              <a:rPr lang="cs-CZ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www.seznam.cz</a:t>
            </a:r>
            <a:r>
              <a:rPr lang="cs-CZ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jako domovskou stránku.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 to je výchozí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tiskárna, jak se nastavuje?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Změň ukazatel myši na </a:t>
            </a:r>
            <a:r>
              <a:rPr lang="cs-CZ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dinosaura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Odinstaluj program, o kterém víš, že už ho nebudeš potřebovat.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Nastav, aby se po půl hodině automaticky vypl monitor.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endParaRPr lang="cs-C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endParaRPr lang="cs-C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ruška\AppData\Local\Microsoft\Windows\Temporary Internet Files\Content.IE5\WNDUIYWH\MC9004404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3235325"/>
            <a:ext cx="14128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015" y="471905"/>
            <a:ext cx="8229600" cy="49476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23.6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338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4" y="915566"/>
            <a:ext cx="892899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Kterou volbou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zakážeš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automatické stahování souborů z internetu?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Dokážeš zablokovat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automatické otevírání oken při prohlížení www-stránek? Kde?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 jsou to </a:t>
            </a:r>
            <a:r>
              <a:rPr lang="cs-CZ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cookies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kam se ukládají a jak je může uživatel odstranit?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Zkus nastavit,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aby se každá složka otevírala do nového okna?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Nastav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automatické spouštění </a:t>
            </a:r>
            <a:r>
              <a:rPr lang="cs-CZ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antispywarového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testu každý den v 01.00 hod.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Popiš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způsob.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Mohu změnit písmenko datového disku (na kterém není instalován operační systém)? Pokud ano,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popiš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kde.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 jakých okolností je možné nastavit tzv. rychlé přepínání uživatelů a jaký má význam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Nastav automatickou aktualizaci systému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přes internet tak, aby systém aktualizace stahoval sám, ale o instalaci si rozhodoval uživatel.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+mj-lt"/>
              <a:buAutoNum type="arabicPeriod"/>
            </a:pP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Maruška\AppData\Local\Microsoft\Windows\Temporary Internet Files\Content.IE5\WNDUIYWH\MC9004298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75044"/>
            <a:ext cx="1108996" cy="13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500646"/>
              </p:ext>
            </p:extLst>
          </p:nvPr>
        </p:nvGraphicFramePr>
        <p:xfrm>
          <a:off x="3635896" y="915566"/>
          <a:ext cx="5472608" cy="38809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0"/>
                <a:gridCol w="1296144"/>
                <a:gridCol w="1440160"/>
                <a:gridCol w="1296144"/>
              </a:tblGrid>
              <a:tr h="337931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Česky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Česky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625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Ovládací panely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Control</a:t>
                      </a:r>
                      <a:r>
                        <a:rPr lang="cs-CZ" sz="12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i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panels</a:t>
                      </a:r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Systém a zabezpečení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System</a:t>
                      </a:r>
                      <a:r>
                        <a:rPr lang="cs-CZ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lang="cs-CZ" sz="12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Security</a:t>
                      </a:r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625"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Koláčky</a:t>
                      </a:r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Cookies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Síť a internet</a:t>
                      </a:r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Network and Internet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625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Zeď zdarma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Freewall</a:t>
                      </a:r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Hardware a zvuk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Hardware and </a:t>
                      </a:r>
                      <a:r>
                        <a:rPr lang="cs-CZ" sz="12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Sound</a:t>
                      </a:r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625"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Okna</a:t>
                      </a:r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Windows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Programy</a:t>
                      </a:r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Programs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625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Nastavení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Settings</a:t>
                      </a:r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Uživatelské účty a zabezpečení rodiny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User </a:t>
                      </a:r>
                      <a:r>
                        <a:rPr lang="cs-CZ" sz="12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Account</a:t>
                      </a:r>
                      <a:r>
                        <a:rPr lang="cs-CZ" sz="12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lang="cs-CZ" sz="1200" i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Family</a:t>
                      </a:r>
                      <a:r>
                        <a:rPr lang="cs-CZ" sz="12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i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Safety</a:t>
                      </a:r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625"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Ikony</a:t>
                      </a:r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Icons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Vzhled</a:t>
                      </a:r>
                      <a:r>
                        <a:rPr lang="cs-CZ" sz="12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 přizpůsobení</a:t>
                      </a:r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Appearance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Personalization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625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Ovládací příkaz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Control</a:t>
                      </a:r>
                      <a:r>
                        <a:rPr lang="cs-CZ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command</a:t>
                      </a:r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Hodiny, jazyk a oblast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Clock</a:t>
                      </a:r>
                      <a:r>
                        <a:rPr lang="cs-CZ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200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Language</a:t>
                      </a:r>
                      <a:r>
                        <a:rPr lang="cs-CZ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and Region</a:t>
                      </a:r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625"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Nastavení operačního systému</a:t>
                      </a:r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Operating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System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definitions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Usnadnění přístupu</a:t>
                      </a:r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Ease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Access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920280"/>
              </p:ext>
            </p:extLst>
          </p:nvPr>
        </p:nvGraphicFramePr>
        <p:xfrm>
          <a:off x="3635896" y="915566"/>
          <a:ext cx="5472608" cy="39604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0"/>
                <a:gridCol w="1296144"/>
                <a:gridCol w="1440160"/>
                <a:gridCol w="1296144"/>
              </a:tblGrid>
              <a:tr h="355343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Česky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Česky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757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ovládací panely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systém a zabezpečení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757">
                <a:tc>
                  <a:txBody>
                    <a:bodyPr/>
                    <a:lstStyle/>
                    <a:p>
                      <a:pPr algn="ctr"/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Cookies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Network and Internet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27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zeď zdarma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hardware a zvuk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278">
                <a:tc>
                  <a:txBody>
                    <a:bodyPr/>
                    <a:lstStyle/>
                    <a:p>
                      <a:pPr algn="ctr"/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Windows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Programs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757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nastavení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uživatelské účty a zabezpečení rodiny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757">
                <a:tc>
                  <a:txBody>
                    <a:bodyPr/>
                    <a:lstStyle/>
                    <a:p>
                      <a:pPr algn="ctr"/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Icons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Appearance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Personalization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757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ovládací příkaz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hodiny, jazyk a oblast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757">
                <a:tc>
                  <a:txBody>
                    <a:bodyPr/>
                    <a:lstStyle/>
                    <a:p>
                      <a:pPr algn="ctr"/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Operating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System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definitions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Ease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Access</a:t>
                      </a: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514" y="225683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23.7 CLIL –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panels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ontrol Pan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13018" r="15988" b="27415"/>
          <a:stretch/>
        </p:blipFill>
        <p:spPr bwMode="auto">
          <a:xfrm>
            <a:off x="0" y="3003798"/>
            <a:ext cx="3551896" cy="171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44990" y="982777"/>
            <a:ext cx="320287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CZECH-ENGLISH DICTIONARY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Fill in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missing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75656" y="2067694"/>
            <a:ext cx="97164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805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23.8 Test – Ovládací panely PC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926300"/>
              </p:ext>
            </p:extLst>
          </p:nvPr>
        </p:nvGraphicFramePr>
        <p:xfrm>
          <a:off x="426368" y="915566"/>
          <a:ext cx="8291264" cy="3322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2816"/>
                <a:gridCol w="2113992"/>
                <a:gridCol w="2031640"/>
                <a:gridCol w="2072816"/>
              </a:tblGrid>
              <a:tr h="143107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sk-SK" sz="11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Kde sa nastavuje  </a:t>
                      </a:r>
                      <a:r>
                        <a:rPr lang="sk-SK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spořič</a:t>
                      </a:r>
                      <a:r>
                        <a:rPr lang="sk-SK" sz="11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obrazovky?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1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ovládacích panelech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1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kdekoliv na ploše levým tlačítkem a přizpůsobení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1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ovládacích panelech nebo na ploše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100" b="0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je pevně nastaveno, nelze změnit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Ovládací panely u PC jsou?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cs-CZ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síťové kabely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části PC – hardware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nástroje   k ovládání a provádění nutných nastavení vzhledu i chování systému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operační</a:t>
                      </a:r>
                      <a:r>
                        <a:rPr lang="cs-CZ" sz="11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systém</a:t>
                      </a:r>
                      <a:endParaRPr lang="cs-CZ" sz="11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Může být k počítači připojeno více myší?</a:t>
                      </a:r>
                    </a:p>
                    <a:p>
                      <a:endParaRPr lang="cs-CZ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pouze u Windows 7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ano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maximálně</a:t>
                      </a: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dvě bezdrátové</a:t>
                      </a:r>
                      <a:endParaRPr lang="cs-CZ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1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AutoNum type="alphaLcParenR"/>
                      </a:pP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 startAt="4"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Jaký operační systémy používáme</a:t>
                      </a:r>
                      <a:r>
                        <a:rPr lang="cs-CZ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 školních NTB?</a:t>
                      </a:r>
                    </a:p>
                    <a:p>
                      <a:pPr marL="228600" indent="-228600">
                        <a:buAutoNum type="arabicParenR" startAt="4"/>
                      </a:pPr>
                      <a:endParaRPr lang="cs-CZ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Windows</a:t>
                      </a: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XP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Windows 7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Linux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Android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431077"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5) Co je to firewall?</a:t>
                      </a:r>
                    </a:p>
                    <a:p>
                      <a:endParaRPr lang="cs-CZ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malé množství dat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brání PC proti útokům z internetu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ovladač PC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kontrolují, automaticky stahují a instalují kritické záplaty</a:t>
                      </a:r>
                      <a:endParaRPr lang="cs-CZ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6) Co jsou </a:t>
                      </a:r>
                      <a:r>
                        <a:rPr lang="cs-CZ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cookies</a:t>
                      </a:r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cs-CZ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malé množství dat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chrání lokální síť před narušiteli tím, že omezuje přístup na počítač nebo síť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ovladač PC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kontrolují, automaticky stahují a instalují kritické záplaty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7) K čemu jsou dobré automatické aktualizace?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malé množství dat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chrání lokální síť před narušiteli tím, že omezuje přístup na počítač nebo síť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ovladač PC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kontrolují, automaticky stahují a instalují kritické záplaty</a:t>
                      </a: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8) V kterém</a:t>
                      </a:r>
                      <a:r>
                        <a:rPr lang="cs-CZ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ovládacím panelu můžeme uvolnit místo na disku?</a:t>
                      </a:r>
                    </a:p>
                    <a:p>
                      <a:endParaRPr lang="cs-CZ" sz="11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programy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vzhled a přizpůsobení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systém a zabezpečení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hardware a zvuk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endParaRPr lang="cs-CZ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ovéPole 10"/>
          <p:cNvSpPr txBox="1"/>
          <p:nvPr/>
        </p:nvSpPr>
        <p:spPr>
          <a:xfrm>
            <a:off x="353413" y="4569972"/>
            <a:ext cx="213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Správné</a:t>
            </a:r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odpovědi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2"/>
          <p:cNvSpPr txBox="1"/>
          <p:nvPr/>
        </p:nvSpPr>
        <p:spPr>
          <a:xfrm>
            <a:off x="7020272" y="458608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557156"/>
              </p:ext>
            </p:extLst>
          </p:nvPr>
        </p:nvGraphicFramePr>
        <p:xfrm>
          <a:off x="2483768" y="4475574"/>
          <a:ext cx="2351584" cy="472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7896"/>
                <a:gridCol w="587896"/>
                <a:gridCol w="587896"/>
                <a:gridCol w="587896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3c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4b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5b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6a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7d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8c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1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79512" y="1221600"/>
            <a:ext cx="8784976" cy="26462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http://www.apu.cz/ucebnicexp/windows/ovladani/ovladacipanely.php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3, 4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http://www.gym-tisnov.cz/files/vyuka/vyuka_hort/ovl_pan.doc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5, 6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windows.microsoft.com/is-is/windows-8/where-is-control-panel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11510"/>
            <a:ext cx="4119802" cy="4455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Hardwarové součásti P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935</Words>
  <Application>Microsoft Office PowerPoint</Application>
  <PresentationFormat>Předvádění na obrazovce (16:9)</PresentationFormat>
  <Paragraphs>213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Hardwarové součásti PC</vt:lpstr>
      <vt:lpstr>Prezentace aplikace PowerPoint</vt:lpstr>
      <vt:lpstr>23.2 Co už umíme – změnit pozadí a spořič obrazovky</vt:lpstr>
      <vt:lpstr>23.3 Nové pojmy – Ovládání Windows7</vt:lpstr>
      <vt:lpstr>23.4 Ovládací panely PC</vt:lpstr>
      <vt:lpstr>23.5 Cvičení</vt:lpstr>
      <vt:lpstr>23.6 Pro šikovné</vt:lpstr>
      <vt:lpstr>23.7 CLIL – control panels </vt:lpstr>
      <vt:lpstr>23.8 Test – Ovládací panely PC</vt:lpstr>
      <vt:lpstr>Prezentace aplikace PowerPoint</vt:lpstr>
      <vt:lpstr>Prezentace aplikace PowerPoint</vt:lpstr>
    </vt:vector>
  </TitlesOfParts>
  <Company>úča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</dc:title>
  <dc:creator>Marie Makovská</dc:creator>
  <cp:lastModifiedBy>krivankova</cp:lastModifiedBy>
  <cp:revision>142</cp:revision>
  <dcterms:created xsi:type="dcterms:W3CDTF">2011-02-27T12:08:40Z</dcterms:created>
  <dcterms:modified xsi:type="dcterms:W3CDTF">2013-04-26T19:09:39Z</dcterms:modified>
</cp:coreProperties>
</file>