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8" r:id="rId7"/>
    <p:sldId id="267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8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ARez4h24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um.rvp.cz/materialy/pametova-media.html" TargetMode="External"/><Relationship Id="rId2" Type="http://schemas.openxmlformats.org/officeDocument/2006/relationships/hyperlink" Target="http://www.pcporadenstvi.cz/nejznamej-i-vypalovaci-programy-zdar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-ARez4h24g" TargetMode="External"/><Relationship Id="rId5" Type="http://schemas.openxmlformats.org/officeDocument/2006/relationships/hyperlink" Target="http://www.cdrhard.cz/view.php?cisloclanku=1599113048" TargetMode="External"/><Relationship Id="rId4" Type="http://schemas.openxmlformats.org/officeDocument/2006/relationships/hyperlink" Target="http://www.nero-download.cz/cz/58/navod-k-nero/vypalovani-burning-r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5575" y="1167347"/>
            <a:ext cx="88121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vytvoření vlastního CD nebo DVD potřebujeme: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ardware: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echaniky CD nebo DVD – Rom:</a:t>
            </a:r>
          </a:p>
          <a:p>
            <a:pPr lvl="3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určeny pro média, která obsahují data, programy, hudbu nebo filmy. Na tyto média můžeme zapisovat – zálohovat.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CD, DVD </a:t>
            </a:r>
          </a:p>
          <a:p>
            <a:pPr lvl="3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Mohou obsahovat: hudbu, filmy, dokumenty, programy.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oftware: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ypalovací program: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Vypalování dat je bezpochyby neodmyslitelnou součástí počítačového světa. Využíváme jej např.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     při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zálohování, přenášení našich dat a různých jiných podobných úkonech. V dnešní době existuje nespočet programů, které jsou schopné nabídnout kvalitní funkce a pohodlné prostředí.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Mezi tři nejznámější a nejpoužívanější patří: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Ashampoo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Burning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Studio Free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CDBurnerXP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Nero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6211669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6211669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-7112" y="90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 Tvorba vlastního CD v Nero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uška\AppData\Local\Microsoft\Windows\Temporary Internet Files\Content.IE5\WNDUIYWH\MC90043156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114449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www.fkirner.ic.cz/Arch%20PC/PICTURES/CD-ROM/CDR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http://www.fkirner.ic.cz/Arch%20PC/PICTURES/CD-ROM/CDRO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65" l="2913" r="98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5081"/>
            <a:ext cx="2700164" cy="13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151" y="386662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87766"/>
              </p:ext>
            </p:extLst>
          </p:nvPr>
        </p:nvGraphicFramePr>
        <p:xfrm>
          <a:off x="971600" y="1562094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Nero,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Nero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Cover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Designer, tvorba CD, DVD, vypalování, zálohování, vypalovací programy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popisuje,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jak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pomocí programu Nero vypálit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data na vlastní CD nebo DVD a jak pomocí Nero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Cover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Designer vytvořit vlastní obal na CD.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12" y="900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21.2 Co už známe – CD, DVD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980728"/>
            <a:ext cx="4392488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CD =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Compact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= kompaktní disk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původně pouze pro záznam hudby </a:t>
            </a:r>
            <a:br>
              <a:rPr lang="cs-CZ" sz="1600" dirty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CD DA</a:t>
            </a:r>
          </a:p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od r. 1985 i pro záznam dat – CD ROM</a:t>
            </a:r>
          </a:p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průměr obyčejně 12 centimetrů</a:t>
            </a:r>
          </a:p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kapacita 700 MB </a:t>
            </a:r>
          </a:p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tloušťka 1,2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mm</a:t>
            </a:r>
          </a:p>
          <a:p>
            <a:pPr marL="266700" lvl="2" indent="-266700" algn="just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ápis dat – vypalováním: </a:t>
            </a:r>
            <a:r>
              <a:rPr lang="cs-CZ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světlocitlivá</a:t>
            </a:r>
            <a:r>
              <a:rPr lang="cs-CZ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vrstva se při dopadu laserového paprsku spojí </a:t>
            </a:r>
            <a:r>
              <a:rPr lang="cs-CZ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s </a:t>
            </a:r>
            <a:r>
              <a:rPr lang="cs-CZ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metalickou → při čtení se dané místo jeví jako </a:t>
            </a:r>
            <a:r>
              <a:rPr lang="cs-CZ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jamka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08512" y="980728"/>
            <a:ext cx="4427984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DVD = Digital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Video/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Versatile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= digitální video/víceúčelový disk</a:t>
            </a:r>
          </a:p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původně pro distribuci filmů</a:t>
            </a:r>
          </a:p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technologie totožná s technologií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CD</a:t>
            </a:r>
          </a:p>
          <a:p>
            <a:pPr marL="266700" indent="-266700">
              <a:buFont typeface="Wingdings" pitchFamily="2" charset="2"/>
              <a:buChar char=""/>
              <a:tabLst>
                <a:tab pos="0" algn="l"/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400800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8686800" algn="l"/>
              </a:tabLst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oproti CD vyšší kapacita</a:t>
            </a:r>
          </a:p>
          <a:p>
            <a:pPr lvl="1">
              <a:buSzPct val="45000"/>
              <a:buFont typeface="Wingdings" pitchFamily="2" charset="2"/>
              <a:buChar char=""/>
            </a:pP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jednovrstvé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jednostranné: 4,7 GB</a:t>
            </a:r>
          </a:p>
          <a:p>
            <a:pPr lvl="1">
              <a:buSzPct val="45000"/>
              <a:buFont typeface="Wingdings" pitchFamily="2" charset="2"/>
              <a:buChar char=""/>
            </a:pP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dvouvrstvé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jednostranné: 9,4 GB</a:t>
            </a:r>
          </a:p>
          <a:p>
            <a:pPr lvl="1">
              <a:buSzPct val="45000"/>
              <a:buFont typeface="Wingdings" pitchFamily="2" charset="2"/>
              <a:buChar char=""/>
            </a:pP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dvouvrstvé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oboustranné: 17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4976" r="4976" b="11331"/>
          <a:stretch>
            <a:fillRect/>
          </a:stretch>
        </p:blipFill>
        <p:spPr bwMode="auto">
          <a:xfrm>
            <a:off x="2393504" y="3989776"/>
            <a:ext cx="1349334" cy="144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212976"/>
            <a:ext cx="1852775" cy="330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 descr="http://interakceprozkolu.kvalitne.cz/priklady/207/dv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73" y="3260821"/>
            <a:ext cx="1457908" cy="14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nterakceprozkolu.kvalitne.cz/priklady/207/cd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42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2" y="3821177"/>
            <a:ext cx="1431661" cy="14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zbozi.cz/zbozi-images/50b8fbe594f8437e7660000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11" r="812" b="9020"/>
          <a:stretch/>
        </p:blipFill>
        <p:spPr bwMode="auto">
          <a:xfrm>
            <a:off x="375714" y="5333345"/>
            <a:ext cx="1737916" cy="14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zbozi.cz/zbozi-images/4da05f2c7f08e36250cb00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10831" r="6296" b="13600"/>
          <a:stretch/>
        </p:blipFill>
        <p:spPr bwMode="auto">
          <a:xfrm>
            <a:off x="6761995" y="4840148"/>
            <a:ext cx="1892219" cy="16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25733"/>
            <a:ext cx="8229600" cy="89677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21.3 Nové pojmy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1"/>
          <p:cNvSpPr txBox="1"/>
          <p:nvPr/>
        </p:nvSpPr>
        <p:spPr>
          <a:xfrm>
            <a:off x="107504" y="1052736"/>
            <a:ext cx="892899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NERO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počítačový program určený k vypalování CD a DVD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Můžeme vypalovat všechny formáty médií, vytvářet obaly, upravovat zvuk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video, zálohovat data.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Nero Start Smart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umožňuje snadno vybrat aplikaci, kterou uživatel potřebuje.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"/>
          <p:cNvSpPr txBox="1"/>
          <p:nvPr/>
        </p:nvSpPr>
        <p:spPr>
          <a:xfrm>
            <a:off x="107504" y="2674080"/>
            <a:ext cx="89289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NERO COVER DESIGNER -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součást Nero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na tvorbu zajímavých obalů na mnoho typů médií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3"/>
          <p:cNvSpPr txBox="1"/>
          <p:nvPr/>
        </p:nvSpPr>
        <p:spPr>
          <a:xfrm>
            <a:off x="143508" y="3602633"/>
            <a:ext cx="8892988" cy="3139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TYPY DVD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DVD – R/RW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přepisovatelné &lt; 10 Kč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DVD -/+ R/RW	MULTI VYPALOVAČKA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DVD – R/RW/RAM (RAM vždy přepisovatelný až 100 000x  většinou pro DVD rekordéry)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(CD  nelze vypalovat DVD složky x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avi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zkomprimované filmy = nižší kvalita)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LIGHT SCRIBE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technologie – novější vypalovačky – na CD, DVD se speciálním povrchem vrchní strany lze vytvořit popisek či symbol přímo ve vypalovačce.</a:t>
            </a:r>
            <a:endParaRPr lang="cs-CZ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228.photobucket.com/albums/ee248/le2724/nero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" b="100000" l="0" r="98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02" y="482762"/>
            <a:ext cx="1481118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drhard.cz/recenze/software/nero7/2/1402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22" y="4149080"/>
            <a:ext cx="3716945" cy="267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21.4 Vlastní CD v Nero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496" y="836712"/>
            <a:ext cx="9010971" cy="2893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VYPALOVÁNÍ</a:t>
            </a: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1. Start → Programy → Nero 8 Premium → data →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Nero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Burning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ROM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2. Vyberte typ disku.</a:t>
            </a: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3. Vyberte typ kompilace.</a:t>
            </a: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4. Klikněte na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Nové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5. Pokud není prohlížeč otevřen, klikněte 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ikonu. </a:t>
            </a:r>
          </a:p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pravé straně označte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položky,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které chcete vypálit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CD, přetáhněte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 do levé části okna.</a:t>
            </a:r>
          </a:p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Pokud je pro data na disku dostatek místa, bude stupnice zaplnění v zelené barvě, žlutá barva signalizuje</a:t>
            </a: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nedostatek místa na disku s kapacitou 650 MB, červená barva signalizuje nedostatek místa na disku s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kapacitou 700MB.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7. Klikněte na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Vypálit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zvolte požadované parametry (způsob zápisu, počet kopií …).</a:t>
            </a: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8. Během procesu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vypalování můžete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vybrat možnosti: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Po skončení vypnout počítač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Zkontrolovat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zapsaná data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Proces vypalování zastavíte kliknutím na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Storno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9. Pro ukončení vypalování klikněte na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pokud chcete opakovat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vypalování,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vyberte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Vypálit znovu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3776841"/>
            <a:ext cx="4968552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Vlastní obal – Nero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Cover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Designer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Hned v úvodu máte možnost využít několika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předdefinovaných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stylů, které buď můžete doplnit, nebo úplně předělat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 levé části hlavního okna je panel nástrojů, který můžete ke své práci použít. Pokud nevíte, co která ikona znamená, stačí na ni najet myší a zobrazí se její pracovní název. Každou část, kterou vytvoříte, můžete zpětně kdykoliv editovat a to tak, že na ni přímo poklepete kursorem. Do stylů můžete vkládat i svoje vlastní obrázky, fotografie, prostě cokoliv.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 dolní části můžete přepínat mezi přední/zadní částí bookletu, vsádkou nebo samotným diskem.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Pokud máte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LightScribe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mechaniku, můžete ji použít místo inkoustové tiskárny k potisku svých médií.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maxiorel.cz/files/pictures/clanky/2007/09zari/nero/ne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01" y="481503"/>
            <a:ext cx="1858473" cy="18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"/>
          <p:cNvSpPr txBox="1"/>
          <p:nvPr/>
        </p:nvSpPr>
        <p:spPr>
          <a:xfrm>
            <a:off x="143508" y="1443841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Vypal soubor s názvem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zkouska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2, který je 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ploše,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na CD. Ulož tento soubor také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na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disk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Vytvoř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jednoduchý obal na CD – diskovou část. Použij fotku na S:\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fotodisk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 startAt="2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Co je to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Scribe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? Demonstruj jeho použití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>
              <a:buAutoNum type="arabicParenR" startAt="2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Zkopíruj CD č.1 na nové CD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2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65059"/>
            <a:ext cx="8229600" cy="65968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21.6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801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0828" y="992917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Vytvoř jednoduchý vlastní obal na vlastní audio CD mix 6 písniček + vlastí mix z nich v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Audacity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Vlastní </a:t>
            </a:r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CD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Úkoly:</a:t>
            </a:r>
          </a:p>
          <a:p>
            <a:pPr marL="342900" lvl="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Stáhni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alespoň 5 libovolných písniček do své složky.</a:t>
            </a:r>
          </a:p>
          <a:p>
            <a:pPr marL="342900" lvl="0" indent="-342900">
              <a:buFont typeface="+mj-lt"/>
              <a:buAutoNum type="arabi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Audacity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vytvoř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vlastní mix (remix) ze stáhnutých písniček,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ulož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 sobě do složky.</a:t>
            </a:r>
          </a:p>
          <a:p>
            <a:pPr marL="342900" lvl="0" indent="-342900">
              <a:buFont typeface="+mj-lt"/>
              <a:buAutoNum type="arabicParenR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Udělej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obal na CD v Nero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Cover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Designer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Booklet rub </a:t>
            </a:r>
            <a:r>
              <a:rPr lang="cs-CZ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název CD, své umělecké jméno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Booklet líc </a:t>
            </a:r>
            <a:r>
              <a:rPr lang="cs-CZ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seznam písniček i s dobou hraní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Vsádka </a:t>
            </a:r>
            <a:r>
              <a:rPr lang="cs-CZ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po stranách název a  jméno, uprostřed seznam písniček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cs-CZ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název - ohnutí, malý seznam písniček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4) Vytiskni si obal a vlož do obalu od prázdného CD.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5) Vypal na prázdné CD v programu Nero stáhnuté písničky i s vlastním mixem, pořadí musí souhlasit se seznamem na vytvořeném obalu.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30857" r="30893" b="15714"/>
          <a:stretch/>
        </p:blipFill>
        <p:spPr bwMode="auto">
          <a:xfrm>
            <a:off x="467544" y="4941168"/>
            <a:ext cx="1713639" cy="169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4" t="30258" r="24280" b="15771"/>
          <a:stretch/>
        </p:blipFill>
        <p:spPr bwMode="auto">
          <a:xfrm>
            <a:off x="2630968" y="4941167"/>
            <a:ext cx="1715704" cy="169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0" t="29470" r="26960" b="14149"/>
          <a:stretch/>
        </p:blipFill>
        <p:spPr bwMode="auto">
          <a:xfrm>
            <a:off x="4648199" y="4941168"/>
            <a:ext cx="2012033" cy="166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2" t="30155" r="31095" b="16391"/>
          <a:stretch/>
        </p:blipFill>
        <p:spPr bwMode="auto">
          <a:xfrm>
            <a:off x="7164288" y="4935336"/>
            <a:ext cx="1517955" cy="1519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92077"/>
              </p:ext>
            </p:extLst>
          </p:nvPr>
        </p:nvGraphicFramePr>
        <p:xfrm>
          <a:off x="162135" y="4437112"/>
          <a:ext cx="8819730" cy="23402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0040"/>
                <a:gridCol w="1961593"/>
                <a:gridCol w="2088232"/>
                <a:gridCol w="414671"/>
                <a:gridCol w="2016224"/>
                <a:gridCol w="1978970"/>
              </a:tblGrid>
              <a:tr h="468052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Applications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Přehrát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Vypalování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Help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Cover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Designer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Udělat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Soubor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Compact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disk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b="1" u="non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Convert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Digitální video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21.7 CLIL – Nero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Maruška.MARUSKA\Local Settings\Temporary Internet Files\Content.IE5\0STL456P\MC900241435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7" y="2796582"/>
            <a:ext cx="739927" cy="6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1305900"/>
            <a:ext cx="29523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CZECH-ENGLISH DICTIONARY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ipsa 4"/>
          <p:cNvSpPr/>
          <p:nvPr/>
        </p:nvSpPr>
        <p:spPr>
          <a:xfrm>
            <a:off x="2699792" y="4055206"/>
            <a:ext cx="16413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ENGLISH</a:t>
            </a:r>
            <a:endParaRPr lang="cs-CZ" dirty="0"/>
          </a:p>
        </p:txBody>
      </p:sp>
      <p:sp>
        <p:nvSpPr>
          <p:cNvPr id="10" name="Elipsa 7"/>
          <p:cNvSpPr/>
          <p:nvPr/>
        </p:nvSpPr>
        <p:spPr>
          <a:xfrm>
            <a:off x="701031" y="4077072"/>
            <a:ext cx="16413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ČESKY</a:t>
            </a:r>
            <a:endParaRPr lang="cs-CZ" dirty="0"/>
          </a:p>
        </p:txBody>
      </p:sp>
      <p:sp>
        <p:nvSpPr>
          <p:cNvPr id="11" name="Elipsa 8"/>
          <p:cNvSpPr/>
          <p:nvPr/>
        </p:nvSpPr>
        <p:spPr>
          <a:xfrm>
            <a:off x="5047796" y="4055206"/>
            <a:ext cx="16413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ČESKY</a:t>
            </a:r>
            <a:endParaRPr lang="cs-CZ" dirty="0"/>
          </a:p>
        </p:txBody>
      </p:sp>
      <p:sp>
        <p:nvSpPr>
          <p:cNvPr id="12" name="Elipsa 9"/>
          <p:cNvSpPr/>
          <p:nvPr/>
        </p:nvSpPr>
        <p:spPr>
          <a:xfrm>
            <a:off x="7164288" y="4055206"/>
            <a:ext cx="16413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ENGLISH</a:t>
            </a:r>
            <a:endParaRPr lang="cs-CZ" dirty="0"/>
          </a:p>
        </p:txBody>
      </p:sp>
      <p:sp>
        <p:nvSpPr>
          <p:cNvPr id="14" name="TextovéPole 2"/>
          <p:cNvSpPr txBox="1"/>
          <p:nvPr/>
        </p:nvSpPr>
        <p:spPr>
          <a:xfrm>
            <a:off x="827584" y="3467795"/>
            <a:ext cx="16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504088" y="3510299"/>
            <a:ext cx="253976" cy="200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13204"/>
              </p:ext>
            </p:extLst>
          </p:nvPr>
        </p:nvGraphicFramePr>
        <p:xfrm>
          <a:off x="162135" y="4437112"/>
          <a:ext cx="8819730" cy="23402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0040"/>
                <a:gridCol w="1961593"/>
                <a:gridCol w="2088232"/>
                <a:gridCol w="414671"/>
                <a:gridCol w="2016224"/>
                <a:gridCol w="1978970"/>
              </a:tblGrid>
              <a:tr h="468052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Aplikace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Applications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Přehrát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Vypalování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Burning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i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Nápověda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Help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Tvorba obalů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Cover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Designer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Udělat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Make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Soubor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Kompaktní disk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Compact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disc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Přeměnit</a:t>
                      </a:r>
                      <a:endParaRPr lang="cs-CZ" b="1" u="non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Convert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Digitální video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Digital video</a:t>
                      </a:r>
                      <a:endParaRPr lang="cs-CZ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1833"/>
            <a:ext cx="4702944" cy="33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1" grpId="0" animBg="1"/>
      <p:bldP spid="12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21.8 Test – Tvorba vlastního CD v Nero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374352"/>
              </p:ext>
            </p:extLst>
          </p:nvPr>
        </p:nvGraphicFramePr>
        <p:xfrm>
          <a:off x="251521" y="1072480"/>
          <a:ext cx="8712967" cy="487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3046"/>
                <a:gridCol w="1992446"/>
                <a:gridCol w="2140034"/>
                <a:gridCol w="2577441"/>
              </a:tblGrid>
              <a:tr h="190810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Urči kapacitu DVD média na obrázku: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 8 bitů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b) 1024 kB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c) 700 MB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d) 4,7 GB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 Urči kapacitu média na obrázku: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 8 bitů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b) 1024 kB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c) 700 MB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d) 4,7 GB</a:t>
                      </a: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Přiřaď ke zkratce DVD správný popisek:</a:t>
                      </a:r>
                    </a:p>
                    <a:p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soubor s hudbou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konektor pro připojení různých zařízení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disk pro ukládání dat nebo hudby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disk pro ukládání dat nebo filmů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4) K čemu slouží CD/DVD – Rom?</a:t>
                      </a:r>
                    </a:p>
                    <a:p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 přehrávání multimédií, instalaci programů, zálohování dat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pouze k přehrávání videa a hudby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pouze k záloze dat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 trvalému ukládání veškerých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typů dat a programů do počítače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8102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Mezi vypalovací programy nepatří:</a:t>
                      </a:r>
                    </a:p>
                    <a:p>
                      <a:endParaRPr lang="cs-CZ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Nero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Audacity</a:t>
                      </a:r>
                      <a:endParaRPr lang="cs-CZ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CDBurnerXP</a:t>
                      </a:r>
                      <a:endParaRPr lang="cs-CZ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Ashampoo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Burning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Studio Free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4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cs-CZ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Který z programů od Nero slouží k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vytvoření obalu na CD?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Nero Start Smart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Nero </a:t>
                      </a:r>
                      <a:r>
                        <a:rPr lang="cs-CZ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Cover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Designer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Nero </a:t>
                      </a:r>
                      <a:r>
                        <a:rPr lang="cs-CZ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Burning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Rom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Nero Express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 Jak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jsou označeny přepisovatelné DVD?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RW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8) Co je </a:t>
                      </a:r>
                      <a:r>
                        <a:rPr lang="cs-CZ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Light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Scribe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Program určený k vypalování CD.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Mechanika k přehrávání medií.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Technologie umožňující potisk CD, DVD přímo v mechanice.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Přepisovatelné DVD.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2" y="6093296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61147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56789"/>
              </p:ext>
            </p:extLst>
          </p:nvPr>
        </p:nvGraphicFramePr>
        <p:xfrm>
          <a:off x="2411760" y="6093296"/>
          <a:ext cx="2351584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  <a:gridCol w="587896"/>
              </a:tblGrid>
              <a:tr h="29438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38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8c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nterakceprozkolu.kvalitne.cz/priklady/207/dv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1" y="1628800"/>
            <a:ext cx="122413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terakceprozkolu.kvalitne.cz/priklady/207/c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42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1296145" cy="13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628800"/>
            <a:ext cx="8784976" cy="35283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http://www.pcporadenstvi.cz/nejznamej-i-vypalovaci-programy-zdarma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http://dum.rvp.cz/materialy/pametova-media.html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http://www.nero-download.cz/cz/58/navod-k-nero/vypalovani-burning-rom/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http://www.cdrhard.cz/view.php?cisloclanku=1599113048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https://www.youtube.com/watch?v=y-ARez4h24g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r>
              <a:rPr lang="cs-CZ" sz="14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databáze klipart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48680"/>
            <a:ext cx="4119802" cy="59406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1095</Words>
  <Application>Microsoft Office PowerPoint</Application>
  <PresentationFormat>Předvádění na obrazovce (4:3)</PresentationFormat>
  <Paragraphs>258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21.2 Co už známe – CD, DVD</vt:lpstr>
      <vt:lpstr>21.3 Nové pojmy</vt:lpstr>
      <vt:lpstr>21.4 Vlastní CD v Nero</vt:lpstr>
      <vt:lpstr>21.5 Cvičení</vt:lpstr>
      <vt:lpstr>21.6 Pro šikovné</vt:lpstr>
      <vt:lpstr>21.7 CLIL – Nero </vt:lpstr>
      <vt:lpstr>21.8 Test – Tvorba vlastního CD v Nero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146</cp:revision>
  <dcterms:created xsi:type="dcterms:W3CDTF">2011-02-27T12:08:40Z</dcterms:created>
  <dcterms:modified xsi:type="dcterms:W3CDTF">2013-03-16T19:40:12Z</dcterms:modified>
</cp:coreProperties>
</file>