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0000"/>
    <a:srgbClr val="8BF87C"/>
    <a:srgbClr val="FF0066"/>
    <a:srgbClr val="FF99CC"/>
    <a:srgbClr val="F7F488"/>
    <a:srgbClr val="E4E77D"/>
    <a:srgbClr val="C8CD69"/>
    <a:srgbClr val="8EB4E3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70" autoAdjust="0"/>
  </p:normalViewPr>
  <p:slideViewPr>
    <p:cSldViewPr>
      <p:cViewPr>
        <p:scale>
          <a:sx n="92" d="100"/>
          <a:sy n="92" d="100"/>
        </p:scale>
        <p:origin x="-135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B2CEA-80C0-4798-B8E9-EFE9664E39F1}" type="datetimeFigureOut">
              <a:rPr lang="cs-CZ" smtClean="0"/>
              <a:t>16.3.2013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20B29-4EF9-4E71-9C2C-33F5E7F9C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0286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A9DE0-8411-49E2-AAA1-1A3573270728}" type="datetimeFigureOut">
              <a:rPr lang="cs-CZ" smtClean="0"/>
              <a:t>16.3.2013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05487-ACC9-47AA-9F42-19E6E5F76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2869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024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477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977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058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66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87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44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29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62D2-D106-481D-A016-33AF6FA7F2D2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4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B1ED-DB3B-4D11-B0A9-E843416438BD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6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CBE2-35A6-4BFE-81A4-CDD7D7AA18C4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45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B1-5CAA-49D2-81F8-7A4E7AE57B04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50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783C-1881-4CE7-A5CC-4E6A1674235E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48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0A61-B20B-4C2F-8226-E5779C0A7C0A}" type="datetime1">
              <a:rPr lang="cs-CZ" smtClean="0"/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6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687-B5FB-4E68-9AB6-6FE55DD3DC83}" type="datetime1">
              <a:rPr lang="cs-CZ" smtClean="0"/>
              <a:t>16.3.2013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2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60A-B9B9-4D6C-9974-6D44A5AA017B}" type="datetime1">
              <a:rPr lang="cs-CZ" smtClean="0"/>
              <a:t>16.3.2013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1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22C3-C02C-4400-956A-9983EDD07E23}" type="datetime1">
              <a:rPr lang="cs-CZ" smtClean="0"/>
              <a:t>16.3.2013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8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1CFD-308C-4C2F-A4A8-3BD35F036F9B}" type="datetime1">
              <a:rPr lang="cs-CZ" smtClean="0"/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59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541-20E9-4365-AD0E-970E03FF4DD3}" type="datetime1">
              <a:rPr lang="cs-CZ" smtClean="0"/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98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5C9B-89CA-4C24-B521-5A12DCAA3D5E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7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8tw8VRsK4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zs.tatenice.cz/predmety/informatika/dok_5/soubory/Informatika_-_OS_WIN.pdf" TargetMode="External"/><Relationship Id="rId2" Type="http://schemas.openxmlformats.org/officeDocument/2006/relationships/hyperlink" Target="http://www.zsvltava.cz/informatika/index.php?art=informatika-ukladani-informac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b8tw8VRsK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76672"/>
            <a:ext cx="9095072" cy="648072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10.1 Průzkumník – správa dat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29"/>
          <p:cNvSpPr txBox="1"/>
          <p:nvPr/>
        </p:nvSpPr>
        <p:spPr>
          <a:xfrm>
            <a:off x="-21286" y="6211669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Marie Makovská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5" descr="Imag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6211669"/>
            <a:ext cx="3061970" cy="64633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34893" y="1087706"/>
            <a:ext cx="910910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Veškerou práci (své texty, obrázky), kterou jsme na počítači vytvořili a kterou chceme uchovat pro další použití, ukládáme do souborů.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Se soubory můžeme pracovat v aplikaci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Průzkumník –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najdeme jej v nabídce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Start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nebo v okně                po poklepání na ikonu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Tento počítač.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Každý soubor musí mít své jméno = název (až 255 znaků), který by měl vystihovat jeho obsah (nemůže používat znaky jako * ? : „ &lt; &gt;)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Příklady častých přípon:</a:t>
            </a:r>
          </a:p>
          <a:p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u="sng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u="sng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u="sng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944788"/>
              </p:ext>
            </p:extLst>
          </p:nvPr>
        </p:nvGraphicFramePr>
        <p:xfrm>
          <a:off x="323528" y="3212976"/>
          <a:ext cx="7992887" cy="170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841"/>
                <a:gridCol w="1141841"/>
                <a:gridCol w="1141841"/>
                <a:gridCol w="1141841"/>
                <a:gridCol w="1265284"/>
                <a:gridCol w="1018398"/>
                <a:gridCol w="1141841"/>
              </a:tblGrid>
              <a:tr h="590168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Spustitelné programy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Textové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dokumenty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Obrázky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Internetové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stránky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Komprimo-vané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soubory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Audio soubory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Video soubory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EXE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DOC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BMP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HTM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ZIP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MP3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AVI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TXT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JPG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HTML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RAR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WAVE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MPG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PDF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GIF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8221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0" y="465059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703596"/>
              </p:ext>
            </p:extLst>
          </p:nvPr>
        </p:nvGraphicFramePr>
        <p:xfrm>
          <a:off x="971600" y="1562094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Marie Makovská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Průzkumník Windows, data, složka, správa složek, soubor, adresář, stromová struktura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popisující, jak spravovat data ve svém počítači.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01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89677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10.2 Co už umíme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4018" y="893515"/>
            <a:ext cx="45699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Uložit svou práci: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nabídce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Soubor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vybereme příkaz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Uložit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Objeví se okno s názvem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Uložit jako.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Do řádku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Název souboru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napíšeme název svého dokumentu.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Stiskneme klávesu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Enter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nebo klepneme na tlačítko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Uložit.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2" t="25750" r="17166" b="6000"/>
          <a:stretch/>
        </p:blipFill>
        <p:spPr bwMode="auto">
          <a:xfrm>
            <a:off x="4984519" y="620689"/>
            <a:ext cx="364391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79512" y="3455129"/>
            <a:ext cx="45699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Otevřít soubor: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nabídce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Soubor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vybereme příkaz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Otevřít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Ve velkém okně najdeme název souboru, který chceme otevřít, a klepneme na něj. Název souboru se v okně přepíše do řádku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Název souboru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Stiskneme klávesu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Enter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nebo klepneme na tlačítko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Otevřít.</a:t>
            </a:r>
          </a:p>
          <a:p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Takto můžeme otevírat i soubory vytvořené někým jiným.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8" t="16384" r="16016" b="21843"/>
          <a:stretch/>
        </p:blipFill>
        <p:spPr bwMode="auto">
          <a:xfrm>
            <a:off x="5004048" y="3701828"/>
            <a:ext cx="3643736" cy="195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759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65059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10.3 Správa dat – nové pojmy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43744" y="1093967"/>
            <a:ext cx="1296144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SOUBOR</a:t>
            </a: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2195736" y="1234643"/>
            <a:ext cx="1224136" cy="1187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851920" y="1124744"/>
            <a:ext cx="4752526" cy="307777"/>
          </a:xfrm>
          <a:prstGeom prst="rect">
            <a:avLst/>
          </a:prstGeom>
          <a:solidFill>
            <a:srgbClr val="FF99CC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Informace uložené v elektronické paměti.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71600" y="1761883"/>
            <a:ext cx="129614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Jak vytváříme soubor</a:t>
            </a: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Šipka doprava 8"/>
          <p:cNvSpPr/>
          <p:nvPr/>
        </p:nvSpPr>
        <p:spPr>
          <a:xfrm>
            <a:off x="2173213" y="2132856"/>
            <a:ext cx="1224136" cy="1187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856111" y="1772816"/>
            <a:ext cx="4748335" cy="1169551"/>
          </a:xfrm>
          <a:prstGeom prst="rect">
            <a:avLst/>
          </a:prstGeom>
          <a:solidFill>
            <a:srgbClr val="FF99CC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Soubor se vytváří pomocí programů.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vybereme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paměť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určíme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adresu (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vybereme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složku)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vymyslíme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jméno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zkontrolujeme příponu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829397" y="3337247"/>
            <a:ext cx="4775050" cy="954107"/>
          </a:xfrm>
          <a:prstGeom prst="rect">
            <a:avLst/>
          </a:prstGeom>
          <a:solidFill>
            <a:srgbClr val="FF99CC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název 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jméno.přípona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adresa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velikost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čas vzniku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06066" y="3154758"/>
            <a:ext cx="129614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Vlastnosti souboru</a:t>
            </a: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Šipka doprava 14"/>
          <p:cNvSpPr/>
          <p:nvPr/>
        </p:nvSpPr>
        <p:spPr>
          <a:xfrm>
            <a:off x="2191544" y="3447146"/>
            <a:ext cx="1224136" cy="1187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3812306" y="4539897"/>
            <a:ext cx="4792141" cy="738664"/>
          </a:xfrm>
          <a:prstGeom prst="rect">
            <a:avLst/>
          </a:prstGeom>
          <a:solidFill>
            <a:srgbClr val="FF99CC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Adresa souboru ukazuje, kde se soubor nachází. Adresa začíná označením paměti.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Paměť se označuje písmenkem abecedy s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dvojtečkou.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75073" y="4480519"/>
            <a:ext cx="1296144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ADRESA</a:t>
            </a: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Šipka doprava 17"/>
          <p:cNvSpPr/>
          <p:nvPr/>
        </p:nvSpPr>
        <p:spPr>
          <a:xfrm>
            <a:off x="2191544" y="4649796"/>
            <a:ext cx="1224136" cy="1187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Šipka doprava 18"/>
          <p:cNvSpPr/>
          <p:nvPr/>
        </p:nvSpPr>
        <p:spPr>
          <a:xfrm>
            <a:off x="2173213" y="5679394"/>
            <a:ext cx="1224136" cy="1187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3829397" y="5569495"/>
            <a:ext cx="4752526" cy="738664"/>
          </a:xfrm>
          <a:prstGeom prst="rect">
            <a:avLst/>
          </a:prstGeom>
          <a:solidFill>
            <a:srgbClr val="FF99CC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Složky jsou přihrádky, které slouží pro pořádek a pro zlepšení přehlednosti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Jsou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uspořádány do stromové struktury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Dříve se používal pojem adresář.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39552" y="5538718"/>
            <a:ext cx="1296144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SLOŽKY</a:t>
            </a: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32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3797" y="465059"/>
            <a:ext cx="9147797" cy="6780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7112" y="900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10.4 Průzkumník Windows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-3796" y="764704"/>
            <a:ext cx="80321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Průzkumník Windows pomáhá při správě souborů a složek v počítači. Umožňuje jednotlivé složky procházet a vybírat soubory. Zkušenější uživatelé obvykle používají místo programu Průzkumník Windows jiné řešení.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995" y="1575377"/>
            <a:ext cx="4624239" cy="246221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Kopírování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nebo přesouvání soubor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ů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vyber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soubor, který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chceš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kopírovat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klikni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pravým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tlačítkem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myši na zvolený soubor (ikonu) 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zvol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„Kopírovat“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otevři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složku „Tento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počítač“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klikni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pravým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tlačítkem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myši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 adresář, kam chceš soubor kopírovat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zvol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„Vložit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pPr algn="just"/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Chceme-li kopírovat více souborů najednou, stiskneme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klávesu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CTRL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levým 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tlačítkem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myši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klepneme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postupně 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na jednotlivé složky,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nebo soubory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, které si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přejeme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zahrnout do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výběru.                 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496" y="4131077"/>
            <a:ext cx="4624239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Mazaní souborů a složek</a:t>
            </a:r>
          </a:p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Mazání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probíhá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přetažením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souboru na ikonu koše, nebo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označením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souboru a stisknutím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klávesy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DELETE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(pop. pravé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tlačítko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myši a volba „ODSTRANIT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“).                                           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719301" y="1586909"/>
            <a:ext cx="4317195" cy="18158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Vytváření složek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pracovní ploše nebo v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místě,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kde si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přeješ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novou složku,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klepni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pravým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tlačítkem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myši 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zobrazené nabídce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zvol položku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Nový objekt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 další podnabídce položku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Složka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na pracovní ploše se zobrazí nová složka s názvem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Nová složka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Nyní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napiš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nový název složky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 stiskni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klávesu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Enter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5495" y="5157192"/>
            <a:ext cx="4624239" cy="160043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Přejmenování objektu (složky, programu, zástupce ...)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Vyber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objekt, který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chceš přejmenovat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klepni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něj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jednou levým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tlačítkem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myši tak, aby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byl označen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změnil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barvu).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Klepni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 text, respektive popisek objektu. Jakmile bude text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označen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do bloku,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změň název, stiskni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ENTER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Objekt je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přejmenován.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(a nebo označ objekt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, který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chceš přejmenovat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stiskni 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klávesu F2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a text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můžeš přepsat).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52528" y="3429000"/>
            <a:ext cx="4211960" cy="3754874"/>
          </a:xfrm>
          <a:prstGeom prst="rect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Zkratky pro práci s Průzkumníkem</a:t>
            </a: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F2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přejmenuje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vybraný soubor nebo složku</a:t>
            </a: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F2, následně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Tab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po přejmenování přepne na další soubor/složku v pořadí</a:t>
            </a: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F3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přepne kurzor do pole pro vyhledávání</a:t>
            </a: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F4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rozbalí historii procházení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složek</a:t>
            </a: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DELETE: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smaže soubor nebo složku</a:t>
            </a: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Ctrl + C: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kopíruje do schránky</a:t>
            </a: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Ctrl + V: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vloží ze schránky</a:t>
            </a:r>
          </a:p>
          <a:p>
            <a:pPr algn="just"/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Ctrl+X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Ctrl+V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/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přesune soubor</a:t>
            </a:r>
          </a:p>
          <a:p>
            <a:pPr algn="just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Ctrl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+ Shift + N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vytvoří novou složku</a:t>
            </a: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Alt + šipka nahoru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přejde o složku výš ve struktuře</a:t>
            </a: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Alt + šipka vlevo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přechod zpět (duplikuje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Backspace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Alt + šipka vpravo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přechod dopředu</a:t>
            </a: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Alt + P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zobrazí/skryje panel náhledu</a:t>
            </a:r>
          </a:p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Alt + Enter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: zobrazí vlastnosti vybraného souboru či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složky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6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8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96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le"/>
          <p:cNvSpPr>
            <a:spLocks noEditPoints="1" noChangeArrowheads="1"/>
          </p:cNvSpPr>
          <p:nvPr/>
        </p:nvSpPr>
        <p:spPr bwMode="auto">
          <a:xfrm>
            <a:off x="2555776" y="1628800"/>
            <a:ext cx="291852" cy="23641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File"/>
          <p:cNvSpPr>
            <a:spLocks noEditPoints="1" noChangeArrowheads="1"/>
          </p:cNvSpPr>
          <p:nvPr/>
        </p:nvSpPr>
        <p:spPr bwMode="auto">
          <a:xfrm>
            <a:off x="4355976" y="1655934"/>
            <a:ext cx="291852" cy="23641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File"/>
          <p:cNvSpPr>
            <a:spLocks noEditPoints="1" noChangeArrowheads="1"/>
          </p:cNvSpPr>
          <p:nvPr/>
        </p:nvSpPr>
        <p:spPr bwMode="auto">
          <a:xfrm>
            <a:off x="2407940" y="1196752"/>
            <a:ext cx="291852" cy="23641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File"/>
          <p:cNvSpPr>
            <a:spLocks noEditPoints="1" noChangeArrowheads="1"/>
          </p:cNvSpPr>
          <p:nvPr/>
        </p:nvSpPr>
        <p:spPr bwMode="auto">
          <a:xfrm>
            <a:off x="3560068" y="2060848"/>
            <a:ext cx="291852" cy="23641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File"/>
          <p:cNvSpPr>
            <a:spLocks noEditPoints="1" noChangeArrowheads="1"/>
          </p:cNvSpPr>
          <p:nvPr/>
        </p:nvSpPr>
        <p:spPr bwMode="auto">
          <a:xfrm>
            <a:off x="5292080" y="2060848"/>
            <a:ext cx="291852" cy="23641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File"/>
          <p:cNvSpPr>
            <a:spLocks noEditPoints="1" noChangeArrowheads="1"/>
          </p:cNvSpPr>
          <p:nvPr/>
        </p:nvSpPr>
        <p:spPr bwMode="auto">
          <a:xfrm>
            <a:off x="6228184" y="2060847"/>
            <a:ext cx="291852" cy="23641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File"/>
          <p:cNvSpPr>
            <a:spLocks noEditPoints="1" noChangeArrowheads="1"/>
          </p:cNvSpPr>
          <p:nvPr/>
        </p:nvSpPr>
        <p:spPr bwMode="auto">
          <a:xfrm>
            <a:off x="3560068" y="2348881"/>
            <a:ext cx="291852" cy="23641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File"/>
          <p:cNvSpPr>
            <a:spLocks noEditPoints="1" noChangeArrowheads="1"/>
          </p:cNvSpPr>
          <p:nvPr/>
        </p:nvSpPr>
        <p:spPr bwMode="auto">
          <a:xfrm>
            <a:off x="4424164" y="2348880"/>
            <a:ext cx="291852" cy="23641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2576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10.5 Cvičení – úklid vlastní složky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06" t="12124" r="15287" b="14251"/>
          <a:stretch/>
        </p:blipFill>
        <p:spPr bwMode="auto">
          <a:xfrm>
            <a:off x="2051720" y="3284984"/>
            <a:ext cx="5200149" cy="347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07504" y="1052736"/>
            <a:ext cx="90364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Udělej na svém školním disku         Z: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Vytvoř si složky 		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Osobní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a 		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Škola  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Ve složce 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Škola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si vytvoř podsložky	 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Informatika, 	Aj, 	Zeměpis, …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Ve složce 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Informatika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vytvoř podsložky 	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Stará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 	9. třída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sem budeš ukládat letošní práce vytvořené</a:t>
            </a:r>
          </a:p>
          <a:p>
            <a:r>
              <a:rPr lang="cs-CZ" sz="1400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				     v hodinách informatiky.</a:t>
            </a:r>
          </a:p>
          <a:p>
            <a:pPr>
              <a:lnSpc>
                <a:spcPct val="200000"/>
              </a:lnSpc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Roztřiď své staré soubory do právě vytvořených složek dle obsahu.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4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348" y="465059"/>
            <a:ext cx="8229600" cy="65968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10.6 Pro šikovné – stromová struktura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40150" y="18018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8032" y="980728"/>
            <a:ext cx="9036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Na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:/třída/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Informatika/Strom/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příjmení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vytvořte následující adresový strom:</a:t>
            </a:r>
          </a:p>
        </p:txBody>
      </p:sp>
      <p:pic>
        <p:nvPicPr>
          <p:cNvPr id="6" name="obrázek 1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06488" y="1366739"/>
            <a:ext cx="604867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293762" y="4005064"/>
            <a:ext cx="55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pomocí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nový objekt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(dokument aplikace Microsoft Word) vytvořte soubor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pomlázka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podepište se do něj, vložte jej              do adresáře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DUBEN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tentýž soubor překopírujte do adresáře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KVĚTEN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a přejmenujte na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kytka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8" b="31365"/>
          <a:stretch/>
        </p:blipFill>
        <p:spPr bwMode="auto">
          <a:xfrm>
            <a:off x="5503838" y="4077072"/>
            <a:ext cx="3460650" cy="2656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60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08" y="260648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10.7 CLIL –  Explorer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Folder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Management</a:t>
            </a:r>
            <a:endParaRPr lang="cs-CZ" sz="25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1052736"/>
            <a:ext cx="8568952" cy="338554"/>
          </a:xfrm>
          <a:prstGeom prst="rect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endParaRPr lang="cs-CZ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71600" y="1916832"/>
            <a:ext cx="1872208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PRŮZKUMNÍK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71550" y="2780928"/>
            <a:ext cx="1872208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SLOŽKA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71550" y="5507940"/>
            <a:ext cx="1872208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DOKUMENT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71550" y="3707740"/>
            <a:ext cx="1872208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PŘEJMENOVAT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971550" y="4643844"/>
            <a:ext cx="1872208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SOUBOR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436146" y="1916832"/>
            <a:ext cx="187220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DOCUMENT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12879" y="2780928"/>
            <a:ext cx="187220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FILE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5507940"/>
            <a:ext cx="187220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RENAME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436096" y="3707740"/>
            <a:ext cx="187220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EXPLORER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36096" y="4643844"/>
            <a:ext cx="187220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FOLDER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794483" y="1052736"/>
            <a:ext cx="881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endParaRPr lang="cs-CZ" sz="16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Přímá spojnice se šipkou 23"/>
          <p:cNvCxnSpPr/>
          <p:nvPr/>
        </p:nvCxnSpPr>
        <p:spPr>
          <a:xfrm>
            <a:off x="2883099" y="3926979"/>
            <a:ext cx="2592288" cy="17909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8" idx="3"/>
            <a:endCxn id="18" idx="1"/>
          </p:cNvCxnSpPr>
          <p:nvPr/>
        </p:nvCxnSpPr>
        <p:spPr>
          <a:xfrm>
            <a:off x="2843758" y="2965594"/>
            <a:ext cx="2592338" cy="18629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12" idx="3"/>
            <a:endCxn id="15" idx="1"/>
          </p:cNvCxnSpPr>
          <p:nvPr/>
        </p:nvCxnSpPr>
        <p:spPr>
          <a:xfrm flipV="1">
            <a:off x="2843758" y="2965594"/>
            <a:ext cx="2569121" cy="18629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10" idx="3"/>
          </p:cNvCxnSpPr>
          <p:nvPr/>
        </p:nvCxnSpPr>
        <p:spPr>
          <a:xfrm flipV="1">
            <a:off x="2843758" y="1988840"/>
            <a:ext cx="2569121" cy="37037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endCxn id="17" idx="1"/>
          </p:cNvCxnSpPr>
          <p:nvPr/>
        </p:nvCxnSpPr>
        <p:spPr>
          <a:xfrm>
            <a:off x="2996208" y="2253898"/>
            <a:ext cx="2439888" cy="16385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7" name="Picture 4" descr="C:\Documents and Settings\Maruška.MARUSKA\Local Settings\Temporary Internet Files\Content.IE5\0STL456P\MC900241435[1].wm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390" y="465059"/>
            <a:ext cx="739927" cy="63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07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8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1408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10.8 Test – Průzkumník – správa dat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979182"/>
              </p:ext>
            </p:extLst>
          </p:nvPr>
        </p:nvGraphicFramePr>
        <p:xfrm>
          <a:off x="529208" y="964360"/>
          <a:ext cx="8003232" cy="35246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67744"/>
                <a:gridCol w="2720738"/>
                <a:gridCol w="2614750"/>
              </a:tblGrid>
              <a:tr h="181656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1) Soubor s příponou doc je obvykle:</a:t>
                      </a:r>
                    </a:p>
                    <a:p>
                      <a:pPr marL="0" indent="0">
                        <a:buNone/>
                      </a:pPr>
                      <a:endParaRPr lang="cs-CZ" sz="1400" dirty="0" smtClean="0"/>
                    </a:p>
                    <a:p>
                      <a:r>
                        <a:rPr lang="cs-CZ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a) textový dokument</a:t>
                      </a:r>
                      <a:br>
                        <a:rPr lang="cs-CZ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b) obrázek</a:t>
                      </a:r>
                      <a:br>
                        <a:rPr lang="cs-CZ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c) komprimovaný soubor</a:t>
                      </a:r>
                      <a:br>
                        <a:rPr lang="cs-CZ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d) audio soubor</a:t>
                      </a: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2) Ve Windows vyvoláme operaci KOPÍROVÁNÍ klávesami: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Ctrl + X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Ctrl + C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Ctrl + V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Ctrl + N</a:t>
                      </a:r>
                      <a:endParaRPr lang="cs-CZ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3) Pojem adresář je ve Windows nahrazen pojmem: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složka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cluster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stopa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soubor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cs-CZ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08064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4) Klávesová zkratka Ctrl + V   se používá k: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endParaRPr lang="cs-CZ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vyjmutí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vypnutí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vložení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vrácení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5) Jakou koncovku má složka     v PC?</a:t>
                      </a:r>
                    </a:p>
                    <a:p>
                      <a:endParaRPr lang="cs-CZ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com</a:t>
                      </a:r>
                      <a:endParaRPr lang="cs-CZ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exe</a:t>
                      </a:r>
                      <a:endParaRPr lang="cs-CZ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bat</a:t>
                      </a:r>
                      <a:endParaRPr lang="cs-CZ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žádnou</a:t>
                      </a:r>
                      <a:endParaRPr lang="cs-CZ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6) Co značí tato ikona           :</a:t>
                      </a:r>
                    </a:p>
                    <a:p>
                      <a:endParaRPr lang="cs-CZ" sz="1400" b="1" strike="noStrike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400" b="1" strike="noStrike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dokument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monitor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složka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cs-CZ" sz="1400" b="0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počítač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10"/>
          <p:cNvSpPr txBox="1"/>
          <p:nvPr/>
        </p:nvSpPr>
        <p:spPr>
          <a:xfrm>
            <a:off x="467544" y="5445224"/>
            <a:ext cx="2130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Správné</a:t>
            </a:r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odpovědi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12"/>
          <p:cNvSpPr txBox="1"/>
          <p:nvPr/>
        </p:nvSpPr>
        <p:spPr>
          <a:xfrm>
            <a:off x="6732240" y="5928994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600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92609"/>
              </p:ext>
            </p:extLst>
          </p:nvPr>
        </p:nvGraphicFramePr>
        <p:xfrm>
          <a:off x="2550572" y="5555704"/>
          <a:ext cx="1763688" cy="609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7896"/>
                <a:gridCol w="587896"/>
                <a:gridCol w="587896"/>
              </a:tblGrid>
              <a:tr h="294388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2b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388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4c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5d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6c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ovéPole 23"/>
          <p:cNvSpPr txBox="1"/>
          <p:nvPr/>
        </p:nvSpPr>
        <p:spPr>
          <a:xfrm>
            <a:off x="-36512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ile"/>
          <p:cNvSpPr>
            <a:spLocks noEditPoints="1" noChangeArrowheads="1"/>
          </p:cNvSpPr>
          <p:nvPr/>
        </p:nvSpPr>
        <p:spPr bwMode="auto">
          <a:xfrm>
            <a:off x="7812360" y="2852936"/>
            <a:ext cx="291852" cy="236413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8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125760" y="1674628"/>
            <a:ext cx="8892480" cy="26904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Zdroje:</a:t>
            </a:r>
          </a:p>
          <a:p>
            <a:pPr marL="0" indent="0">
              <a:buNone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Informatika pro základní školy 1, Jiří Vaníček, Petr Řezníček,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Computer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a.s. Brno, 2004, ISBN 80-251-0196-7</a:t>
            </a:r>
          </a:p>
          <a:p>
            <a:pPr marL="0" indent="0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trana 19 – 20, 73 - 83						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1, 2, 3, 4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marL="0" indent="0">
              <a:buNone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http://www.zsvltava.cz/informatika/index.php?art=informatika-ukladani-informaci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0" indent="0">
              <a:buNone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http://zs.tatenice.cz/predmety/informatika/dok_5/soubory/Informatika_-_OS_WIN.pdf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0" indent="0">
              <a:buNone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http://www.youtube.com/watch?v=b8tw8VRsK44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548680"/>
            <a:ext cx="4119802" cy="594066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theme1.xml><?xml version="1.0" encoding="utf-8"?>
<a:theme xmlns:a="http://schemas.openxmlformats.org/drawingml/2006/main" name="Hardwarové součásti PC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3482</TotalTime>
  <Words>1167</Words>
  <Application>Microsoft Office PowerPoint</Application>
  <PresentationFormat>Předvádění na obrazovce (4:3)</PresentationFormat>
  <Paragraphs>201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Hardwarové součásti PC</vt:lpstr>
      <vt:lpstr>10.1 Průzkumník – správa dat</vt:lpstr>
      <vt:lpstr>10.2 Co už umíme</vt:lpstr>
      <vt:lpstr>10.3 Správa dat – nové pojmy</vt:lpstr>
      <vt:lpstr>10.4 Průzkumník Windows</vt:lpstr>
      <vt:lpstr>10.5 Cvičení – úklid vlastní složky</vt:lpstr>
      <vt:lpstr>10.6 Pro šikovné – stromová struktura</vt:lpstr>
      <vt:lpstr>10.7 CLIL –  Explorer - Folder Management</vt:lpstr>
      <vt:lpstr>10.8 Test – Průzkumník – správa dat</vt:lpstr>
      <vt:lpstr>Prezentace aplikace PowerPoint</vt:lpstr>
      <vt:lpstr>Prezentace aplikace PowerPoint</vt:lpstr>
    </vt:vector>
  </TitlesOfParts>
  <Company>úča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</dc:title>
  <dc:creator>Marie Makovská</dc:creator>
  <cp:lastModifiedBy>krivankova</cp:lastModifiedBy>
  <cp:revision>296</cp:revision>
  <dcterms:created xsi:type="dcterms:W3CDTF">2011-02-27T12:08:40Z</dcterms:created>
  <dcterms:modified xsi:type="dcterms:W3CDTF">2013-03-16T19:27:40Z</dcterms:modified>
</cp:coreProperties>
</file>