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59" r:id="rId5"/>
    <p:sldId id="260" r:id="rId6"/>
    <p:sldId id="258" r:id="rId7"/>
    <p:sldId id="261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30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3A6F3-F257-4693-86E6-5D1AF4F79902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7648B-E916-4408-86E9-71FE1BAF9B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97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7648B-E916-4408-86E9-71FE1BAF9B8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223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7648B-E916-4408-86E9-71FE1BAF9B8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75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7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16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469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8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26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5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00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75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21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3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40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A84F-0BDB-4308-91C6-A66573E68499}" type="datetimeFigureOut">
              <a:rPr lang="cs-CZ" smtClean="0"/>
              <a:t>30.4.2013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95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9156100" cy="1514599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ZPĚVNÍK 9. TŘÍDA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-9895" y="6262399"/>
            <a:ext cx="9153895" cy="595596"/>
            <a:chOff x="-2305" y="6956088"/>
            <a:chExt cx="10694118" cy="626944"/>
          </a:xfrm>
        </p:grpSpPr>
        <p:sp>
          <p:nvSpPr>
            <p:cNvPr id="8" name="TextovéPole 7"/>
            <p:cNvSpPr txBox="1"/>
            <p:nvPr/>
          </p:nvSpPr>
          <p:spPr>
            <a:xfrm>
              <a:off x="-2305" y="6956088"/>
              <a:ext cx="10684223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Mgr. Jana Štrbová </a:t>
              </a:r>
              <a:r>
                <a:rPr lang="cs-CZ" sz="10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(zpracovala v programu Sibelius)</a:t>
              </a:r>
              <a:endPara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9" name="obrázek 5" descr="Image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2094" y="6956088"/>
              <a:ext cx="3029719" cy="62694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" name="TextovéPole 9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77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Documents and Settings\Admin\Plocha\D\ALFA\atransport not\BATALION\BATALION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2443"/>
            <a:ext cx="7632848" cy="6225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365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Admin\Plocha\D\ALFA\atransport not\MACKIE MESSER\MACKIE MESSER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4" y="1052736"/>
            <a:ext cx="8177811" cy="4736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874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4119802" cy="594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34.12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57674" y="2378075"/>
            <a:ext cx="2898502" cy="792088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Já, písnička 2, MUSIC CHEB 1995</a:t>
            </a:r>
          </a:p>
        </p:txBody>
      </p:sp>
    </p:spTree>
    <p:extLst>
      <p:ext uri="{BB962C8B-B14F-4D97-AF65-F5344CB8AC3E}">
        <p14:creationId xmlns:p14="http://schemas.microsoft.com/office/powerpoint/2010/main" val="1971329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46641"/>
            <a:ext cx="2494573" cy="538813"/>
          </a:xfrm>
          <a:prstGeom prst="rect">
            <a:avLst/>
          </a:prstGeom>
        </p:spPr>
        <p:txBody>
          <a:bodyPr lIns="80156" tIns="40078" rIns="80156" bIns="40078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34.13  </a:t>
            </a:r>
            <a:r>
              <a:rPr lang="cs-CZ" sz="2200" b="1" dirty="0">
                <a:latin typeface="Times New Roman" pitchFamily="18" charset="0"/>
                <a:cs typeface="Times New Roman" pitchFamily="18" charset="0"/>
              </a:rPr>
              <a:t>Anotace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3999" cy="434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80156" tIns="40078" rIns="80156" bIns="40078" rtlCol="0">
            <a:spAutoFit/>
          </a:bodyPr>
          <a:lstStyle/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-II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stupeň                          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</a:t>
            </a:r>
            <a:r>
              <a:rPr lang="cs-CZ" sz="14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730522"/>
              </p:ext>
            </p:extLst>
          </p:nvPr>
        </p:nvGraphicFramePr>
        <p:xfrm>
          <a:off x="1800734" y="1339059"/>
          <a:ext cx="6219952" cy="286885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631192"/>
                <a:gridCol w="4588760"/>
              </a:tblGrid>
              <a:tr h="494831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Mgr. Jana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Štrbová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slova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Povinné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doporučené písničky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</a:tr>
              <a:tr h="868916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povinné a doporučené písničky </a:t>
                      </a:r>
                      <a:r>
                        <a:rPr lang="cs-CZ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v 9.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ročníku základní školy</a:t>
                      </a:r>
                    </a:p>
                  </a:txBody>
                  <a:tcPr marL="78203" marR="78203" marT="41468" marB="4146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8680"/>
            <a:ext cx="8064896" cy="624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Admin\Plocha\D\ALFA\atransport not\VÍTR TO VÍ\VÍTR TO VÍ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2443"/>
            <a:ext cx="8510163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2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Admin\Plocha\D\ALFA\atransport not\BLUES NA CESTU POSLEDNÍ\BLUES NA CESTU POSLEDNÍ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88" y="692696"/>
            <a:ext cx="8830224" cy="553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82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Admin\Plocha\D\ALFA\atransport not\LOVE ME TENDER\LOVE ME TENDER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00" y="1124744"/>
            <a:ext cx="8578400" cy="480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78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Admin\Plocha\D\ALFA\atransport not\DOKUD SE ZPÍVÁ\DOKUD SE ZPÍVÁ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72" y="500404"/>
            <a:ext cx="8782856" cy="612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10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Plocha\D\ALFA\atransport not\GREENSLEEVES\GREENSLEEVES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88" y="492442"/>
            <a:ext cx="7416824" cy="631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800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Admin\Plocha\D\ALFA\atransport not\KDYŽ MĚ BRALI ZA VOJÁKA\KDYŽ MĚ BRALI ZA VOJÁKA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69" y="836712"/>
            <a:ext cx="8632261" cy="567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360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cap="all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Admin\Plocha\D\ALFA\atransport not\STOJÍ HRUŠKA\STOJÍ HRUŠKA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18" y="1124744"/>
            <a:ext cx="845236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4642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312</Words>
  <Application>Microsoft Office PowerPoint</Application>
  <PresentationFormat>Předvádění na obrazovce (4:3)</PresentationFormat>
  <Paragraphs>31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ZPĚVNÍK 9. TŘÍDA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Základní škola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ZPĚVNÍK 9. TŘÍDA</dc:title>
  <dc:creator>A</dc:creator>
  <cp:lastModifiedBy>A</cp:lastModifiedBy>
  <cp:revision>35</cp:revision>
  <dcterms:created xsi:type="dcterms:W3CDTF">2011-09-02T14:23:21Z</dcterms:created>
  <dcterms:modified xsi:type="dcterms:W3CDTF">2013-04-30T03:19:03Z</dcterms:modified>
</cp:coreProperties>
</file>