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24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0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29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21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11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64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4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1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34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525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308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62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B1DC2-BBF2-48E9-A16D-563D70887C40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B00A6-0963-4121-86F0-D63BAA799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41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2132856"/>
            <a:ext cx="9135549" cy="1584176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ZPĚVNÍK 7. TŘÍDA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Skupina 7"/>
          <p:cNvGrpSpPr/>
          <p:nvPr/>
        </p:nvGrpSpPr>
        <p:grpSpPr>
          <a:xfrm>
            <a:off x="12100" y="6246066"/>
            <a:ext cx="9131900" cy="611934"/>
            <a:chOff x="-2305" y="6956087"/>
            <a:chExt cx="10694118" cy="615554"/>
          </a:xfrm>
        </p:grpSpPr>
        <p:sp>
          <p:nvSpPr>
            <p:cNvPr id="9" name="TextovéPole 8"/>
            <p:cNvSpPr txBox="1"/>
            <p:nvPr/>
          </p:nvSpPr>
          <p:spPr>
            <a:xfrm>
              <a:off x="-2305" y="6956088"/>
              <a:ext cx="10684223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Mgr. Jana Štrbová </a:t>
              </a:r>
              <a:r>
                <a:rPr lang="cs-CZ" sz="10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(zpracovala v programu Sibelius)</a:t>
              </a:r>
              <a:endPara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" name="obrázek 5" descr="Image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2094" y="6956087"/>
              <a:ext cx="3029719" cy="61555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21033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Documents and Settings\Admin\Plocha\D\ALFA\atransport not\HUSLIČKY - jednohlas\HUSLIČKY - jednohlas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8704082" cy="564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112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Picture 3" descr="C:\Documents and Settings\Admin\Plocha\D\ALFA\atransport not\MARNIVÁ SESTŘENICE\MARNIVÁ SESTŘENICE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8699367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990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4119802" cy="594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32.12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55776" y="2420888"/>
            <a:ext cx="3618582" cy="792088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Hudební výchova pro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7.roč.ZŠ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, SPN, Praha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1998</a:t>
            </a:r>
            <a:endParaRPr lang="cs-CZ" sz="12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Já, písnička 2, MUSIC CHEB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1995</a:t>
            </a:r>
            <a:endParaRPr lang="cs-CZ" sz="12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826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46641"/>
            <a:ext cx="2494573" cy="538813"/>
          </a:xfrm>
          <a:prstGeom prst="rect">
            <a:avLst/>
          </a:prstGeom>
        </p:spPr>
        <p:txBody>
          <a:bodyPr lIns="80156" tIns="40078" rIns="80156" bIns="40078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32.13  </a:t>
            </a:r>
            <a:r>
              <a:rPr lang="cs-CZ" sz="2200" b="1" dirty="0">
                <a:latin typeface="Times New Roman" pitchFamily="18" charset="0"/>
                <a:cs typeface="Times New Roman" pitchFamily="18" charset="0"/>
              </a:rPr>
              <a:t>Anotace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3999" cy="434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80156" tIns="40078" rIns="80156" bIns="40078" rtlCol="0">
            <a:spAutoFit/>
          </a:bodyPr>
          <a:lstStyle/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I. stupeň                               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9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4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901190"/>
              </p:ext>
            </p:extLst>
          </p:nvPr>
        </p:nvGraphicFramePr>
        <p:xfrm>
          <a:off x="1800734" y="1339059"/>
          <a:ext cx="6219952" cy="286885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631192"/>
                <a:gridCol w="4588760"/>
              </a:tblGrid>
              <a:tr h="494831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Mgr. Jana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Štrbová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7. ročník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slova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Povinné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doporučené písničky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868916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povinné a doporučené písničky v 7. ročníku základní školy</a:t>
                      </a:r>
                    </a:p>
                  </a:txBody>
                  <a:tcPr marL="78203" marR="78203" marT="41468" marB="4146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365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Plocha\D\ALFA\atransport not\KDYBY TADY BYLA TAKOVÁ PANENKA\KDYBY TADY BYLA TAKOVÁ PANENKA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12" y="1187945"/>
            <a:ext cx="8784976" cy="472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1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Admin\Plocha\D\ALFA\atransport not\A TE RÉHRADICE\A TE RÉHRADICE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76" y="908720"/>
            <a:ext cx="8590448" cy="514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1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Admin\Plocha\D\ALFA\atransport not\VÍNEČKO BÍLÉ\VÍNEČKO BÍLÉ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68" y="1268760"/>
            <a:ext cx="8748464" cy="357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23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Admin\Plocha\D\ALFA\atransport not\NEZACHÁZEJ SLUNCE - jednohlas\NEZACHÁZEJ SLUNCE - jednohlas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9" y="908720"/>
            <a:ext cx="8609582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100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Admin\Plocha\D\ALFA\atransport not\HI HO NOBODY HOME\HI HO NOBODY HOME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75" y="1556792"/>
            <a:ext cx="8853450" cy="298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47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Admin\Plocha\D\ALFA\atransport not\JEDE SYNEČEK JEDE\JEDE SYNEČEK JEDE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32" y="1340768"/>
            <a:ext cx="8617935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844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Documents and Settings\Admin\Plocha\D\ALFA\atransport not\SBOHEM GALÁNEČKO\SBOHEM GALÁNEČKO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72" y="981523"/>
            <a:ext cx="8754656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882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Documents and Settings\Admin\Plocha\D\ALFA\atransport not\ZABILI ZABILI\ZABILI ZABILI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92" y="1052736"/>
            <a:ext cx="862321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367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324</Words>
  <Application>Microsoft Office PowerPoint</Application>
  <PresentationFormat>Předvádění na obrazovce (4:3)</PresentationFormat>
  <Paragraphs>30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ZPĚVNÍK 7. TŘÍDA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Základní škola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ZPĚVNÍK 7. TŘÍDA</dc:title>
  <dc:creator>A</dc:creator>
  <cp:lastModifiedBy>A</cp:lastModifiedBy>
  <cp:revision>20</cp:revision>
  <dcterms:created xsi:type="dcterms:W3CDTF">2011-09-02T14:14:52Z</dcterms:created>
  <dcterms:modified xsi:type="dcterms:W3CDTF">2012-04-04T08:31:41Z</dcterms:modified>
</cp:coreProperties>
</file>