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6858000" type="screen4x3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92" autoAdjust="0"/>
  </p:normalViewPr>
  <p:slideViewPr>
    <p:cSldViewPr>
      <p:cViewPr>
        <p:scale>
          <a:sx n="100" d="100"/>
          <a:sy n="100" d="100"/>
        </p:scale>
        <p:origin x="-294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86CD9-8304-48BE-B9BC-562A6331B26D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43137-5BDF-4543-B250-68827EDE8D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624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86CD9-8304-48BE-B9BC-562A6331B26D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43137-5BDF-4543-B250-68827EDE8D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429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86CD9-8304-48BE-B9BC-562A6331B26D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43137-5BDF-4543-B250-68827EDE8D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9259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86CD9-8304-48BE-B9BC-562A6331B26D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43137-5BDF-4543-B250-68827EDE8D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9524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86CD9-8304-48BE-B9BC-562A6331B26D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43137-5BDF-4543-B250-68827EDE8D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870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86CD9-8304-48BE-B9BC-562A6331B26D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43137-5BDF-4543-B250-68827EDE8D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305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86CD9-8304-48BE-B9BC-562A6331B26D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43137-5BDF-4543-B250-68827EDE8D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132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86CD9-8304-48BE-B9BC-562A6331B26D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43137-5BDF-4543-B250-68827EDE8D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40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86CD9-8304-48BE-B9BC-562A6331B26D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43137-5BDF-4543-B250-68827EDE8D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87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86CD9-8304-48BE-B9BC-562A6331B26D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43137-5BDF-4543-B250-68827EDE8D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7487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86CD9-8304-48BE-B9BC-562A6331B26D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43137-5BDF-4543-B250-68827EDE8D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2234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86CD9-8304-48BE-B9BC-562A6331B26D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43137-5BDF-4543-B250-68827EDE8D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832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if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if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ZPĚVNÍK 4. TŘÍDA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" name="Skupina 14"/>
          <p:cNvGrpSpPr/>
          <p:nvPr/>
        </p:nvGrpSpPr>
        <p:grpSpPr>
          <a:xfrm>
            <a:off x="0" y="6268179"/>
            <a:ext cx="9143999" cy="615553"/>
            <a:chOff x="-2305" y="6956088"/>
            <a:chExt cx="10694118" cy="642410"/>
          </a:xfrm>
        </p:grpSpPr>
        <p:sp>
          <p:nvSpPr>
            <p:cNvPr id="16" name="TextovéPole 15"/>
            <p:cNvSpPr txBox="1"/>
            <p:nvPr/>
          </p:nvSpPr>
          <p:spPr>
            <a:xfrm>
              <a:off x="-2305" y="6956088"/>
              <a:ext cx="10684223" cy="64241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cs-CZ" sz="1200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Autor:</a:t>
              </a:r>
              <a:r>
                <a:rPr lang="cs-CZ" sz="12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Mgr. Jana Štrbová </a:t>
              </a:r>
              <a:r>
                <a:rPr lang="cs-CZ" sz="10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(zpracovala v programu Sibelius)</a:t>
              </a:r>
              <a:endPara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cs-CZ" sz="1000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7" name="obrázek 5" descr="Image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62094" y="6986865"/>
              <a:ext cx="3029719" cy="58477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8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C:\Documents and Settings\Admin\Plocha\D\ALFA\atransport not\HODNÉ ŠTĚNĚ\HODNÉ ŠTĚNĚ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29" y="1124744"/>
            <a:ext cx="8814742" cy="4776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435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1124744"/>
            <a:ext cx="8835067" cy="3512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019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4119802" cy="59406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29.12 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0150" y="-2857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699792" y="2409701"/>
            <a:ext cx="3528392" cy="834901"/>
          </a:xfrm>
          <a:prstGeom prst="rect">
            <a:avLst/>
          </a:prstGeom>
          <a:solidFill>
            <a:srgbClr val="FF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cs-CZ" sz="1200" u="sng" dirty="0" smtClean="0">
                <a:latin typeface="Times New Roman" pitchFamily="18" charset="0"/>
                <a:cs typeface="Times New Roman" pitchFamily="18" charset="0"/>
              </a:rPr>
              <a:t>Hudební </a:t>
            </a:r>
            <a:r>
              <a:rPr lang="cs-CZ" sz="1200" u="sng" dirty="0">
                <a:latin typeface="Times New Roman" pitchFamily="18" charset="0"/>
                <a:cs typeface="Times New Roman" pitchFamily="18" charset="0"/>
              </a:rPr>
              <a:t>výchova </a:t>
            </a:r>
            <a:r>
              <a:rPr lang="cs-CZ" sz="1200" u="sng" dirty="0" smtClean="0">
                <a:latin typeface="Times New Roman" pitchFamily="18" charset="0"/>
                <a:cs typeface="Times New Roman" pitchFamily="18" charset="0"/>
              </a:rPr>
              <a:t>pro 4.roč.ZŠ</a:t>
            </a:r>
            <a:r>
              <a:rPr lang="cs-CZ" sz="1200" u="sng" dirty="0">
                <a:latin typeface="Times New Roman" pitchFamily="18" charset="0"/>
                <a:cs typeface="Times New Roman" pitchFamily="18" charset="0"/>
              </a:rPr>
              <a:t>, SPN, Praha </a:t>
            </a:r>
            <a:r>
              <a:rPr lang="cs-CZ" sz="1200" u="sng" dirty="0" smtClean="0">
                <a:latin typeface="Times New Roman" pitchFamily="18" charset="0"/>
                <a:cs typeface="Times New Roman" pitchFamily="18" charset="0"/>
              </a:rPr>
              <a:t>2001</a:t>
            </a:r>
            <a:endParaRPr lang="cs-CZ" sz="1200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cs-CZ" sz="1200" u="sng" dirty="0">
                <a:latin typeface="Times New Roman" pitchFamily="18" charset="0"/>
                <a:cs typeface="Times New Roman" pitchFamily="18" charset="0"/>
              </a:rPr>
              <a:t>Já, písnička 2, MUSIC CHEB 1995</a:t>
            </a: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270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46641"/>
            <a:ext cx="2494573" cy="538813"/>
          </a:xfrm>
          <a:prstGeom prst="rect">
            <a:avLst/>
          </a:prstGeom>
        </p:spPr>
        <p:txBody>
          <a:bodyPr lIns="80156" tIns="40078" rIns="80156" bIns="40078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29.13  </a:t>
            </a:r>
            <a:r>
              <a:rPr lang="cs-CZ" sz="2200" b="1" dirty="0">
                <a:latin typeface="Times New Roman" pitchFamily="18" charset="0"/>
                <a:cs typeface="Times New Roman" pitchFamily="18" charset="0"/>
              </a:rPr>
              <a:t>Anotace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3999" cy="4348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80156" tIns="40078" rIns="80156" bIns="40078" rtlCol="0">
            <a:spAutoFit/>
          </a:bodyPr>
          <a:lstStyle/>
          <a:p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9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</a:t>
            </a:r>
            <a:r>
              <a:rPr lang="cs-CZ" sz="9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1400" b="1" cap="all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89023"/>
              </p:ext>
            </p:extLst>
          </p:nvPr>
        </p:nvGraphicFramePr>
        <p:xfrm>
          <a:off x="1800734" y="1339059"/>
          <a:ext cx="6219952" cy="2868859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631192"/>
                <a:gridCol w="4588760"/>
              </a:tblGrid>
              <a:tr h="494831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203" marR="78203" marT="41468" marB="41468"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Mgr. Jana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Štrbová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203" marR="78203" marT="41468" marB="41468"/>
                </a:tc>
              </a:tr>
              <a:tr h="501704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203" marR="78203" marT="41468" marB="41468"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12/2012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203" marR="78203" marT="41468" marB="41468"/>
                </a:tc>
              </a:tr>
              <a:tr h="501704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203" marR="78203" marT="41468" marB="41468"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4. ročník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203" marR="78203" marT="41468" marB="41468"/>
                </a:tc>
              </a:tr>
              <a:tr h="501704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slova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203" marR="78203" marT="41468" marB="41468"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Povinné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 doporučené písničky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203" marR="78203" marT="41468" marB="41468"/>
                </a:tc>
              </a:tr>
              <a:tr h="868916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203" marR="78203" marT="41468" marB="41468"/>
                </a:tc>
                <a:tc>
                  <a:txBody>
                    <a:bodyPr/>
                    <a:lstStyle/>
                    <a:p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popisuje povinné a doporučené </a:t>
                      </a:r>
                      <a:r>
                        <a:rPr lang="cs-CZ" sz="1600" baseline="0" smtClean="0">
                          <a:latin typeface="Times New Roman" pitchFamily="18" charset="0"/>
                          <a:cs typeface="Times New Roman" pitchFamily="18" charset="0"/>
                        </a:rPr>
                        <a:t>písničky ve 4. 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ročníku základní školy</a:t>
                      </a:r>
                    </a:p>
                  </a:txBody>
                  <a:tcPr marL="78203" marR="78203" marT="41468" marB="4146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0224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C:\Documents and Settings\Admin\Plocha\D\ALFA\atransport not\ČERNÉ OČI JDĚTE SPÁT Cdur\ČERNÉ OČI JDĚTE SPÁT Cdur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20" y="1196752"/>
            <a:ext cx="8560959" cy="4016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710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Documents and Settings\Admin\Plocha\D\ALFA\atransport not\KDYBYS MĚLA MÁ PANENKO\KDYBYS MĚLA MÁ PANENKO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18" y="1363241"/>
            <a:ext cx="8903764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330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C:\Documents and Settings\Admin\Plocha\D\ALFA\atransport not\ŠIROKÝ HLUBOKÝ\ŠIROKÝ HLUBOKÝ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8682229" cy="362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894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Documents and Settings\Admin\Plocha\D\ALFA\atransport not\Ó řebíčku zahradnický\Ó řebíčku zahradnický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19" y="1412776"/>
            <a:ext cx="8855608" cy="3588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419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Documents and Settings\Admin\Plocha\D\ALFA\atransport not\BOLESLAV BOLESLAV\BOLESLAV BOLESLAV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39" y="1268760"/>
            <a:ext cx="8774322" cy="3696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2223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3" descr="C:\Documents and Settings\Admin\Plocha\D\ALFA\atransport not\GRÓNSKÁ PÍSNIČKA\GRÓNSKÁ PÍSNIČKA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040" y="908720"/>
            <a:ext cx="8640960" cy="5329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9471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Documents and Settings\Admin\Plocha\D\ALFA\atransport not\TEN CHLUMECKÝ ZÁMEK\TEN CHLUMECKÝ ZÁMEK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16" y="1268760"/>
            <a:ext cx="8818368" cy="4016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243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Documents and Settings\Admin\Plocha\D\ALFA\atransport not\PRŠÍ PRŠÍ - slovenská\PRŠÍ PRŠÍ - slovenská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34108"/>
            <a:ext cx="8798766" cy="323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13566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323</Words>
  <Application>Microsoft Office PowerPoint</Application>
  <PresentationFormat>Předvádění na obrazovce (4:3)</PresentationFormat>
  <Paragraphs>30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ZPĚVNÍK 4. TŘÍDA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Základní škola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ZPĚVNÍK 4. TŘÍDA</dc:title>
  <dc:creator>A</dc:creator>
  <cp:lastModifiedBy>A</cp:lastModifiedBy>
  <cp:revision>31</cp:revision>
  <dcterms:created xsi:type="dcterms:W3CDTF">2011-08-25T14:12:36Z</dcterms:created>
  <dcterms:modified xsi:type="dcterms:W3CDTF">2012-04-04T18:33:01Z</dcterms:modified>
</cp:coreProperties>
</file>