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62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42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25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52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87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0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13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0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8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48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23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86CD9-8304-48BE-B9BC-562A6331B26D}" type="datetimeFigureOut">
              <a:rPr lang="cs-CZ" smtClean="0"/>
              <a:t>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43137-5BDF-4543-B250-68827EDE8D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32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ZPĚVNÍK 4. TŘÍDA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0" y="6268179"/>
            <a:ext cx="9143999" cy="615553"/>
            <a:chOff x="-2305" y="6956088"/>
            <a:chExt cx="10694118" cy="642410"/>
          </a:xfrm>
        </p:grpSpPr>
        <p:sp>
          <p:nvSpPr>
            <p:cNvPr id="16" name="TextovéPole 15"/>
            <p:cNvSpPr txBox="1"/>
            <p:nvPr/>
          </p:nvSpPr>
          <p:spPr>
            <a:xfrm>
              <a:off x="-2305" y="6956088"/>
              <a:ext cx="10684223" cy="64241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Mgr. Jana Štrbová </a:t>
              </a:r>
              <a:r>
                <a:rPr lang="cs-CZ" sz="10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(zpracovala v programu Sibelius)</a:t>
              </a:r>
              <a:endPara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7" name="obrázek 5" descr="Image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2094" y="6986865"/>
              <a:ext cx="3029719" cy="58477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8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Admin\Plocha\D\ALFA\atransport not\HODNÉ ŠTĚNĚ\HODNÉ ŠTĚNĚ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29" y="1124744"/>
            <a:ext cx="8814742" cy="477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43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124744"/>
            <a:ext cx="8835067" cy="351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01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119802" cy="594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29.12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150" y="-2857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699792" y="2409701"/>
            <a:ext cx="3528392" cy="834901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Hudební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výchova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pro 4.roč.ZŠ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, SPN, Praha 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2001</a:t>
            </a:r>
            <a:endParaRPr lang="cs-CZ" sz="12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Já, písnička 2, MUSIC CHEB 1995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7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46641"/>
            <a:ext cx="2494573" cy="538813"/>
          </a:xfrm>
          <a:prstGeom prst="rect">
            <a:avLst/>
          </a:prstGeom>
        </p:spPr>
        <p:txBody>
          <a:bodyPr lIns="80156" tIns="40078" rIns="80156" bIns="40078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29.13  </a:t>
            </a:r>
            <a:r>
              <a:rPr lang="cs-CZ" sz="2200" b="1" dirty="0">
                <a:latin typeface="Times New Roman" pitchFamily="18" charset="0"/>
                <a:cs typeface="Times New Roman" pitchFamily="18" charset="0"/>
              </a:rPr>
              <a:t>Anotace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3999" cy="434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80156" tIns="40078" rIns="80156" bIns="40078" rtlCol="0">
            <a:spAutoFit/>
          </a:bodyPr>
          <a:lstStyle/>
          <a:p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   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9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9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b="1" cap="all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udební výchova</a:t>
            </a:r>
          </a:p>
          <a:p>
            <a:endParaRPr lang="cs-CZ" sz="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9023"/>
              </p:ext>
            </p:extLst>
          </p:nvPr>
        </p:nvGraphicFramePr>
        <p:xfrm>
          <a:off x="1800734" y="1339059"/>
          <a:ext cx="6219952" cy="286885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31192"/>
                <a:gridCol w="4588760"/>
              </a:tblGrid>
              <a:tr h="494831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Mgr. Jana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Štrbová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501704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Povinné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doporučené písničky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</a:tr>
              <a:tr h="86891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203" marR="78203" marT="41468" marB="41468"/>
                </a:tc>
                <a:tc>
                  <a:txBody>
                    <a:bodyPr/>
                    <a:lstStyle/>
                    <a:p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povinné a doporučené </a:t>
                      </a:r>
                      <a:r>
                        <a:rPr lang="cs-CZ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písničky ve 4.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ročníku základní školy</a:t>
                      </a:r>
                    </a:p>
                  </a:txBody>
                  <a:tcPr marL="78203" marR="78203" marT="41468" marB="414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2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ocuments and Settings\Admin\Plocha\D\ALFA\atransport not\ČERNÉ OČI JDĚTE SPÁT Cdur\ČERNÉ OČI JDĚTE SPÁT Cdur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20" y="1196752"/>
            <a:ext cx="8560959" cy="401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1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Plocha\D\ALFA\atransport not\KDYBYS MĚLA MÁ PANENKO\KDYBYS MĚLA MÁ PANENKO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8" y="1363241"/>
            <a:ext cx="890376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3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ocuments and Settings\Admin\Plocha\D\ALFA\atransport not\ŠIROKÝ HLUBOKÝ\ŠIROKÝ HLUBOKÝ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682229" cy="362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9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Plocha\D\ALFA\atransport not\Ó řebíčku zahradnický\Ó řebíčku zahradnický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19" y="1412776"/>
            <a:ext cx="8855608" cy="358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1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Admin\Plocha\D\ALFA\atransport not\BOLESLAV BOLESLAV\BOLESLAV BOLESLAV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39" y="1268760"/>
            <a:ext cx="8774322" cy="369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22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C:\Documents and Settings\Admin\Plocha\D\ALFA\atransport not\GRÓNSKÁ PÍSNIČKA\GRÓNSKÁ PÍSNIČKA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40" y="908720"/>
            <a:ext cx="8640960" cy="532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47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Admin\Plocha\D\ALFA\atransport not\TEN CHLUMECKÝ ZÁMEK\TEN CHLUMECKÝ ZÁMEK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6" y="1268760"/>
            <a:ext cx="8818368" cy="401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24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Admin\Plocha\D\ALFA\atransport not\PRŠÍ PRŠÍ - slovenská\PRŠÍ PRŠÍ - slovenská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34108"/>
            <a:ext cx="8798766" cy="323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356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323</Words>
  <Application>Microsoft Office PowerPoint</Application>
  <PresentationFormat>Předvádění na obrazovce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ZPĚVNÍK 4. TŘÍDA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Základní škola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ZPĚVNÍK 4. TŘÍDA</dc:title>
  <dc:creator>A</dc:creator>
  <cp:lastModifiedBy>A</cp:lastModifiedBy>
  <cp:revision>31</cp:revision>
  <dcterms:created xsi:type="dcterms:W3CDTF">2011-08-25T14:12:36Z</dcterms:created>
  <dcterms:modified xsi:type="dcterms:W3CDTF">2012-04-04T18:33:01Z</dcterms:modified>
</cp:coreProperties>
</file>