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9" r:id="rId8"/>
    <p:sldId id="270" r:id="rId9"/>
    <p:sldId id="263" r:id="rId10"/>
    <p:sldId id="264" r:id="rId11"/>
    <p:sldId id="265" r:id="rId12"/>
    <p:sldId id="272" r:id="rId13"/>
    <p:sldId id="271" r:id="rId14"/>
  </p:sldIdLst>
  <p:sldSz cx="10691813" cy="756126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>
        <p:scale>
          <a:sx n="87" d="100"/>
          <a:sy n="87" d="100"/>
        </p:scale>
        <p:origin x="-228" y="-258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01886" y="2348895"/>
            <a:ext cx="9088041" cy="162077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3772" y="4284716"/>
            <a:ext cx="7484269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A5B8-E86E-4D0C-A2B6-E85745FEDB55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E4516-9D57-427C-B907-777EB328B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332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A5B8-E86E-4D0C-A2B6-E85745FEDB55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E4516-9D57-427C-B907-777EB328B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570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5813674" y="404318"/>
            <a:ext cx="1804245" cy="860093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00945" y="404318"/>
            <a:ext cx="5234534" cy="86009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A5B8-E86E-4D0C-A2B6-E85745FEDB55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E4516-9D57-427C-B907-777EB328B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445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A5B8-E86E-4D0C-A2B6-E85745FEDB55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E4516-9D57-427C-B907-777EB328B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739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580" y="4858812"/>
            <a:ext cx="9088041" cy="150175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580" y="3204788"/>
            <a:ext cx="9088041" cy="165402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A5B8-E86E-4D0C-A2B6-E85745FEDB55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E4516-9D57-427C-B907-777EB328B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6231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00944" y="2352394"/>
            <a:ext cx="3519389" cy="6652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098529" y="2352394"/>
            <a:ext cx="3519389" cy="6652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A5B8-E86E-4D0C-A2B6-E85745FEDB55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E4516-9D57-427C-B907-777EB328B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503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591" y="302801"/>
            <a:ext cx="9622632" cy="1260211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4591" y="1692533"/>
            <a:ext cx="47240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591" y="2397900"/>
            <a:ext cx="4724075" cy="43564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31294" y="1692533"/>
            <a:ext cx="4725929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1294" y="2397900"/>
            <a:ext cx="4725929" cy="43564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A5B8-E86E-4D0C-A2B6-E85745FEDB55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E4516-9D57-427C-B907-777EB328B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149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A5B8-E86E-4D0C-A2B6-E85745FEDB55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E4516-9D57-427C-B907-777EB328B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467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A5B8-E86E-4D0C-A2B6-E85745FEDB55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E4516-9D57-427C-B907-777EB328B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5299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590" y="301051"/>
            <a:ext cx="3517534" cy="12812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201" y="301052"/>
            <a:ext cx="5977021" cy="645332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590" y="1582266"/>
            <a:ext cx="3517534" cy="51721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A5B8-E86E-4D0C-A2B6-E85745FEDB55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E4516-9D57-427C-B907-777EB328B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436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670" y="5292885"/>
            <a:ext cx="6415088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670" y="675612"/>
            <a:ext cx="6415088" cy="45367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670" y="5917741"/>
            <a:ext cx="6415088" cy="8873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A5B8-E86E-4D0C-A2B6-E85745FEDB55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E4516-9D57-427C-B907-777EB328B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0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34591" y="302801"/>
            <a:ext cx="9622632" cy="12602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4591" y="1764297"/>
            <a:ext cx="9622632" cy="49900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591" y="7008172"/>
            <a:ext cx="2494756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FA5B8-E86E-4D0C-A2B6-E85745FEDB55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3036" y="7008172"/>
            <a:ext cx="3385741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466" y="7008172"/>
            <a:ext cx="2494756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E4516-9D57-427C-B907-777EB328B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968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if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01885" y="2340471"/>
            <a:ext cx="9088041" cy="1620770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ZPĚVNÍK 1.TŘÍDA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10691812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-2305" y="6956088"/>
            <a:ext cx="10694118" cy="615553"/>
            <a:chOff x="-2305" y="6956088"/>
            <a:chExt cx="10694118" cy="615553"/>
          </a:xfrm>
        </p:grpSpPr>
        <p:sp>
          <p:nvSpPr>
            <p:cNvPr id="6" name="TextovéPole 5"/>
            <p:cNvSpPr txBox="1"/>
            <p:nvPr/>
          </p:nvSpPr>
          <p:spPr>
            <a:xfrm>
              <a:off x="-2305" y="6956088"/>
              <a:ext cx="10684223" cy="61555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cs-CZ" sz="1200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Autor:</a:t>
              </a:r>
              <a:r>
                <a:rPr lang="cs-CZ" sz="12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Mgr. Jana Štrbová </a:t>
              </a:r>
              <a:r>
                <a:rPr lang="cs-CZ" sz="10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(zpracovala v programu Sibelius)</a:t>
              </a:r>
              <a:endPara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cs-CZ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7" name="obrázek 5" descr="Image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2094" y="6986865"/>
              <a:ext cx="3029719" cy="553998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27063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10691812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C:\Documents and Settings\Admin\Plocha\D\ALFA\atransport not\HALÍ, BELÍ  Cdur\HALÍ, BELÍ  Cdur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81" y="1836415"/>
            <a:ext cx="10326249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845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10691812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C:\Documents and Settings\Admin\Plocha\D\ALFA\atransport not\JÁ MÁM KONĚ\JÁ MÁM KONĚ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346" y="1476375"/>
            <a:ext cx="10162291" cy="4057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7915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10691812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0150" y="498603"/>
            <a:ext cx="4119802" cy="59406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26.12 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024759" y="1764407"/>
            <a:ext cx="5347441" cy="1944216"/>
          </a:xfrm>
          <a:prstGeom prst="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cs-CZ" sz="1200" u="sng" dirty="0" smtClean="0">
                <a:latin typeface="Times New Roman" pitchFamily="18" charset="0"/>
                <a:cs typeface="Times New Roman" pitchFamily="18" charset="0"/>
              </a:rPr>
              <a:t>Dětský zpěvník, Supraphon, Praha 1971</a:t>
            </a:r>
            <a:endParaRPr lang="cs-CZ" sz="1200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cs-CZ" sz="1200" u="sng" dirty="0" smtClean="0">
                <a:latin typeface="Times New Roman" pitchFamily="18" charset="0"/>
                <a:cs typeface="Times New Roman" pitchFamily="18" charset="0"/>
              </a:rPr>
              <a:t>Já, písnička, MUSIC CHEB 1993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302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26.13 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10691812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218585"/>
              </p:ext>
            </p:extLst>
          </p:nvPr>
        </p:nvGraphicFramePr>
        <p:xfrm>
          <a:off x="2105546" y="1476375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Jana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Štrbová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1.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Povinné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 doporučené písničky</a:t>
                      </a:r>
                      <a:endParaRPr lang="cs-CZ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popisuje povinné a doporučené písničky v 1. ročníku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základní školy</a:t>
                      </a:r>
                      <a:endParaRPr lang="cs-CZ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1276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10691812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C:\Documents and Settings\Admin\Plocha\D\ALFA\atransport not\OVČÁCI ČTVERÁCI Cdur\OVČÁCI ČTVERÁCI Cdur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30" y="1764407"/>
            <a:ext cx="10369152" cy="360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394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0"/>
            <a:ext cx="10691812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Admin\Plocha\D\ALFA\atransport not\MALIČKÁ SU - Cdur 24\MALIČKÁ SU - Cdur 24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06" y="1404367"/>
            <a:ext cx="9985799" cy="394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852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10691812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Admin\Plocha\D\ALFA\atransport not\TO JE ZLATÉ POSVÍCENÍ\TO JE ZLATÉ POSVÍCENÍ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45" y="1620391"/>
            <a:ext cx="9978722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860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0"/>
            <a:ext cx="10691812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Documents and Settings\Admin\Plocha\D\ALFA\atransport not\KDES KUKAČKO KDES KUKALA\KDES KUKAČKO KDES KUKALA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38" y="1404367"/>
            <a:ext cx="9948425" cy="4447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648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10691812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Documents and Settings\Admin\Plocha\D\ALFA\atransport not\POD NAŠÍM OKÝNKEM\POD NAŠÍM OKÝNKEM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346" y="1188343"/>
            <a:ext cx="10015146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8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10691812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Documents and Settings\Admin\Plocha\D\ALFA\atransport not\ŠLA NANYNKA DO ZELÍ\ŠLA NANYNKA DO ZELÍ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38" y="1294606"/>
            <a:ext cx="9941335" cy="5232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6369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10691812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Documents and Settings\Admin\Plocha\D\ALFA\atransport not\RYBIČKA MALIČKÁ - Cdur 24\RYBIČKA MALIČKÁ - Cdur 24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5" y="2124447"/>
            <a:ext cx="10042555" cy="2200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606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10691812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Documents and Settings\Admin\Plocha\D\ALFA\atransport not\MUZIKANTSKÁ RODINA\MUZIKANTSKÁ RODINA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30" y="1764407"/>
            <a:ext cx="10106278" cy="4152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368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318</Words>
  <Application>Microsoft Office PowerPoint</Application>
  <PresentationFormat>Vlastní</PresentationFormat>
  <Paragraphs>30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ZPĚVNÍK 1.TŘÍDA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Základní škola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ZPĚVNÍK 1.TŘÍDA</dc:title>
  <dc:creator>A</dc:creator>
  <cp:lastModifiedBy>A</cp:lastModifiedBy>
  <cp:revision>55</cp:revision>
  <dcterms:created xsi:type="dcterms:W3CDTF">2011-08-11T14:56:37Z</dcterms:created>
  <dcterms:modified xsi:type="dcterms:W3CDTF">2012-04-04T15:26:03Z</dcterms:modified>
</cp:coreProperties>
</file>