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942" y="-16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15.9.2012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15.9.2012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15.9.2012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15.9.2012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15.9.2012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CC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youtube.com/watch?v=AVAZ4M13gW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ZJC21zzkwo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hyperlink" Target="http://www.youtube.com/watch?v=7A03tpV-70k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vinky.cz/veda-skoly/historie/245543-jaroslav-jezek-temer-hluchoslepy-mistr-jazzu.html" TargetMode="External"/><Relationship Id="rId2" Type="http://schemas.openxmlformats.org/officeDocument/2006/relationships/hyperlink" Target="http://en.wikipedia.org/wiki/In_the_Mood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youtube.com/watch?v=ZJC21zzkwoE" TargetMode="External"/><Relationship Id="rId4" Type="http://schemas.openxmlformats.org/officeDocument/2006/relationships/hyperlink" Target="http://www.youtube.com/watch?v=AVAZ4M13gW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55526"/>
            <a:ext cx="9144000" cy="594066"/>
          </a:xfrm>
        </p:spPr>
        <p:txBody>
          <a:bodyPr>
            <a:normAutofit fontScale="90000"/>
          </a:bodyPr>
          <a:lstStyle/>
          <a:p>
            <a:pPr lvl="0"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21.1 Moderní populární hudba ve 20., 30. a 40. letech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20. století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Drahomíra Párová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58724"/>
            <a:ext cx="3029719" cy="553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419622"/>
            <a:ext cx="2095500" cy="2095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7039" y="915566"/>
            <a:ext cx="2095500" cy="27813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Výbuch 1 7"/>
          <p:cNvSpPr/>
          <p:nvPr/>
        </p:nvSpPr>
        <p:spPr>
          <a:xfrm>
            <a:off x="3563888" y="3239963"/>
            <a:ext cx="1584176" cy="1092353"/>
          </a:xfrm>
          <a:prstGeom prst="irregularSeal1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JAZZ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Výbuch 1 13"/>
          <p:cNvSpPr/>
          <p:nvPr/>
        </p:nvSpPr>
        <p:spPr>
          <a:xfrm>
            <a:off x="-43302" y="987574"/>
            <a:ext cx="1951006" cy="1092353"/>
          </a:xfrm>
          <a:prstGeom prst="irregularSeal1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SWING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Výbuch 2 12"/>
          <p:cNvSpPr/>
          <p:nvPr/>
        </p:nvSpPr>
        <p:spPr>
          <a:xfrm>
            <a:off x="6121871" y="3239963"/>
            <a:ext cx="2901566" cy="1236117"/>
          </a:xfrm>
          <a:prstGeom prst="irregularSeal2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cs-CZ" sz="1100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b="1" dirty="0" err="1" smtClean="0">
                <a:latin typeface="Times New Roman" pitchFamily="18" charset="0"/>
                <a:cs typeface="Times New Roman" pitchFamily="18" charset="0"/>
              </a:rPr>
              <a:t>MOOD</a:t>
            </a:r>
            <a:endParaRPr lang="cs-CZ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Výbuch 2 15"/>
          <p:cNvSpPr/>
          <p:nvPr/>
        </p:nvSpPr>
        <p:spPr>
          <a:xfrm>
            <a:off x="0" y="3228770"/>
            <a:ext cx="2901566" cy="1236117"/>
          </a:xfrm>
          <a:prstGeom prst="irregularSeal2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BIG BAND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Pěticípá hvězda 14"/>
          <p:cNvSpPr/>
          <p:nvPr/>
        </p:nvSpPr>
        <p:spPr>
          <a:xfrm>
            <a:off x="5940152" y="915566"/>
            <a:ext cx="3203848" cy="2160240"/>
          </a:xfrm>
          <a:prstGeom prst="star5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endParaRPr lang="cs-CZ" sz="1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CHATTANOOGA</a:t>
            </a:r>
            <a:r>
              <a:rPr lang="cs-CZ" sz="1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CHOO</a:t>
            </a:r>
            <a:r>
              <a:rPr lang="cs-CZ" sz="1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CHOO</a:t>
            </a:r>
            <a:r>
              <a:rPr lang="cs-CZ" sz="1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026" name="Picture 2" descr="C:\Users\parova\AppData\Local\Microsoft\Windows\Temporary Internet Files\Content.IE5\Y1SEMTWK\MC90041597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7139" y="834231"/>
            <a:ext cx="1120105" cy="139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3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</a:t>
            </a:r>
          </a:p>
          <a:p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smtClean="0">
                <a:latin typeface="Times New Roman" pitchFamily="18" charset="0"/>
                <a:cs typeface="Times New Roman" pitchFamily="18" charset="0"/>
              </a:rPr>
              <a:t>21.10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52436"/>
              </p:ext>
            </p:extLst>
          </p:nvPr>
        </p:nvGraphicFramePr>
        <p:xfrm>
          <a:off x="1043608" y="1275606"/>
          <a:ext cx="7272808" cy="3336906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Drahomíra Párová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8.,9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 ročník</a:t>
                      </a:r>
                      <a:endParaRPr lang="cs-CZ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Symfonický jazz, swing, big band, charleston,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boogie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woogie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, taneční hudba, Osvobozené divadlo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vývoj moderní populární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hudby ve světě a Čechách mezi světovými válkami.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8988"/>
            <a:ext cx="658822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21.2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Výbuch 1 3"/>
          <p:cNvSpPr/>
          <p:nvPr/>
        </p:nvSpPr>
        <p:spPr>
          <a:xfrm>
            <a:off x="475280" y="915566"/>
            <a:ext cx="2426286" cy="1800200"/>
          </a:xfrm>
          <a:prstGeom prst="irregularSeal1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MPH</a:t>
            </a:r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VZNIKLA </a:t>
            </a:r>
          </a:p>
          <a:p>
            <a:pPr algn="ctr"/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 AMERICE</a:t>
            </a:r>
            <a:endParaRPr lang="cs-CZ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Výbuch 2 4"/>
          <p:cNvSpPr/>
          <p:nvPr/>
        </p:nvSpPr>
        <p:spPr>
          <a:xfrm>
            <a:off x="323528" y="3003798"/>
            <a:ext cx="2578038" cy="1728192"/>
          </a:xfrm>
          <a:prstGeom prst="irregularSeal2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SPIRITUÁLY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Výbuch 1 5"/>
          <p:cNvSpPr/>
          <p:nvPr/>
        </p:nvSpPr>
        <p:spPr>
          <a:xfrm>
            <a:off x="3671900" y="786021"/>
            <a:ext cx="1800200" cy="1092353"/>
          </a:xfrm>
          <a:prstGeom prst="irregularSeal1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BLUES</a:t>
            </a:r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Výbuch 2 6"/>
          <p:cNvSpPr/>
          <p:nvPr/>
        </p:nvSpPr>
        <p:spPr>
          <a:xfrm>
            <a:off x="5580112" y="3723878"/>
            <a:ext cx="2901566" cy="1419622"/>
          </a:xfrm>
          <a:prstGeom prst="irregularSeal2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WORK SONGS </a:t>
            </a:r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Pěticípá hvězda 7"/>
          <p:cNvSpPr/>
          <p:nvPr/>
        </p:nvSpPr>
        <p:spPr>
          <a:xfrm>
            <a:off x="2627784" y="2283718"/>
            <a:ext cx="3528392" cy="2448272"/>
          </a:xfrm>
          <a:prstGeom prst="star5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endParaRPr lang="cs-CZ" sz="1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NEWORLEANSKÝ</a:t>
            </a:r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JAZZ</a:t>
            </a:r>
            <a:endParaRPr lang="cs-CZ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Výbuch 1 8"/>
          <p:cNvSpPr/>
          <p:nvPr/>
        </p:nvSpPr>
        <p:spPr>
          <a:xfrm>
            <a:off x="5940152" y="753837"/>
            <a:ext cx="1872208" cy="1124537"/>
          </a:xfrm>
          <a:prstGeom prst="irregularSeal1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RAGTIME</a:t>
            </a:r>
          </a:p>
        </p:txBody>
      </p:sp>
      <p:sp>
        <p:nvSpPr>
          <p:cNvPr id="10" name="Výbuch 1 9"/>
          <p:cNvSpPr/>
          <p:nvPr/>
        </p:nvSpPr>
        <p:spPr>
          <a:xfrm>
            <a:off x="6444208" y="1815666"/>
            <a:ext cx="2426286" cy="1800200"/>
          </a:xfrm>
          <a:prstGeom prst="irregularSeal1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MINSTRELSKÁ PŘEDSTAVENÍ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0"/>
            <a:ext cx="9144000" cy="493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</a:t>
            </a:r>
          </a:p>
          <a:p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Výbuch 1 4"/>
          <p:cNvSpPr/>
          <p:nvPr/>
        </p:nvSpPr>
        <p:spPr>
          <a:xfrm>
            <a:off x="327396" y="339502"/>
            <a:ext cx="8489208" cy="4803998"/>
          </a:xfrm>
          <a:prstGeom prst="irregularSeal1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732240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21.3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67544" y="1244293"/>
            <a:ext cx="244810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WHITE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CHRISTMAS</a:t>
            </a:r>
            <a:endParaRPr lang="cs-CZ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177095" y="3268776"/>
            <a:ext cx="390949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ORCHESTR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GLENNA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MILLERA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472044" y="3930610"/>
            <a:ext cx="1319592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BIG BAND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131840" y="2556835"/>
            <a:ext cx="979755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SWING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579220" y="1805880"/>
            <a:ext cx="2435282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SYMFONICKÝ JAZZ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579675" y="4299942"/>
            <a:ext cx="179632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CHARLESTON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892855" y="3655645"/>
            <a:ext cx="2024913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ZVUKOVÝ FILM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579675" y="1990546"/>
            <a:ext cx="131318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ROZHLAS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004048" y="2588625"/>
            <a:ext cx="3294492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GRAMOFONOVÝ PRŮMYSL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264044" y="1092100"/>
            <a:ext cx="2344103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TANEČNÍ HUDBA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876256" y="699542"/>
            <a:ext cx="184121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JAZZOVÝ VĚK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916749" y="2399824"/>
            <a:ext cx="150554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MIKROFON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2422289" y="1805880"/>
            <a:ext cx="1783502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MOOD</a:t>
            </a:r>
            <a:endParaRPr lang="cs-CZ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64984" y="4477107"/>
            <a:ext cx="218745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BOOGIE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WOOGIE</a:t>
            </a:r>
            <a:endParaRPr lang="cs-CZ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ěticípá hvězda 4"/>
          <p:cNvSpPr/>
          <p:nvPr/>
        </p:nvSpPr>
        <p:spPr>
          <a:xfrm rot="1772521">
            <a:off x="902220" y="-901246"/>
            <a:ext cx="6420376" cy="6760359"/>
          </a:xfrm>
          <a:custGeom>
            <a:avLst/>
            <a:gdLst>
              <a:gd name="connsiteX0" fmla="*/ 6 w 5785865"/>
              <a:gd name="connsiteY0" fmla="*/ 1853218 h 4851799"/>
              <a:gd name="connsiteX1" fmla="*/ 2210016 w 5785865"/>
              <a:gd name="connsiteY1" fmla="*/ 1853231 h 4851799"/>
              <a:gd name="connsiteX2" fmla="*/ 2892933 w 5785865"/>
              <a:gd name="connsiteY2" fmla="*/ 0 h 4851799"/>
              <a:gd name="connsiteX3" fmla="*/ 3575849 w 5785865"/>
              <a:gd name="connsiteY3" fmla="*/ 1853231 h 4851799"/>
              <a:gd name="connsiteX4" fmla="*/ 5785859 w 5785865"/>
              <a:gd name="connsiteY4" fmla="*/ 1853218 h 4851799"/>
              <a:gd name="connsiteX5" fmla="*/ 3997915 w 5785865"/>
              <a:gd name="connsiteY5" fmla="*/ 2998564 h 4851799"/>
              <a:gd name="connsiteX6" fmla="*/ 4680859 w 5785865"/>
              <a:gd name="connsiteY6" fmla="*/ 4851787 h 4851799"/>
              <a:gd name="connsiteX7" fmla="*/ 2892933 w 5785865"/>
              <a:gd name="connsiteY7" fmla="*/ 3706419 h 4851799"/>
              <a:gd name="connsiteX8" fmla="*/ 1105006 w 5785865"/>
              <a:gd name="connsiteY8" fmla="*/ 4851787 h 4851799"/>
              <a:gd name="connsiteX9" fmla="*/ 1787950 w 5785865"/>
              <a:gd name="connsiteY9" fmla="*/ 2998564 h 4851799"/>
              <a:gd name="connsiteX10" fmla="*/ 6 w 5785865"/>
              <a:gd name="connsiteY10" fmla="*/ 1853218 h 4851799"/>
              <a:gd name="connsiteX0" fmla="*/ 0 w 5785853"/>
              <a:gd name="connsiteY0" fmla="*/ 1853218 h 4851787"/>
              <a:gd name="connsiteX1" fmla="*/ 2210010 w 5785853"/>
              <a:gd name="connsiteY1" fmla="*/ 1853231 h 4851787"/>
              <a:gd name="connsiteX2" fmla="*/ 2892927 w 5785853"/>
              <a:gd name="connsiteY2" fmla="*/ 0 h 4851787"/>
              <a:gd name="connsiteX3" fmla="*/ 3575843 w 5785853"/>
              <a:gd name="connsiteY3" fmla="*/ 1853231 h 4851787"/>
              <a:gd name="connsiteX4" fmla="*/ 5785853 w 5785853"/>
              <a:gd name="connsiteY4" fmla="*/ 1853218 h 4851787"/>
              <a:gd name="connsiteX5" fmla="*/ 3997909 w 5785853"/>
              <a:gd name="connsiteY5" fmla="*/ 2998564 h 4851787"/>
              <a:gd name="connsiteX6" fmla="*/ 5605861 w 5785853"/>
              <a:gd name="connsiteY6" fmla="*/ 3199867 h 4851787"/>
              <a:gd name="connsiteX7" fmla="*/ 2892927 w 5785853"/>
              <a:gd name="connsiteY7" fmla="*/ 3706419 h 4851787"/>
              <a:gd name="connsiteX8" fmla="*/ 1105000 w 5785853"/>
              <a:gd name="connsiteY8" fmla="*/ 4851787 h 4851787"/>
              <a:gd name="connsiteX9" fmla="*/ 1787944 w 5785853"/>
              <a:gd name="connsiteY9" fmla="*/ 2998564 h 4851787"/>
              <a:gd name="connsiteX10" fmla="*/ 0 w 5785853"/>
              <a:gd name="connsiteY10" fmla="*/ 1853218 h 4851787"/>
              <a:gd name="connsiteX0" fmla="*/ 0 w 5785853"/>
              <a:gd name="connsiteY0" fmla="*/ 1853218 h 5252304"/>
              <a:gd name="connsiteX1" fmla="*/ 2210010 w 5785853"/>
              <a:gd name="connsiteY1" fmla="*/ 1853231 h 5252304"/>
              <a:gd name="connsiteX2" fmla="*/ 2892927 w 5785853"/>
              <a:gd name="connsiteY2" fmla="*/ 0 h 5252304"/>
              <a:gd name="connsiteX3" fmla="*/ 3575843 w 5785853"/>
              <a:gd name="connsiteY3" fmla="*/ 1853231 h 5252304"/>
              <a:gd name="connsiteX4" fmla="*/ 5785853 w 5785853"/>
              <a:gd name="connsiteY4" fmla="*/ 1853218 h 5252304"/>
              <a:gd name="connsiteX5" fmla="*/ 3997909 w 5785853"/>
              <a:gd name="connsiteY5" fmla="*/ 2998564 h 5252304"/>
              <a:gd name="connsiteX6" fmla="*/ 5605861 w 5785853"/>
              <a:gd name="connsiteY6" fmla="*/ 3199867 h 5252304"/>
              <a:gd name="connsiteX7" fmla="*/ 2892927 w 5785853"/>
              <a:gd name="connsiteY7" fmla="*/ 3706419 h 5252304"/>
              <a:gd name="connsiteX8" fmla="*/ 1441474 w 5785853"/>
              <a:gd name="connsiteY8" fmla="*/ 5252304 h 5252304"/>
              <a:gd name="connsiteX9" fmla="*/ 1787944 w 5785853"/>
              <a:gd name="connsiteY9" fmla="*/ 2998564 h 5252304"/>
              <a:gd name="connsiteX10" fmla="*/ 0 w 5785853"/>
              <a:gd name="connsiteY10" fmla="*/ 1853218 h 5252304"/>
              <a:gd name="connsiteX0" fmla="*/ 0 w 5785853"/>
              <a:gd name="connsiteY0" fmla="*/ 3361273 h 6760359"/>
              <a:gd name="connsiteX1" fmla="*/ 2210010 w 5785853"/>
              <a:gd name="connsiteY1" fmla="*/ 3361286 h 6760359"/>
              <a:gd name="connsiteX2" fmla="*/ 4742492 w 5785853"/>
              <a:gd name="connsiteY2" fmla="*/ 0 h 6760359"/>
              <a:gd name="connsiteX3" fmla="*/ 3575843 w 5785853"/>
              <a:gd name="connsiteY3" fmla="*/ 3361286 h 6760359"/>
              <a:gd name="connsiteX4" fmla="*/ 5785853 w 5785853"/>
              <a:gd name="connsiteY4" fmla="*/ 3361273 h 6760359"/>
              <a:gd name="connsiteX5" fmla="*/ 3997909 w 5785853"/>
              <a:gd name="connsiteY5" fmla="*/ 4506619 h 6760359"/>
              <a:gd name="connsiteX6" fmla="*/ 5605861 w 5785853"/>
              <a:gd name="connsiteY6" fmla="*/ 4707922 h 6760359"/>
              <a:gd name="connsiteX7" fmla="*/ 2892927 w 5785853"/>
              <a:gd name="connsiteY7" fmla="*/ 5214474 h 6760359"/>
              <a:gd name="connsiteX8" fmla="*/ 1441474 w 5785853"/>
              <a:gd name="connsiteY8" fmla="*/ 6760359 h 6760359"/>
              <a:gd name="connsiteX9" fmla="*/ 1787944 w 5785853"/>
              <a:gd name="connsiteY9" fmla="*/ 4506619 h 6760359"/>
              <a:gd name="connsiteX10" fmla="*/ 0 w 5785853"/>
              <a:gd name="connsiteY10" fmla="*/ 3361273 h 6760359"/>
              <a:gd name="connsiteX0" fmla="*/ 0 w 6420376"/>
              <a:gd name="connsiteY0" fmla="*/ 3053035 h 6760359"/>
              <a:gd name="connsiteX1" fmla="*/ 2844533 w 6420376"/>
              <a:gd name="connsiteY1" fmla="*/ 3361286 h 6760359"/>
              <a:gd name="connsiteX2" fmla="*/ 5377015 w 6420376"/>
              <a:gd name="connsiteY2" fmla="*/ 0 h 6760359"/>
              <a:gd name="connsiteX3" fmla="*/ 4210366 w 6420376"/>
              <a:gd name="connsiteY3" fmla="*/ 3361286 h 6760359"/>
              <a:gd name="connsiteX4" fmla="*/ 6420376 w 6420376"/>
              <a:gd name="connsiteY4" fmla="*/ 3361273 h 6760359"/>
              <a:gd name="connsiteX5" fmla="*/ 4632432 w 6420376"/>
              <a:gd name="connsiteY5" fmla="*/ 4506619 h 6760359"/>
              <a:gd name="connsiteX6" fmla="*/ 6240384 w 6420376"/>
              <a:gd name="connsiteY6" fmla="*/ 4707922 h 6760359"/>
              <a:gd name="connsiteX7" fmla="*/ 3527450 w 6420376"/>
              <a:gd name="connsiteY7" fmla="*/ 5214474 h 6760359"/>
              <a:gd name="connsiteX8" fmla="*/ 2075997 w 6420376"/>
              <a:gd name="connsiteY8" fmla="*/ 6760359 h 6760359"/>
              <a:gd name="connsiteX9" fmla="*/ 2422467 w 6420376"/>
              <a:gd name="connsiteY9" fmla="*/ 4506619 h 6760359"/>
              <a:gd name="connsiteX10" fmla="*/ 0 w 6420376"/>
              <a:gd name="connsiteY10" fmla="*/ 3053035 h 6760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420376" h="6760359">
                <a:moveTo>
                  <a:pt x="0" y="3053035"/>
                </a:moveTo>
                <a:lnTo>
                  <a:pt x="2844533" y="3361286"/>
                </a:lnTo>
                <a:lnTo>
                  <a:pt x="5377015" y="0"/>
                </a:lnTo>
                <a:lnTo>
                  <a:pt x="4210366" y="3361286"/>
                </a:lnTo>
                <a:lnTo>
                  <a:pt x="6420376" y="3361273"/>
                </a:lnTo>
                <a:lnTo>
                  <a:pt x="4632432" y="4506619"/>
                </a:lnTo>
                <a:lnTo>
                  <a:pt x="6240384" y="4707922"/>
                </a:lnTo>
                <a:lnTo>
                  <a:pt x="3527450" y="5214474"/>
                </a:lnTo>
                <a:lnTo>
                  <a:pt x="2075997" y="6760359"/>
                </a:lnTo>
                <a:lnTo>
                  <a:pt x="2422467" y="4506619"/>
                </a:lnTo>
                <a:lnTo>
                  <a:pt x="0" y="3053035"/>
                </a:lnTo>
                <a:close/>
              </a:path>
            </a:pathLst>
          </a:cu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endParaRPr lang="cs-CZ" sz="1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51520" y="1484362"/>
            <a:ext cx="4418902" cy="286232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Osvobozené divadlo</a:t>
            </a:r>
          </a:p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české avantgardní divadlo</a:t>
            </a:r>
          </a:p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ve hrách zpěv, tanec, veselé i pro zamyšlení</a:t>
            </a:r>
          </a:p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lavní 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představitelé: Jiří Voskovec</a:t>
            </a:r>
          </a:p>
          <a:p>
            <a:r>
              <a:rPr lang="cs-CZ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 Jan Werich</a:t>
            </a:r>
          </a:p>
          <a:p>
            <a:r>
              <a:rPr lang="cs-CZ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 Jaroslav Ježek</a:t>
            </a:r>
          </a:p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1927 – Vest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pocket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revue</a:t>
            </a:r>
          </a:p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proti nástupu nacismu -  Osel a stín</a:t>
            </a:r>
          </a:p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filmy – Pudr a Benzín, Peníze nebo život</a:t>
            </a:r>
          </a:p>
          <a:p>
            <a:endParaRPr lang="cs-CZ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21.4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5220072" y="727614"/>
            <a:ext cx="2865143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TMAVOMODRÝ SVĚT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203741" y="1419622"/>
            <a:ext cx="3121239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ŽIVOT JE JEN NÁHODA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203741" y="2139702"/>
            <a:ext cx="2277675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DAVID A GOLIÁŠ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515" y="2969865"/>
            <a:ext cx="2428875" cy="1885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lačítko akce: Video 3">
            <a:hlinkClick r:id="rId4" action="ppaction://program" highlightClick="1"/>
          </p:cNvPr>
          <p:cNvSpPr/>
          <p:nvPr/>
        </p:nvSpPr>
        <p:spPr>
          <a:xfrm>
            <a:off x="7395248" y="2279208"/>
            <a:ext cx="754384" cy="521208"/>
          </a:xfrm>
          <a:prstGeom prst="actionButtonMovi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99" y="494335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21.5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7505" y="987575"/>
            <a:ext cx="8568952" cy="388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CHARLESTON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Pán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a dáma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stojí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čelem k sobě.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Partnerova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pravá ruka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spočívá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položena na zádech partnerky, mezi lopatkami.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Partnerčina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levá ruka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spočívá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na partnerově paži, nebo rameni.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Partnerova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levá a partnerčina pravá ruka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jsou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dlaněmi na sobě, ve výšce očí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u="sng" dirty="0">
                <a:latin typeface="Times New Roman" pitchFamily="18" charset="0"/>
                <a:cs typeface="Times New Roman" pitchFamily="18" charset="0"/>
              </a:rPr>
              <a:t>Základní krok pána: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na první a druhou dobu se levá noha posune vzad a dotkne podlahy za tělem, ale váha se na ni nepřenáší. Na třetí a čtvrtou dobu se noha vrátí do základní polohy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na ni přenesena váha. Na pátou a šestou dobu se pravá noha vysune vpřed a dotkne podlahy před tělem. Na sedmou a osmou dobu se noha vrací zpět a váha je opět přenesena tak, aby se mohl základní krok opakovat.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Základní 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krok dámy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proveden obdobně, ale zrcadlově, takže začíná pravou nohou vpřed a pokračuje levou nohou vzad.</a:t>
            </a:r>
          </a:p>
          <a:p>
            <a:endParaRPr lang="cs-CZ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lačítko akce: Video 2">
            <a:hlinkClick r:id="rId3" action="ppaction://program" highlightClick="1"/>
          </p:cNvPr>
          <p:cNvSpPr/>
          <p:nvPr/>
        </p:nvSpPr>
        <p:spPr>
          <a:xfrm>
            <a:off x="7284146" y="618008"/>
            <a:ext cx="1282597" cy="1051941"/>
          </a:xfrm>
          <a:custGeom>
            <a:avLst/>
            <a:gdLst>
              <a:gd name="connsiteX0" fmla="*/ 0 w 1042416"/>
              <a:gd name="connsiteY0" fmla="*/ 0 h 1042416"/>
              <a:gd name="connsiteX1" fmla="*/ 1042416 w 1042416"/>
              <a:gd name="connsiteY1" fmla="*/ 0 h 1042416"/>
              <a:gd name="connsiteX2" fmla="*/ 1042416 w 1042416"/>
              <a:gd name="connsiteY2" fmla="*/ 1042416 h 1042416"/>
              <a:gd name="connsiteX3" fmla="*/ 0 w 1042416"/>
              <a:gd name="connsiteY3" fmla="*/ 1042416 h 1042416"/>
              <a:gd name="connsiteX4" fmla="*/ 0 w 1042416"/>
              <a:gd name="connsiteY4" fmla="*/ 0 h 1042416"/>
              <a:gd name="connsiteX5" fmla="*/ 130302 w 1042416"/>
              <a:gd name="connsiteY5" fmla="*/ 321412 h 1042416"/>
              <a:gd name="connsiteX6" fmla="*/ 130302 w 1042416"/>
              <a:gd name="connsiteY6" fmla="*/ 476145 h 1042416"/>
              <a:gd name="connsiteX7" fmla="*/ 182966 w 1042416"/>
              <a:gd name="connsiteY7" fmla="*/ 476145 h 1042416"/>
              <a:gd name="connsiteX8" fmla="*/ 199253 w 1042416"/>
              <a:gd name="connsiteY8" fmla="*/ 458482 h 1042416"/>
              <a:gd name="connsiteX9" fmla="*/ 214455 w 1042416"/>
              <a:gd name="connsiteY9" fmla="*/ 458482 h 1042416"/>
              <a:gd name="connsiteX10" fmla="*/ 214455 w 1042416"/>
              <a:gd name="connsiteY10" fmla="*/ 694654 h 1042416"/>
              <a:gd name="connsiteX11" fmla="*/ 745979 w 1042416"/>
              <a:gd name="connsiteY11" fmla="*/ 694654 h 1042416"/>
              <a:gd name="connsiteX12" fmla="*/ 745979 w 1042416"/>
              <a:gd name="connsiteY12" fmla="*/ 613216 h 1042416"/>
              <a:gd name="connsiteX13" fmla="*/ 830132 w 1042416"/>
              <a:gd name="connsiteY13" fmla="*/ 613216 h 1042416"/>
              <a:gd name="connsiteX14" fmla="*/ 875738 w 1042416"/>
              <a:gd name="connsiteY14" fmla="*/ 658025 h 1042416"/>
              <a:gd name="connsiteX15" fmla="*/ 912114 w 1042416"/>
              <a:gd name="connsiteY15" fmla="*/ 658025 h 1042416"/>
              <a:gd name="connsiteX16" fmla="*/ 912114 w 1042416"/>
              <a:gd name="connsiteY16" fmla="*/ 370275 h 1042416"/>
              <a:gd name="connsiteX17" fmla="*/ 875738 w 1042416"/>
              <a:gd name="connsiteY17" fmla="*/ 370275 h 1042416"/>
              <a:gd name="connsiteX18" fmla="*/ 844248 w 1042416"/>
              <a:gd name="connsiteY18" fmla="*/ 401475 h 1042416"/>
              <a:gd name="connsiteX19" fmla="*/ 745979 w 1042416"/>
              <a:gd name="connsiteY19" fmla="*/ 401475 h 1042416"/>
              <a:gd name="connsiteX20" fmla="*/ 745979 w 1042416"/>
              <a:gd name="connsiteY20" fmla="*/ 370275 h 1042416"/>
              <a:gd name="connsiteX21" fmla="*/ 715032 w 1042416"/>
              <a:gd name="connsiteY21" fmla="*/ 337699 h 1042416"/>
              <a:gd name="connsiteX22" fmla="*/ 199253 w 1042416"/>
              <a:gd name="connsiteY22" fmla="*/ 337699 h 1042416"/>
              <a:gd name="connsiteX23" fmla="*/ 182966 w 1042416"/>
              <a:gd name="connsiteY23" fmla="*/ 321412 h 1042416"/>
              <a:gd name="connsiteX24" fmla="*/ 130302 w 1042416"/>
              <a:gd name="connsiteY24" fmla="*/ 321412 h 1042416"/>
              <a:gd name="connsiteX0" fmla="*/ 130302 w 1042416"/>
              <a:gd name="connsiteY0" fmla="*/ 321412 h 1042416"/>
              <a:gd name="connsiteX1" fmla="*/ 130302 w 1042416"/>
              <a:gd name="connsiteY1" fmla="*/ 476145 h 1042416"/>
              <a:gd name="connsiteX2" fmla="*/ 182966 w 1042416"/>
              <a:gd name="connsiteY2" fmla="*/ 476145 h 1042416"/>
              <a:gd name="connsiteX3" fmla="*/ 199253 w 1042416"/>
              <a:gd name="connsiteY3" fmla="*/ 458482 h 1042416"/>
              <a:gd name="connsiteX4" fmla="*/ 214455 w 1042416"/>
              <a:gd name="connsiteY4" fmla="*/ 458482 h 1042416"/>
              <a:gd name="connsiteX5" fmla="*/ 214455 w 1042416"/>
              <a:gd name="connsiteY5" fmla="*/ 694654 h 1042416"/>
              <a:gd name="connsiteX6" fmla="*/ 745979 w 1042416"/>
              <a:gd name="connsiteY6" fmla="*/ 694654 h 1042416"/>
              <a:gd name="connsiteX7" fmla="*/ 745979 w 1042416"/>
              <a:gd name="connsiteY7" fmla="*/ 613216 h 1042416"/>
              <a:gd name="connsiteX8" fmla="*/ 830132 w 1042416"/>
              <a:gd name="connsiteY8" fmla="*/ 613216 h 1042416"/>
              <a:gd name="connsiteX9" fmla="*/ 875738 w 1042416"/>
              <a:gd name="connsiteY9" fmla="*/ 658025 h 1042416"/>
              <a:gd name="connsiteX10" fmla="*/ 912114 w 1042416"/>
              <a:gd name="connsiteY10" fmla="*/ 658025 h 1042416"/>
              <a:gd name="connsiteX11" fmla="*/ 912114 w 1042416"/>
              <a:gd name="connsiteY11" fmla="*/ 370275 h 1042416"/>
              <a:gd name="connsiteX12" fmla="*/ 875738 w 1042416"/>
              <a:gd name="connsiteY12" fmla="*/ 370275 h 1042416"/>
              <a:gd name="connsiteX13" fmla="*/ 844248 w 1042416"/>
              <a:gd name="connsiteY13" fmla="*/ 401475 h 1042416"/>
              <a:gd name="connsiteX14" fmla="*/ 745979 w 1042416"/>
              <a:gd name="connsiteY14" fmla="*/ 401475 h 1042416"/>
              <a:gd name="connsiteX15" fmla="*/ 745979 w 1042416"/>
              <a:gd name="connsiteY15" fmla="*/ 370275 h 1042416"/>
              <a:gd name="connsiteX16" fmla="*/ 715032 w 1042416"/>
              <a:gd name="connsiteY16" fmla="*/ 337699 h 1042416"/>
              <a:gd name="connsiteX17" fmla="*/ 199253 w 1042416"/>
              <a:gd name="connsiteY17" fmla="*/ 337699 h 1042416"/>
              <a:gd name="connsiteX18" fmla="*/ 182966 w 1042416"/>
              <a:gd name="connsiteY18" fmla="*/ 321412 h 1042416"/>
              <a:gd name="connsiteX19" fmla="*/ 130302 w 1042416"/>
              <a:gd name="connsiteY19" fmla="*/ 321412 h 1042416"/>
              <a:gd name="connsiteX0" fmla="*/ 130302 w 1042416"/>
              <a:gd name="connsiteY0" fmla="*/ 321412 h 1042416"/>
              <a:gd name="connsiteX1" fmla="*/ 182966 w 1042416"/>
              <a:gd name="connsiteY1" fmla="*/ 321412 h 1042416"/>
              <a:gd name="connsiteX2" fmla="*/ 199253 w 1042416"/>
              <a:gd name="connsiteY2" fmla="*/ 337699 h 1042416"/>
              <a:gd name="connsiteX3" fmla="*/ 715032 w 1042416"/>
              <a:gd name="connsiteY3" fmla="*/ 337699 h 1042416"/>
              <a:gd name="connsiteX4" fmla="*/ 745979 w 1042416"/>
              <a:gd name="connsiteY4" fmla="*/ 370275 h 1042416"/>
              <a:gd name="connsiteX5" fmla="*/ 745979 w 1042416"/>
              <a:gd name="connsiteY5" fmla="*/ 401475 h 1042416"/>
              <a:gd name="connsiteX6" fmla="*/ 844248 w 1042416"/>
              <a:gd name="connsiteY6" fmla="*/ 401475 h 1042416"/>
              <a:gd name="connsiteX7" fmla="*/ 875738 w 1042416"/>
              <a:gd name="connsiteY7" fmla="*/ 370275 h 1042416"/>
              <a:gd name="connsiteX8" fmla="*/ 912114 w 1042416"/>
              <a:gd name="connsiteY8" fmla="*/ 370275 h 1042416"/>
              <a:gd name="connsiteX9" fmla="*/ 912114 w 1042416"/>
              <a:gd name="connsiteY9" fmla="*/ 658025 h 1042416"/>
              <a:gd name="connsiteX10" fmla="*/ 875738 w 1042416"/>
              <a:gd name="connsiteY10" fmla="*/ 658025 h 1042416"/>
              <a:gd name="connsiteX11" fmla="*/ 830132 w 1042416"/>
              <a:gd name="connsiteY11" fmla="*/ 613216 h 1042416"/>
              <a:gd name="connsiteX12" fmla="*/ 745979 w 1042416"/>
              <a:gd name="connsiteY12" fmla="*/ 613216 h 1042416"/>
              <a:gd name="connsiteX13" fmla="*/ 745979 w 1042416"/>
              <a:gd name="connsiteY13" fmla="*/ 694654 h 1042416"/>
              <a:gd name="connsiteX14" fmla="*/ 214455 w 1042416"/>
              <a:gd name="connsiteY14" fmla="*/ 694654 h 1042416"/>
              <a:gd name="connsiteX15" fmla="*/ 214455 w 1042416"/>
              <a:gd name="connsiteY15" fmla="*/ 458482 h 1042416"/>
              <a:gd name="connsiteX16" fmla="*/ 199253 w 1042416"/>
              <a:gd name="connsiteY16" fmla="*/ 458482 h 1042416"/>
              <a:gd name="connsiteX17" fmla="*/ 182966 w 1042416"/>
              <a:gd name="connsiteY17" fmla="*/ 476145 h 1042416"/>
              <a:gd name="connsiteX18" fmla="*/ 130302 w 1042416"/>
              <a:gd name="connsiteY18" fmla="*/ 476145 h 1042416"/>
              <a:gd name="connsiteX19" fmla="*/ 130302 w 1042416"/>
              <a:gd name="connsiteY19" fmla="*/ 321412 h 1042416"/>
              <a:gd name="connsiteX0" fmla="*/ 0 w 1042416"/>
              <a:gd name="connsiteY0" fmla="*/ 0 h 1042416"/>
              <a:gd name="connsiteX1" fmla="*/ 1042416 w 1042416"/>
              <a:gd name="connsiteY1" fmla="*/ 0 h 1042416"/>
              <a:gd name="connsiteX2" fmla="*/ 1042416 w 1042416"/>
              <a:gd name="connsiteY2" fmla="*/ 1042416 h 1042416"/>
              <a:gd name="connsiteX3" fmla="*/ 0 w 1042416"/>
              <a:gd name="connsiteY3" fmla="*/ 1042416 h 1042416"/>
              <a:gd name="connsiteX4" fmla="*/ 0 w 1042416"/>
              <a:gd name="connsiteY4" fmla="*/ 0 h 1042416"/>
              <a:gd name="connsiteX0" fmla="*/ 266700 w 1309116"/>
              <a:gd name="connsiteY0" fmla="*/ 0 h 1242441"/>
              <a:gd name="connsiteX1" fmla="*/ 1309116 w 1309116"/>
              <a:gd name="connsiteY1" fmla="*/ 0 h 1242441"/>
              <a:gd name="connsiteX2" fmla="*/ 1309116 w 1309116"/>
              <a:gd name="connsiteY2" fmla="*/ 1042416 h 1242441"/>
              <a:gd name="connsiteX3" fmla="*/ 266700 w 1309116"/>
              <a:gd name="connsiteY3" fmla="*/ 1042416 h 1242441"/>
              <a:gd name="connsiteX4" fmla="*/ 266700 w 1309116"/>
              <a:gd name="connsiteY4" fmla="*/ 0 h 1242441"/>
              <a:gd name="connsiteX5" fmla="*/ 397002 w 1309116"/>
              <a:gd name="connsiteY5" fmla="*/ 321412 h 1242441"/>
              <a:gd name="connsiteX6" fmla="*/ 397002 w 1309116"/>
              <a:gd name="connsiteY6" fmla="*/ 476145 h 1242441"/>
              <a:gd name="connsiteX7" fmla="*/ 449666 w 1309116"/>
              <a:gd name="connsiteY7" fmla="*/ 476145 h 1242441"/>
              <a:gd name="connsiteX8" fmla="*/ 465953 w 1309116"/>
              <a:gd name="connsiteY8" fmla="*/ 458482 h 1242441"/>
              <a:gd name="connsiteX9" fmla="*/ 481155 w 1309116"/>
              <a:gd name="connsiteY9" fmla="*/ 458482 h 1242441"/>
              <a:gd name="connsiteX10" fmla="*/ 481155 w 1309116"/>
              <a:gd name="connsiteY10" fmla="*/ 694654 h 1242441"/>
              <a:gd name="connsiteX11" fmla="*/ 1012679 w 1309116"/>
              <a:gd name="connsiteY11" fmla="*/ 694654 h 1242441"/>
              <a:gd name="connsiteX12" fmla="*/ 1012679 w 1309116"/>
              <a:gd name="connsiteY12" fmla="*/ 613216 h 1242441"/>
              <a:gd name="connsiteX13" fmla="*/ 1096832 w 1309116"/>
              <a:gd name="connsiteY13" fmla="*/ 613216 h 1242441"/>
              <a:gd name="connsiteX14" fmla="*/ 1142438 w 1309116"/>
              <a:gd name="connsiteY14" fmla="*/ 658025 h 1242441"/>
              <a:gd name="connsiteX15" fmla="*/ 1178814 w 1309116"/>
              <a:gd name="connsiteY15" fmla="*/ 658025 h 1242441"/>
              <a:gd name="connsiteX16" fmla="*/ 1178814 w 1309116"/>
              <a:gd name="connsiteY16" fmla="*/ 370275 h 1242441"/>
              <a:gd name="connsiteX17" fmla="*/ 1142438 w 1309116"/>
              <a:gd name="connsiteY17" fmla="*/ 370275 h 1242441"/>
              <a:gd name="connsiteX18" fmla="*/ 1110948 w 1309116"/>
              <a:gd name="connsiteY18" fmla="*/ 401475 h 1242441"/>
              <a:gd name="connsiteX19" fmla="*/ 1012679 w 1309116"/>
              <a:gd name="connsiteY19" fmla="*/ 401475 h 1242441"/>
              <a:gd name="connsiteX20" fmla="*/ 1012679 w 1309116"/>
              <a:gd name="connsiteY20" fmla="*/ 370275 h 1242441"/>
              <a:gd name="connsiteX21" fmla="*/ 981732 w 1309116"/>
              <a:gd name="connsiteY21" fmla="*/ 337699 h 1242441"/>
              <a:gd name="connsiteX22" fmla="*/ 465953 w 1309116"/>
              <a:gd name="connsiteY22" fmla="*/ 337699 h 1242441"/>
              <a:gd name="connsiteX23" fmla="*/ 449666 w 1309116"/>
              <a:gd name="connsiteY23" fmla="*/ 321412 h 1242441"/>
              <a:gd name="connsiteX24" fmla="*/ 397002 w 1309116"/>
              <a:gd name="connsiteY24" fmla="*/ 321412 h 1242441"/>
              <a:gd name="connsiteX0" fmla="*/ 397002 w 1309116"/>
              <a:gd name="connsiteY0" fmla="*/ 321412 h 1242441"/>
              <a:gd name="connsiteX1" fmla="*/ 397002 w 1309116"/>
              <a:gd name="connsiteY1" fmla="*/ 476145 h 1242441"/>
              <a:gd name="connsiteX2" fmla="*/ 449666 w 1309116"/>
              <a:gd name="connsiteY2" fmla="*/ 476145 h 1242441"/>
              <a:gd name="connsiteX3" fmla="*/ 465953 w 1309116"/>
              <a:gd name="connsiteY3" fmla="*/ 458482 h 1242441"/>
              <a:gd name="connsiteX4" fmla="*/ 481155 w 1309116"/>
              <a:gd name="connsiteY4" fmla="*/ 458482 h 1242441"/>
              <a:gd name="connsiteX5" fmla="*/ 481155 w 1309116"/>
              <a:gd name="connsiteY5" fmla="*/ 694654 h 1242441"/>
              <a:gd name="connsiteX6" fmla="*/ 1012679 w 1309116"/>
              <a:gd name="connsiteY6" fmla="*/ 694654 h 1242441"/>
              <a:gd name="connsiteX7" fmla="*/ 1012679 w 1309116"/>
              <a:gd name="connsiteY7" fmla="*/ 613216 h 1242441"/>
              <a:gd name="connsiteX8" fmla="*/ 1096832 w 1309116"/>
              <a:gd name="connsiteY8" fmla="*/ 613216 h 1242441"/>
              <a:gd name="connsiteX9" fmla="*/ 1142438 w 1309116"/>
              <a:gd name="connsiteY9" fmla="*/ 658025 h 1242441"/>
              <a:gd name="connsiteX10" fmla="*/ 1178814 w 1309116"/>
              <a:gd name="connsiteY10" fmla="*/ 658025 h 1242441"/>
              <a:gd name="connsiteX11" fmla="*/ 1178814 w 1309116"/>
              <a:gd name="connsiteY11" fmla="*/ 370275 h 1242441"/>
              <a:gd name="connsiteX12" fmla="*/ 1142438 w 1309116"/>
              <a:gd name="connsiteY12" fmla="*/ 370275 h 1242441"/>
              <a:gd name="connsiteX13" fmla="*/ 1110948 w 1309116"/>
              <a:gd name="connsiteY13" fmla="*/ 401475 h 1242441"/>
              <a:gd name="connsiteX14" fmla="*/ 1012679 w 1309116"/>
              <a:gd name="connsiteY14" fmla="*/ 401475 h 1242441"/>
              <a:gd name="connsiteX15" fmla="*/ 1012679 w 1309116"/>
              <a:gd name="connsiteY15" fmla="*/ 370275 h 1242441"/>
              <a:gd name="connsiteX16" fmla="*/ 981732 w 1309116"/>
              <a:gd name="connsiteY16" fmla="*/ 337699 h 1242441"/>
              <a:gd name="connsiteX17" fmla="*/ 465953 w 1309116"/>
              <a:gd name="connsiteY17" fmla="*/ 337699 h 1242441"/>
              <a:gd name="connsiteX18" fmla="*/ 449666 w 1309116"/>
              <a:gd name="connsiteY18" fmla="*/ 321412 h 1242441"/>
              <a:gd name="connsiteX19" fmla="*/ 397002 w 1309116"/>
              <a:gd name="connsiteY19" fmla="*/ 321412 h 1242441"/>
              <a:gd name="connsiteX0" fmla="*/ 397002 w 1309116"/>
              <a:gd name="connsiteY0" fmla="*/ 321412 h 1242441"/>
              <a:gd name="connsiteX1" fmla="*/ 449666 w 1309116"/>
              <a:gd name="connsiteY1" fmla="*/ 321412 h 1242441"/>
              <a:gd name="connsiteX2" fmla="*/ 465953 w 1309116"/>
              <a:gd name="connsiteY2" fmla="*/ 337699 h 1242441"/>
              <a:gd name="connsiteX3" fmla="*/ 981732 w 1309116"/>
              <a:gd name="connsiteY3" fmla="*/ 337699 h 1242441"/>
              <a:gd name="connsiteX4" fmla="*/ 1012679 w 1309116"/>
              <a:gd name="connsiteY4" fmla="*/ 370275 h 1242441"/>
              <a:gd name="connsiteX5" fmla="*/ 1012679 w 1309116"/>
              <a:gd name="connsiteY5" fmla="*/ 401475 h 1242441"/>
              <a:gd name="connsiteX6" fmla="*/ 1110948 w 1309116"/>
              <a:gd name="connsiteY6" fmla="*/ 401475 h 1242441"/>
              <a:gd name="connsiteX7" fmla="*/ 1142438 w 1309116"/>
              <a:gd name="connsiteY7" fmla="*/ 370275 h 1242441"/>
              <a:gd name="connsiteX8" fmla="*/ 1178814 w 1309116"/>
              <a:gd name="connsiteY8" fmla="*/ 370275 h 1242441"/>
              <a:gd name="connsiteX9" fmla="*/ 1178814 w 1309116"/>
              <a:gd name="connsiteY9" fmla="*/ 658025 h 1242441"/>
              <a:gd name="connsiteX10" fmla="*/ 1142438 w 1309116"/>
              <a:gd name="connsiteY10" fmla="*/ 658025 h 1242441"/>
              <a:gd name="connsiteX11" fmla="*/ 1096832 w 1309116"/>
              <a:gd name="connsiteY11" fmla="*/ 613216 h 1242441"/>
              <a:gd name="connsiteX12" fmla="*/ 1012679 w 1309116"/>
              <a:gd name="connsiteY12" fmla="*/ 613216 h 1242441"/>
              <a:gd name="connsiteX13" fmla="*/ 1012679 w 1309116"/>
              <a:gd name="connsiteY13" fmla="*/ 694654 h 1242441"/>
              <a:gd name="connsiteX14" fmla="*/ 481155 w 1309116"/>
              <a:gd name="connsiteY14" fmla="*/ 694654 h 1242441"/>
              <a:gd name="connsiteX15" fmla="*/ 481155 w 1309116"/>
              <a:gd name="connsiteY15" fmla="*/ 458482 h 1242441"/>
              <a:gd name="connsiteX16" fmla="*/ 465953 w 1309116"/>
              <a:gd name="connsiteY16" fmla="*/ 458482 h 1242441"/>
              <a:gd name="connsiteX17" fmla="*/ 449666 w 1309116"/>
              <a:gd name="connsiteY17" fmla="*/ 476145 h 1242441"/>
              <a:gd name="connsiteX18" fmla="*/ 397002 w 1309116"/>
              <a:gd name="connsiteY18" fmla="*/ 476145 h 1242441"/>
              <a:gd name="connsiteX19" fmla="*/ 397002 w 1309116"/>
              <a:gd name="connsiteY19" fmla="*/ 321412 h 1242441"/>
              <a:gd name="connsiteX0" fmla="*/ 266700 w 1309116"/>
              <a:gd name="connsiteY0" fmla="*/ 0 h 1242441"/>
              <a:gd name="connsiteX1" fmla="*/ 1309116 w 1309116"/>
              <a:gd name="connsiteY1" fmla="*/ 0 h 1242441"/>
              <a:gd name="connsiteX2" fmla="*/ 1309116 w 1309116"/>
              <a:gd name="connsiteY2" fmla="*/ 1042416 h 1242441"/>
              <a:gd name="connsiteX3" fmla="*/ 0 w 1309116"/>
              <a:gd name="connsiteY3" fmla="*/ 1242441 h 1242441"/>
              <a:gd name="connsiteX4" fmla="*/ 266700 w 1309116"/>
              <a:gd name="connsiteY4" fmla="*/ 0 h 1242441"/>
              <a:gd name="connsiteX0" fmla="*/ 301713 w 1344129"/>
              <a:gd name="connsiteY0" fmla="*/ 0 h 1242441"/>
              <a:gd name="connsiteX1" fmla="*/ 1344129 w 1344129"/>
              <a:gd name="connsiteY1" fmla="*/ 0 h 1242441"/>
              <a:gd name="connsiteX2" fmla="*/ 1344129 w 1344129"/>
              <a:gd name="connsiteY2" fmla="*/ 1042416 h 1242441"/>
              <a:gd name="connsiteX3" fmla="*/ 301713 w 1344129"/>
              <a:gd name="connsiteY3" fmla="*/ 1042416 h 1242441"/>
              <a:gd name="connsiteX4" fmla="*/ 301713 w 1344129"/>
              <a:gd name="connsiteY4" fmla="*/ 0 h 1242441"/>
              <a:gd name="connsiteX5" fmla="*/ 432015 w 1344129"/>
              <a:gd name="connsiteY5" fmla="*/ 321412 h 1242441"/>
              <a:gd name="connsiteX6" fmla="*/ 432015 w 1344129"/>
              <a:gd name="connsiteY6" fmla="*/ 476145 h 1242441"/>
              <a:gd name="connsiteX7" fmla="*/ 484679 w 1344129"/>
              <a:gd name="connsiteY7" fmla="*/ 476145 h 1242441"/>
              <a:gd name="connsiteX8" fmla="*/ 500966 w 1344129"/>
              <a:gd name="connsiteY8" fmla="*/ 458482 h 1242441"/>
              <a:gd name="connsiteX9" fmla="*/ 516168 w 1344129"/>
              <a:gd name="connsiteY9" fmla="*/ 458482 h 1242441"/>
              <a:gd name="connsiteX10" fmla="*/ 516168 w 1344129"/>
              <a:gd name="connsiteY10" fmla="*/ 694654 h 1242441"/>
              <a:gd name="connsiteX11" fmla="*/ 1047692 w 1344129"/>
              <a:gd name="connsiteY11" fmla="*/ 694654 h 1242441"/>
              <a:gd name="connsiteX12" fmla="*/ 1047692 w 1344129"/>
              <a:gd name="connsiteY12" fmla="*/ 613216 h 1242441"/>
              <a:gd name="connsiteX13" fmla="*/ 1131845 w 1344129"/>
              <a:gd name="connsiteY13" fmla="*/ 613216 h 1242441"/>
              <a:gd name="connsiteX14" fmla="*/ 1177451 w 1344129"/>
              <a:gd name="connsiteY14" fmla="*/ 658025 h 1242441"/>
              <a:gd name="connsiteX15" fmla="*/ 1213827 w 1344129"/>
              <a:gd name="connsiteY15" fmla="*/ 658025 h 1242441"/>
              <a:gd name="connsiteX16" fmla="*/ 1213827 w 1344129"/>
              <a:gd name="connsiteY16" fmla="*/ 370275 h 1242441"/>
              <a:gd name="connsiteX17" fmla="*/ 1177451 w 1344129"/>
              <a:gd name="connsiteY17" fmla="*/ 370275 h 1242441"/>
              <a:gd name="connsiteX18" fmla="*/ 1145961 w 1344129"/>
              <a:gd name="connsiteY18" fmla="*/ 401475 h 1242441"/>
              <a:gd name="connsiteX19" fmla="*/ 1047692 w 1344129"/>
              <a:gd name="connsiteY19" fmla="*/ 401475 h 1242441"/>
              <a:gd name="connsiteX20" fmla="*/ 1047692 w 1344129"/>
              <a:gd name="connsiteY20" fmla="*/ 370275 h 1242441"/>
              <a:gd name="connsiteX21" fmla="*/ 1016745 w 1344129"/>
              <a:gd name="connsiteY21" fmla="*/ 337699 h 1242441"/>
              <a:gd name="connsiteX22" fmla="*/ 500966 w 1344129"/>
              <a:gd name="connsiteY22" fmla="*/ 337699 h 1242441"/>
              <a:gd name="connsiteX23" fmla="*/ 484679 w 1344129"/>
              <a:gd name="connsiteY23" fmla="*/ 321412 h 1242441"/>
              <a:gd name="connsiteX24" fmla="*/ 432015 w 1344129"/>
              <a:gd name="connsiteY24" fmla="*/ 321412 h 1242441"/>
              <a:gd name="connsiteX0" fmla="*/ 432015 w 1344129"/>
              <a:gd name="connsiteY0" fmla="*/ 321412 h 1242441"/>
              <a:gd name="connsiteX1" fmla="*/ 432015 w 1344129"/>
              <a:gd name="connsiteY1" fmla="*/ 476145 h 1242441"/>
              <a:gd name="connsiteX2" fmla="*/ 484679 w 1344129"/>
              <a:gd name="connsiteY2" fmla="*/ 476145 h 1242441"/>
              <a:gd name="connsiteX3" fmla="*/ 500966 w 1344129"/>
              <a:gd name="connsiteY3" fmla="*/ 458482 h 1242441"/>
              <a:gd name="connsiteX4" fmla="*/ 516168 w 1344129"/>
              <a:gd name="connsiteY4" fmla="*/ 458482 h 1242441"/>
              <a:gd name="connsiteX5" fmla="*/ 516168 w 1344129"/>
              <a:gd name="connsiteY5" fmla="*/ 694654 h 1242441"/>
              <a:gd name="connsiteX6" fmla="*/ 1047692 w 1344129"/>
              <a:gd name="connsiteY6" fmla="*/ 694654 h 1242441"/>
              <a:gd name="connsiteX7" fmla="*/ 1047692 w 1344129"/>
              <a:gd name="connsiteY7" fmla="*/ 613216 h 1242441"/>
              <a:gd name="connsiteX8" fmla="*/ 1131845 w 1344129"/>
              <a:gd name="connsiteY8" fmla="*/ 613216 h 1242441"/>
              <a:gd name="connsiteX9" fmla="*/ 1177451 w 1344129"/>
              <a:gd name="connsiteY9" fmla="*/ 658025 h 1242441"/>
              <a:gd name="connsiteX10" fmla="*/ 1213827 w 1344129"/>
              <a:gd name="connsiteY10" fmla="*/ 658025 h 1242441"/>
              <a:gd name="connsiteX11" fmla="*/ 1213827 w 1344129"/>
              <a:gd name="connsiteY11" fmla="*/ 370275 h 1242441"/>
              <a:gd name="connsiteX12" fmla="*/ 1177451 w 1344129"/>
              <a:gd name="connsiteY12" fmla="*/ 370275 h 1242441"/>
              <a:gd name="connsiteX13" fmla="*/ 1145961 w 1344129"/>
              <a:gd name="connsiteY13" fmla="*/ 401475 h 1242441"/>
              <a:gd name="connsiteX14" fmla="*/ 1047692 w 1344129"/>
              <a:gd name="connsiteY14" fmla="*/ 401475 h 1242441"/>
              <a:gd name="connsiteX15" fmla="*/ 1047692 w 1344129"/>
              <a:gd name="connsiteY15" fmla="*/ 370275 h 1242441"/>
              <a:gd name="connsiteX16" fmla="*/ 1016745 w 1344129"/>
              <a:gd name="connsiteY16" fmla="*/ 337699 h 1242441"/>
              <a:gd name="connsiteX17" fmla="*/ 500966 w 1344129"/>
              <a:gd name="connsiteY17" fmla="*/ 337699 h 1242441"/>
              <a:gd name="connsiteX18" fmla="*/ 484679 w 1344129"/>
              <a:gd name="connsiteY18" fmla="*/ 321412 h 1242441"/>
              <a:gd name="connsiteX19" fmla="*/ 432015 w 1344129"/>
              <a:gd name="connsiteY19" fmla="*/ 321412 h 1242441"/>
              <a:gd name="connsiteX0" fmla="*/ 432015 w 1344129"/>
              <a:gd name="connsiteY0" fmla="*/ 321412 h 1242441"/>
              <a:gd name="connsiteX1" fmla="*/ 484679 w 1344129"/>
              <a:gd name="connsiteY1" fmla="*/ 321412 h 1242441"/>
              <a:gd name="connsiteX2" fmla="*/ 500966 w 1344129"/>
              <a:gd name="connsiteY2" fmla="*/ 337699 h 1242441"/>
              <a:gd name="connsiteX3" fmla="*/ 1016745 w 1344129"/>
              <a:gd name="connsiteY3" fmla="*/ 337699 h 1242441"/>
              <a:gd name="connsiteX4" fmla="*/ 1047692 w 1344129"/>
              <a:gd name="connsiteY4" fmla="*/ 370275 h 1242441"/>
              <a:gd name="connsiteX5" fmla="*/ 1047692 w 1344129"/>
              <a:gd name="connsiteY5" fmla="*/ 401475 h 1242441"/>
              <a:gd name="connsiteX6" fmla="*/ 1145961 w 1344129"/>
              <a:gd name="connsiteY6" fmla="*/ 401475 h 1242441"/>
              <a:gd name="connsiteX7" fmla="*/ 1177451 w 1344129"/>
              <a:gd name="connsiteY7" fmla="*/ 370275 h 1242441"/>
              <a:gd name="connsiteX8" fmla="*/ 1213827 w 1344129"/>
              <a:gd name="connsiteY8" fmla="*/ 370275 h 1242441"/>
              <a:gd name="connsiteX9" fmla="*/ 1213827 w 1344129"/>
              <a:gd name="connsiteY9" fmla="*/ 658025 h 1242441"/>
              <a:gd name="connsiteX10" fmla="*/ 1177451 w 1344129"/>
              <a:gd name="connsiteY10" fmla="*/ 658025 h 1242441"/>
              <a:gd name="connsiteX11" fmla="*/ 1131845 w 1344129"/>
              <a:gd name="connsiteY11" fmla="*/ 613216 h 1242441"/>
              <a:gd name="connsiteX12" fmla="*/ 1047692 w 1344129"/>
              <a:gd name="connsiteY12" fmla="*/ 613216 h 1242441"/>
              <a:gd name="connsiteX13" fmla="*/ 1047692 w 1344129"/>
              <a:gd name="connsiteY13" fmla="*/ 694654 h 1242441"/>
              <a:gd name="connsiteX14" fmla="*/ 516168 w 1344129"/>
              <a:gd name="connsiteY14" fmla="*/ 694654 h 1242441"/>
              <a:gd name="connsiteX15" fmla="*/ 516168 w 1344129"/>
              <a:gd name="connsiteY15" fmla="*/ 458482 h 1242441"/>
              <a:gd name="connsiteX16" fmla="*/ 500966 w 1344129"/>
              <a:gd name="connsiteY16" fmla="*/ 458482 h 1242441"/>
              <a:gd name="connsiteX17" fmla="*/ 484679 w 1344129"/>
              <a:gd name="connsiteY17" fmla="*/ 476145 h 1242441"/>
              <a:gd name="connsiteX18" fmla="*/ 432015 w 1344129"/>
              <a:gd name="connsiteY18" fmla="*/ 476145 h 1242441"/>
              <a:gd name="connsiteX19" fmla="*/ 432015 w 1344129"/>
              <a:gd name="connsiteY19" fmla="*/ 321412 h 1242441"/>
              <a:gd name="connsiteX0" fmla="*/ 301713 w 1344129"/>
              <a:gd name="connsiteY0" fmla="*/ 0 h 1242441"/>
              <a:gd name="connsiteX1" fmla="*/ 1344129 w 1344129"/>
              <a:gd name="connsiteY1" fmla="*/ 0 h 1242441"/>
              <a:gd name="connsiteX2" fmla="*/ 1344129 w 1344129"/>
              <a:gd name="connsiteY2" fmla="*/ 1042416 h 1242441"/>
              <a:gd name="connsiteX3" fmla="*/ 35013 w 1344129"/>
              <a:gd name="connsiteY3" fmla="*/ 1242441 h 1242441"/>
              <a:gd name="connsiteX4" fmla="*/ 301713 w 1344129"/>
              <a:gd name="connsiteY4" fmla="*/ 0 h 1242441"/>
              <a:gd name="connsiteX0" fmla="*/ 657225 w 1699641"/>
              <a:gd name="connsiteY0" fmla="*/ 0 h 1242441"/>
              <a:gd name="connsiteX1" fmla="*/ 1699641 w 1699641"/>
              <a:gd name="connsiteY1" fmla="*/ 0 h 1242441"/>
              <a:gd name="connsiteX2" fmla="*/ 1699641 w 1699641"/>
              <a:gd name="connsiteY2" fmla="*/ 1042416 h 1242441"/>
              <a:gd name="connsiteX3" fmla="*/ 0 w 1699641"/>
              <a:gd name="connsiteY3" fmla="*/ 451866 h 1242441"/>
              <a:gd name="connsiteX4" fmla="*/ 657225 w 1699641"/>
              <a:gd name="connsiteY4" fmla="*/ 0 h 1242441"/>
              <a:gd name="connsiteX5" fmla="*/ 787527 w 1699641"/>
              <a:gd name="connsiteY5" fmla="*/ 321412 h 1242441"/>
              <a:gd name="connsiteX6" fmla="*/ 787527 w 1699641"/>
              <a:gd name="connsiteY6" fmla="*/ 476145 h 1242441"/>
              <a:gd name="connsiteX7" fmla="*/ 840191 w 1699641"/>
              <a:gd name="connsiteY7" fmla="*/ 476145 h 1242441"/>
              <a:gd name="connsiteX8" fmla="*/ 856478 w 1699641"/>
              <a:gd name="connsiteY8" fmla="*/ 458482 h 1242441"/>
              <a:gd name="connsiteX9" fmla="*/ 871680 w 1699641"/>
              <a:gd name="connsiteY9" fmla="*/ 458482 h 1242441"/>
              <a:gd name="connsiteX10" fmla="*/ 871680 w 1699641"/>
              <a:gd name="connsiteY10" fmla="*/ 694654 h 1242441"/>
              <a:gd name="connsiteX11" fmla="*/ 1403204 w 1699641"/>
              <a:gd name="connsiteY11" fmla="*/ 694654 h 1242441"/>
              <a:gd name="connsiteX12" fmla="*/ 1403204 w 1699641"/>
              <a:gd name="connsiteY12" fmla="*/ 613216 h 1242441"/>
              <a:gd name="connsiteX13" fmla="*/ 1487357 w 1699641"/>
              <a:gd name="connsiteY13" fmla="*/ 613216 h 1242441"/>
              <a:gd name="connsiteX14" fmla="*/ 1532963 w 1699641"/>
              <a:gd name="connsiteY14" fmla="*/ 658025 h 1242441"/>
              <a:gd name="connsiteX15" fmla="*/ 1569339 w 1699641"/>
              <a:gd name="connsiteY15" fmla="*/ 658025 h 1242441"/>
              <a:gd name="connsiteX16" fmla="*/ 1569339 w 1699641"/>
              <a:gd name="connsiteY16" fmla="*/ 370275 h 1242441"/>
              <a:gd name="connsiteX17" fmla="*/ 1532963 w 1699641"/>
              <a:gd name="connsiteY17" fmla="*/ 370275 h 1242441"/>
              <a:gd name="connsiteX18" fmla="*/ 1501473 w 1699641"/>
              <a:gd name="connsiteY18" fmla="*/ 401475 h 1242441"/>
              <a:gd name="connsiteX19" fmla="*/ 1403204 w 1699641"/>
              <a:gd name="connsiteY19" fmla="*/ 401475 h 1242441"/>
              <a:gd name="connsiteX20" fmla="*/ 1403204 w 1699641"/>
              <a:gd name="connsiteY20" fmla="*/ 370275 h 1242441"/>
              <a:gd name="connsiteX21" fmla="*/ 1372257 w 1699641"/>
              <a:gd name="connsiteY21" fmla="*/ 337699 h 1242441"/>
              <a:gd name="connsiteX22" fmla="*/ 856478 w 1699641"/>
              <a:gd name="connsiteY22" fmla="*/ 337699 h 1242441"/>
              <a:gd name="connsiteX23" fmla="*/ 840191 w 1699641"/>
              <a:gd name="connsiteY23" fmla="*/ 321412 h 1242441"/>
              <a:gd name="connsiteX24" fmla="*/ 787527 w 1699641"/>
              <a:gd name="connsiteY24" fmla="*/ 321412 h 1242441"/>
              <a:gd name="connsiteX0" fmla="*/ 787527 w 1699641"/>
              <a:gd name="connsiteY0" fmla="*/ 321412 h 1242441"/>
              <a:gd name="connsiteX1" fmla="*/ 787527 w 1699641"/>
              <a:gd name="connsiteY1" fmla="*/ 476145 h 1242441"/>
              <a:gd name="connsiteX2" fmla="*/ 840191 w 1699641"/>
              <a:gd name="connsiteY2" fmla="*/ 476145 h 1242441"/>
              <a:gd name="connsiteX3" fmla="*/ 856478 w 1699641"/>
              <a:gd name="connsiteY3" fmla="*/ 458482 h 1242441"/>
              <a:gd name="connsiteX4" fmla="*/ 871680 w 1699641"/>
              <a:gd name="connsiteY4" fmla="*/ 458482 h 1242441"/>
              <a:gd name="connsiteX5" fmla="*/ 871680 w 1699641"/>
              <a:gd name="connsiteY5" fmla="*/ 694654 h 1242441"/>
              <a:gd name="connsiteX6" fmla="*/ 1403204 w 1699641"/>
              <a:gd name="connsiteY6" fmla="*/ 694654 h 1242441"/>
              <a:gd name="connsiteX7" fmla="*/ 1403204 w 1699641"/>
              <a:gd name="connsiteY7" fmla="*/ 613216 h 1242441"/>
              <a:gd name="connsiteX8" fmla="*/ 1487357 w 1699641"/>
              <a:gd name="connsiteY8" fmla="*/ 613216 h 1242441"/>
              <a:gd name="connsiteX9" fmla="*/ 1532963 w 1699641"/>
              <a:gd name="connsiteY9" fmla="*/ 658025 h 1242441"/>
              <a:gd name="connsiteX10" fmla="*/ 1569339 w 1699641"/>
              <a:gd name="connsiteY10" fmla="*/ 658025 h 1242441"/>
              <a:gd name="connsiteX11" fmla="*/ 1569339 w 1699641"/>
              <a:gd name="connsiteY11" fmla="*/ 370275 h 1242441"/>
              <a:gd name="connsiteX12" fmla="*/ 1532963 w 1699641"/>
              <a:gd name="connsiteY12" fmla="*/ 370275 h 1242441"/>
              <a:gd name="connsiteX13" fmla="*/ 1501473 w 1699641"/>
              <a:gd name="connsiteY13" fmla="*/ 401475 h 1242441"/>
              <a:gd name="connsiteX14" fmla="*/ 1403204 w 1699641"/>
              <a:gd name="connsiteY14" fmla="*/ 401475 h 1242441"/>
              <a:gd name="connsiteX15" fmla="*/ 1403204 w 1699641"/>
              <a:gd name="connsiteY15" fmla="*/ 370275 h 1242441"/>
              <a:gd name="connsiteX16" fmla="*/ 1372257 w 1699641"/>
              <a:gd name="connsiteY16" fmla="*/ 337699 h 1242441"/>
              <a:gd name="connsiteX17" fmla="*/ 856478 w 1699641"/>
              <a:gd name="connsiteY17" fmla="*/ 337699 h 1242441"/>
              <a:gd name="connsiteX18" fmla="*/ 840191 w 1699641"/>
              <a:gd name="connsiteY18" fmla="*/ 321412 h 1242441"/>
              <a:gd name="connsiteX19" fmla="*/ 787527 w 1699641"/>
              <a:gd name="connsiteY19" fmla="*/ 321412 h 1242441"/>
              <a:gd name="connsiteX0" fmla="*/ 787527 w 1699641"/>
              <a:gd name="connsiteY0" fmla="*/ 321412 h 1242441"/>
              <a:gd name="connsiteX1" fmla="*/ 840191 w 1699641"/>
              <a:gd name="connsiteY1" fmla="*/ 321412 h 1242441"/>
              <a:gd name="connsiteX2" fmla="*/ 856478 w 1699641"/>
              <a:gd name="connsiteY2" fmla="*/ 337699 h 1242441"/>
              <a:gd name="connsiteX3" fmla="*/ 1372257 w 1699641"/>
              <a:gd name="connsiteY3" fmla="*/ 337699 h 1242441"/>
              <a:gd name="connsiteX4" fmla="*/ 1403204 w 1699641"/>
              <a:gd name="connsiteY4" fmla="*/ 370275 h 1242441"/>
              <a:gd name="connsiteX5" fmla="*/ 1403204 w 1699641"/>
              <a:gd name="connsiteY5" fmla="*/ 401475 h 1242441"/>
              <a:gd name="connsiteX6" fmla="*/ 1501473 w 1699641"/>
              <a:gd name="connsiteY6" fmla="*/ 401475 h 1242441"/>
              <a:gd name="connsiteX7" fmla="*/ 1532963 w 1699641"/>
              <a:gd name="connsiteY7" fmla="*/ 370275 h 1242441"/>
              <a:gd name="connsiteX8" fmla="*/ 1569339 w 1699641"/>
              <a:gd name="connsiteY8" fmla="*/ 370275 h 1242441"/>
              <a:gd name="connsiteX9" fmla="*/ 1569339 w 1699641"/>
              <a:gd name="connsiteY9" fmla="*/ 658025 h 1242441"/>
              <a:gd name="connsiteX10" fmla="*/ 1532963 w 1699641"/>
              <a:gd name="connsiteY10" fmla="*/ 658025 h 1242441"/>
              <a:gd name="connsiteX11" fmla="*/ 1487357 w 1699641"/>
              <a:gd name="connsiteY11" fmla="*/ 613216 h 1242441"/>
              <a:gd name="connsiteX12" fmla="*/ 1403204 w 1699641"/>
              <a:gd name="connsiteY12" fmla="*/ 613216 h 1242441"/>
              <a:gd name="connsiteX13" fmla="*/ 1403204 w 1699641"/>
              <a:gd name="connsiteY13" fmla="*/ 694654 h 1242441"/>
              <a:gd name="connsiteX14" fmla="*/ 871680 w 1699641"/>
              <a:gd name="connsiteY14" fmla="*/ 694654 h 1242441"/>
              <a:gd name="connsiteX15" fmla="*/ 871680 w 1699641"/>
              <a:gd name="connsiteY15" fmla="*/ 458482 h 1242441"/>
              <a:gd name="connsiteX16" fmla="*/ 856478 w 1699641"/>
              <a:gd name="connsiteY16" fmla="*/ 458482 h 1242441"/>
              <a:gd name="connsiteX17" fmla="*/ 840191 w 1699641"/>
              <a:gd name="connsiteY17" fmla="*/ 476145 h 1242441"/>
              <a:gd name="connsiteX18" fmla="*/ 787527 w 1699641"/>
              <a:gd name="connsiteY18" fmla="*/ 476145 h 1242441"/>
              <a:gd name="connsiteX19" fmla="*/ 787527 w 1699641"/>
              <a:gd name="connsiteY19" fmla="*/ 321412 h 1242441"/>
              <a:gd name="connsiteX0" fmla="*/ 657225 w 1699641"/>
              <a:gd name="connsiteY0" fmla="*/ 0 h 1242441"/>
              <a:gd name="connsiteX1" fmla="*/ 1699641 w 1699641"/>
              <a:gd name="connsiteY1" fmla="*/ 0 h 1242441"/>
              <a:gd name="connsiteX2" fmla="*/ 1699641 w 1699641"/>
              <a:gd name="connsiteY2" fmla="*/ 1042416 h 1242441"/>
              <a:gd name="connsiteX3" fmla="*/ 390525 w 1699641"/>
              <a:gd name="connsiteY3" fmla="*/ 1242441 h 1242441"/>
              <a:gd name="connsiteX4" fmla="*/ 657225 w 1699641"/>
              <a:gd name="connsiteY4" fmla="*/ 0 h 1242441"/>
              <a:gd name="connsiteX0" fmla="*/ 657225 w 1699641"/>
              <a:gd name="connsiteY0" fmla="*/ 0 h 1042416"/>
              <a:gd name="connsiteX1" fmla="*/ 1699641 w 1699641"/>
              <a:gd name="connsiteY1" fmla="*/ 0 h 1042416"/>
              <a:gd name="connsiteX2" fmla="*/ 1699641 w 1699641"/>
              <a:gd name="connsiteY2" fmla="*/ 1042416 h 1042416"/>
              <a:gd name="connsiteX3" fmla="*/ 0 w 1699641"/>
              <a:gd name="connsiteY3" fmla="*/ 451866 h 1042416"/>
              <a:gd name="connsiteX4" fmla="*/ 657225 w 1699641"/>
              <a:gd name="connsiteY4" fmla="*/ 0 h 1042416"/>
              <a:gd name="connsiteX5" fmla="*/ 787527 w 1699641"/>
              <a:gd name="connsiteY5" fmla="*/ 321412 h 1042416"/>
              <a:gd name="connsiteX6" fmla="*/ 787527 w 1699641"/>
              <a:gd name="connsiteY6" fmla="*/ 476145 h 1042416"/>
              <a:gd name="connsiteX7" fmla="*/ 840191 w 1699641"/>
              <a:gd name="connsiteY7" fmla="*/ 476145 h 1042416"/>
              <a:gd name="connsiteX8" fmla="*/ 856478 w 1699641"/>
              <a:gd name="connsiteY8" fmla="*/ 458482 h 1042416"/>
              <a:gd name="connsiteX9" fmla="*/ 871680 w 1699641"/>
              <a:gd name="connsiteY9" fmla="*/ 458482 h 1042416"/>
              <a:gd name="connsiteX10" fmla="*/ 871680 w 1699641"/>
              <a:gd name="connsiteY10" fmla="*/ 694654 h 1042416"/>
              <a:gd name="connsiteX11" fmla="*/ 1403204 w 1699641"/>
              <a:gd name="connsiteY11" fmla="*/ 694654 h 1042416"/>
              <a:gd name="connsiteX12" fmla="*/ 1403204 w 1699641"/>
              <a:gd name="connsiteY12" fmla="*/ 613216 h 1042416"/>
              <a:gd name="connsiteX13" fmla="*/ 1487357 w 1699641"/>
              <a:gd name="connsiteY13" fmla="*/ 613216 h 1042416"/>
              <a:gd name="connsiteX14" fmla="*/ 1532963 w 1699641"/>
              <a:gd name="connsiteY14" fmla="*/ 658025 h 1042416"/>
              <a:gd name="connsiteX15" fmla="*/ 1569339 w 1699641"/>
              <a:gd name="connsiteY15" fmla="*/ 658025 h 1042416"/>
              <a:gd name="connsiteX16" fmla="*/ 1569339 w 1699641"/>
              <a:gd name="connsiteY16" fmla="*/ 370275 h 1042416"/>
              <a:gd name="connsiteX17" fmla="*/ 1532963 w 1699641"/>
              <a:gd name="connsiteY17" fmla="*/ 370275 h 1042416"/>
              <a:gd name="connsiteX18" fmla="*/ 1501473 w 1699641"/>
              <a:gd name="connsiteY18" fmla="*/ 401475 h 1042416"/>
              <a:gd name="connsiteX19" fmla="*/ 1403204 w 1699641"/>
              <a:gd name="connsiteY19" fmla="*/ 401475 h 1042416"/>
              <a:gd name="connsiteX20" fmla="*/ 1403204 w 1699641"/>
              <a:gd name="connsiteY20" fmla="*/ 370275 h 1042416"/>
              <a:gd name="connsiteX21" fmla="*/ 1372257 w 1699641"/>
              <a:gd name="connsiteY21" fmla="*/ 337699 h 1042416"/>
              <a:gd name="connsiteX22" fmla="*/ 856478 w 1699641"/>
              <a:gd name="connsiteY22" fmla="*/ 337699 h 1042416"/>
              <a:gd name="connsiteX23" fmla="*/ 840191 w 1699641"/>
              <a:gd name="connsiteY23" fmla="*/ 321412 h 1042416"/>
              <a:gd name="connsiteX24" fmla="*/ 787527 w 1699641"/>
              <a:gd name="connsiteY24" fmla="*/ 321412 h 1042416"/>
              <a:gd name="connsiteX0" fmla="*/ 787527 w 1699641"/>
              <a:gd name="connsiteY0" fmla="*/ 321412 h 1042416"/>
              <a:gd name="connsiteX1" fmla="*/ 787527 w 1699641"/>
              <a:gd name="connsiteY1" fmla="*/ 476145 h 1042416"/>
              <a:gd name="connsiteX2" fmla="*/ 840191 w 1699641"/>
              <a:gd name="connsiteY2" fmla="*/ 476145 h 1042416"/>
              <a:gd name="connsiteX3" fmla="*/ 856478 w 1699641"/>
              <a:gd name="connsiteY3" fmla="*/ 458482 h 1042416"/>
              <a:gd name="connsiteX4" fmla="*/ 871680 w 1699641"/>
              <a:gd name="connsiteY4" fmla="*/ 458482 h 1042416"/>
              <a:gd name="connsiteX5" fmla="*/ 871680 w 1699641"/>
              <a:gd name="connsiteY5" fmla="*/ 694654 h 1042416"/>
              <a:gd name="connsiteX6" fmla="*/ 1403204 w 1699641"/>
              <a:gd name="connsiteY6" fmla="*/ 694654 h 1042416"/>
              <a:gd name="connsiteX7" fmla="*/ 1403204 w 1699641"/>
              <a:gd name="connsiteY7" fmla="*/ 613216 h 1042416"/>
              <a:gd name="connsiteX8" fmla="*/ 1487357 w 1699641"/>
              <a:gd name="connsiteY8" fmla="*/ 613216 h 1042416"/>
              <a:gd name="connsiteX9" fmla="*/ 1532963 w 1699641"/>
              <a:gd name="connsiteY9" fmla="*/ 658025 h 1042416"/>
              <a:gd name="connsiteX10" fmla="*/ 1569339 w 1699641"/>
              <a:gd name="connsiteY10" fmla="*/ 658025 h 1042416"/>
              <a:gd name="connsiteX11" fmla="*/ 1569339 w 1699641"/>
              <a:gd name="connsiteY11" fmla="*/ 370275 h 1042416"/>
              <a:gd name="connsiteX12" fmla="*/ 1532963 w 1699641"/>
              <a:gd name="connsiteY12" fmla="*/ 370275 h 1042416"/>
              <a:gd name="connsiteX13" fmla="*/ 1501473 w 1699641"/>
              <a:gd name="connsiteY13" fmla="*/ 401475 h 1042416"/>
              <a:gd name="connsiteX14" fmla="*/ 1403204 w 1699641"/>
              <a:gd name="connsiteY14" fmla="*/ 401475 h 1042416"/>
              <a:gd name="connsiteX15" fmla="*/ 1403204 w 1699641"/>
              <a:gd name="connsiteY15" fmla="*/ 370275 h 1042416"/>
              <a:gd name="connsiteX16" fmla="*/ 1372257 w 1699641"/>
              <a:gd name="connsiteY16" fmla="*/ 337699 h 1042416"/>
              <a:gd name="connsiteX17" fmla="*/ 856478 w 1699641"/>
              <a:gd name="connsiteY17" fmla="*/ 337699 h 1042416"/>
              <a:gd name="connsiteX18" fmla="*/ 840191 w 1699641"/>
              <a:gd name="connsiteY18" fmla="*/ 321412 h 1042416"/>
              <a:gd name="connsiteX19" fmla="*/ 787527 w 1699641"/>
              <a:gd name="connsiteY19" fmla="*/ 321412 h 1042416"/>
              <a:gd name="connsiteX0" fmla="*/ 787527 w 1699641"/>
              <a:gd name="connsiteY0" fmla="*/ 321412 h 1042416"/>
              <a:gd name="connsiteX1" fmla="*/ 840191 w 1699641"/>
              <a:gd name="connsiteY1" fmla="*/ 321412 h 1042416"/>
              <a:gd name="connsiteX2" fmla="*/ 856478 w 1699641"/>
              <a:gd name="connsiteY2" fmla="*/ 337699 h 1042416"/>
              <a:gd name="connsiteX3" fmla="*/ 1372257 w 1699641"/>
              <a:gd name="connsiteY3" fmla="*/ 337699 h 1042416"/>
              <a:gd name="connsiteX4" fmla="*/ 1403204 w 1699641"/>
              <a:gd name="connsiteY4" fmla="*/ 370275 h 1042416"/>
              <a:gd name="connsiteX5" fmla="*/ 1403204 w 1699641"/>
              <a:gd name="connsiteY5" fmla="*/ 401475 h 1042416"/>
              <a:gd name="connsiteX6" fmla="*/ 1501473 w 1699641"/>
              <a:gd name="connsiteY6" fmla="*/ 401475 h 1042416"/>
              <a:gd name="connsiteX7" fmla="*/ 1532963 w 1699641"/>
              <a:gd name="connsiteY7" fmla="*/ 370275 h 1042416"/>
              <a:gd name="connsiteX8" fmla="*/ 1569339 w 1699641"/>
              <a:gd name="connsiteY8" fmla="*/ 370275 h 1042416"/>
              <a:gd name="connsiteX9" fmla="*/ 1569339 w 1699641"/>
              <a:gd name="connsiteY9" fmla="*/ 658025 h 1042416"/>
              <a:gd name="connsiteX10" fmla="*/ 1532963 w 1699641"/>
              <a:gd name="connsiteY10" fmla="*/ 658025 h 1042416"/>
              <a:gd name="connsiteX11" fmla="*/ 1487357 w 1699641"/>
              <a:gd name="connsiteY11" fmla="*/ 613216 h 1042416"/>
              <a:gd name="connsiteX12" fmla="*/ 1403204 w 1699641"/>
              <a:gd name="connsiteY12" fmla="*/ 613216 h 1042416"/>
              <a:gd name="connsiteX13" fmla="*/ 1403204 w 1699641"/>
              <a:gd name="connsiteY13" fmla="*/ 694654 h 1042416"/>
              <a:gd name="connsiteX14" fmla="*/ 871680 w 1699641"/>
              <a:gd name="connsiteY14" fmla="*/ 694654 h 1042416"/>
              <a:gd name="connsiteX15" fmla="*/ 871680 w 1699641"/>
              <a:gd name="connsiteY15" fmla="*/ 458482 h 1042416"/>
              <a:gd name="connsiteX16" fmla="*/ 856478 w 1699641"/>
              <a:gd name="connsiteY16" fmla="*/ 458482 h 1042416"/>
              <a:gd name="connsiteX17" fmla="*/ 840191 w 1699641"/>
              <a:gd name="connsiteY17" fmla="*/ 476145 h 1042416"/>
              <a:gd name="connsiteX18" fmla="*/ 787527 w 1699641"/>
              <a:gd name="connsiteY18" fmla="*/ 476145 h 1042416"/>
              <a:gd name="connsiteX19" fmla="*/ 787527 w 1699641"/>
              <a:gd name="connsiteY19" fmla="*/ 321412 h 1042416"/>
              <a:gd name="connsiteX0" fmla="*/ 657225 w 1699641"/>
              <a:gd name="connsiteY0" fmla="*/ 0 h 1042416"/>
              <a:gd name="connsiteX1" fmla="*/ 1699641 w 1699641"/>
              <a:gd name="connsiteY1" fmla="*/ 0 h 1042416"/>
              <a:gd name="connsiteX2" fmla="*/ 1699641 w 1699641"/>
              <a:gd name="connsiteY2" fmla="*/ 1042416 h 1042416"/>
              <a:gd name="connsiteX3" fmla="*/ 447675 w 1699641"/>
              <a:gd name="connsiteY3" fmla="*/ 623316 h 1042416"/>
              <a:gd name="connsiteX4" fmla="*/ 657225 w 1699641"/>
              <a:gd name="connsiteY4" fmla="*/ 0 h 1042416"/>
              <a:gd name="connsiteX0" fmla="*/ 657225 w 1699641"/>
              <a:gd name="connsiteY0" fmla="*/ 0 h 1042416"/>
              <a:gd name="connsiteX1" fmla="*/ 1699641 w 1699641"/>
              <a:gd name="connsiteY1" fmla="*/ 0 h 1042416"/>
              <a:gd name="connsiteX2" fmla="*/ 1699641 w 1699641"/>
              <a:gd name="connsiteY2" fmla="*/ 1042416 h 1042416"/>
              <a:gd name="connsiteX3" fmla="*/ 0 w 1699641"/>
              <a:gd name="connsiteY3" fmla="*/ 451866 h 1042416"/>
              <a:gd name="connsiteX4" fmla="*/ 657225 w 1699641"/>
              <a:gd name="connsiteY4" fmla="*/ 0 h 1042416"/>
              <a:gd name="connsiteX5" fmla="*/ 787527 w 1699641"/>
              <a:gd name="connsiteY5" fmla="*/ 321412 h 1042416"/>
              <a:gd name="connsiteX6" fmla="*/ 787527 w 1699641"/>
              <a:gd name="connsiteY6" fmla="*/ 476145 h 1042416"/>
              <a:gd name="connsiteX7" fmla="*/ 840191 w 1699641"/>
              <a:gd name="connsiteY7" fmla="*/ 476145 h 1042416"/>
              <a:gd name="connsiteX8" fmla="*/ 856478 w 1699641"/>
              <a:gd name="connsiteY8" fmla="*/ 458482 h 1042416"/>
              <a:gd name="connsiteX9" fmla="*/ 871680 w 1699641"/>
              <a:gd name="connsiteY9" fmla="*/ 458482 h 1042416"/>
              <a:gd name="connsiteX10" fmla="*/ 871680 w 1699641"/>
              <a:gd name="connsiteY10" fmla="*/ 694654 h 1042416"/>
              <a:gd name="connsiteX11" fmla="*/ 1403204 w 1699641"/>
              <a:gd name="connsiteY11" fmla="*/ 694654 h 1042416"/>
              <a:gd name="connsiteX12" fmla="*/ 1403204 w 1699641"/>
              <a:gd name="connsiteY12" fmla="*/ 613216 h 1042416"/>
              <a:gd name="connsiteX13" fmla="*/ 1487357 w 1699641"/>
              <a:gd name="connsiteY13" fmla="*/ 613216 h 1042416"/>
              <a:gd name="connsiteX14" fmla="*/ 1532963 w 1699641"/>
              <a:gd name="connsiteY14" fmla="*/ 658025 h 1042416"/>
              <a:gd name="connsiteX15" fmla="*/ 1569339 w 1699641"/>
              <a:gd name="connsiteY15" fmla="*/ 658025 h 1042416"/>
              <a:gd name="connsiteX16" fmla="*/ 1569339 w 1699641"/>
              <a:gd name="connsiteY16" fmla="*/ 370275 h 1042416"/>
              <a:gd name="connsiteX17" fmla="*/ 1532963 w 1699641"/>
              <a:gd name="connsiteY17" fmla="*/ 370275 h 1042416"/>
              <a:gd name="connsiteX18" fmla="*/ 1501473 w 1699641"/>
              <a:gd name="connsiteY18" fmla="*/ 401475 h 1042416"/>
              <a:gd name="connsiteX19" fmla="*/ 1403204 w 1699641"/>
              <a:gd name="connsiteY19" fmla="*/ 401475 h 1042416"/>
              <a:gd name="connsiteX20" fmla="*/ 1403204 w 1699641"/>
              <a:gd name="connsiteY20" fmla="*/ 370275 h 1042416"/>
              <a:gd name="connsiteX21" fmla="*/ 1372257 w 1699641"/>
              <a:gd name="connsiteY21" fmla="*/ 337699 h 1042416"/>
              <a:gd name="connsiteX22" fmla="*/ 856478 w 1699641"/>
              <a:gd name="connsiteY22" fmla="*/ 337699 h 1042416"/>
              <a:gd name="connsiteX23" fmla="*/ 840191 w 1699641"/>
              <a:gd name="connsiteY23" fmla="*/ 321412 h 1042416"/>
              <a:gd name="connsiteX24" fmla="*/ 787527 w 1699641"/>
              <a:gd name="connsiteY24" fmla="*/ 321412 h 1042416"/>
              <a:gd name="connsiteX0" fmla="*/ 787527 w 1699641"/>
              <a:gd name="connsiteY0" fmla="*/ 321412 h 1042416"/>
              <a:gd name="connsiteX1" fmla="*/ 787527 w 1699641"/>
              <a:gd name="connsiteY1" fmla="*/ 476145 h 1042416"/>
              <a:gd name="connsiteX2" fmla="*/ 840191 w 1699641"/>
              <a:gd name="connsiteY2" fmla="*/ 476145 h 1042416"/>
              <a:gd name="connsiteX3" fmla="*/ 856478 w 1699641"/>
              <a:gd name="connsiteY3" fmla="*/ 458482 h 1042416"/>
              <a:gd name="connsiteX4" fmla="*/ 871680 w 1699641"/>
              <a:gd name="connsiteY4" fmla="*/ 458482 h 1042416"/>
              <a:gd name="connsiteX5" fmla="*/ 871680 w 1699641"/>
              <a:gd name="connsiteY5" fmla="*/ 694654 h 1042416"/>
              <a:gd name="connsiteX6" fmla="*/ 1403204 w 1699641"/>
              <a:gd name="connsiteY6" fmla="*/ 694654 h 1042416"/>
              <a:gd name="connsiteX7" fmla="*/ 1403204 w 1699641"/>
              <a:gd name="connsiteY7" fmla="*/ 613216 h 1042416"/>
              <a:gd name="connsiteX8" fmla="*/ 1487357 w 1699641"/>
              <a:gd name="connsiteY8" fmla="*/ 613216 h 1042416"/>
              <a:gd name="connsiteX9" fmla="*/ 1532963 w 1699641"/>
              <a:gd name="connsiteY9" fmla="*/ 658025 h 1042416"/>
              <a:gd name="connsiteX10" fmla="*/ 1569339 w 1699641"/>
              <a:gd name="connsiteY10" fmla="*/ 658025 h 1042416"/>
              <a:gd name="connsiteX11" fmla="*/ 1569339 w 1699641"/>
              <a:gd name="connsiteY11" fmla="*/ 370275 h 1042416"/>
              <a:gd name="connsiteX12" fmla="*/ 1532963 w 1699641"/>
              <a:gd name="connsiteY12" fmla="*/ 370275 h 1042416"/>
              <a:gd name="connsiteX13" fmla="*/ 1501473 w 1699641"/>
              <a:gd name="connsiteY13" fmla="*/ 401475 h 1042416"/>
              <a:gd name="connsiteX14" fmla="*/ 1403204 w 1699641"/>
              <a:gd name="connsiteY14" fmla="*/ 401475 h 1042416"/>
              <a:gd name="connsiteX15" fmla="*/ 1403204 w 1699641"/>
              <a:gd name="connsiteY15" fmla="*/ 370275 h 1042416"/>
              <a:gd name="connsiteX16" fmla="*/ 1372257 w 1699641"/>
              <a:gd name="connsiteY16" fmla="*/ 337699 h 1042416"/>
              <a:gd name="connsiteX17" fmla="*/ 856478 w 1699641"/>
              <a:gd name="connsiteY17" fmla="*/ 337699 h 1042416"/>
              <a:gd name="connsiteX18" fmla="*/ 840191 w 1699641"/>
              <a:gd name="connsiteY18" fmla="*/ 321412 h 1042416"/>
              <a:gd name="connsiteX19" fmla="*/ 787527 w 1699641"/>
              <a:gd name="connsiteY19" fmla="*/ 321412 h 1042416"/>
              <a:gd name="connsiteX0" fmla="*/ 787527 w 1699641"/>
              <a:gd name="connsiteY0" fmla="*/ 321412 h 1042416"/>
              <a:gd name="connsiteX1" fmla="*/ 840191 w 1699641"/>
              <a:gd name="connsiteY1" fmla="*/ 321412 h 1042416"/>
              <a:gd name="connsiteX2" fmla="*/ 856478 w 1699641"/>
              <a:gd name="connsiteY2" fmla="*/ 337699 h 1042416"/>
              <a:gd name="connsiteX3" fmla="*/ 1372257 w 1699641"/>
              <a:gd name="connsiteY3" fmla="*/ 337699 h 1042416"/>
              <a:gd name="connsiteX4" fmla="*/ 1403204 w 1699641"/>
              <a:gd name="connsiteY4" fmla="*/ 370275 h 1042416"/>
              <a:gd name="connsiteX5" fmla="*/ 1403204 w 1699641"/>
              <a:gd name="connsiteY5" fmla="*/ 401475 h 1042416"/>
              <a:gd name="connsiteX6" fmla="*/ 1501473 w 1699641"/>
              <a:gd name="connsiteY6" fmla="*/ 401475 h 1042416"/>
              <a:gd name="connsiteX7" fmla="*/ 1532963 w 1699641"/>
              <a:gd name="connsiteY7" fmla="*/ 370275 h 1042416"/>
              <a:gd name="connsiteX8" fmla="*/ 1569339 w 1699641"/>
              <a:gd name="connsiteY8" fmla="*/ 370275 h 1042416"/>
              <a:gd name="connsiteX9" fmla="*/ 1569339 w 1699641"/>
              <a:gd name="connsiteY9" fmla="*/ 658025 h 1042416"/>
              <a:gd name="connsiteX10" fmla="*/ 1532963 w 1699641"/>
              <a:gd name="connsiteY10" fmla="*/ 658025 h 1042416"/>
              <a:gd name="connsiteX11" fmla="*/ 1487357 w 1699641"/>
              <a:gd name="connsiteY11" fmla="*/ 613216 h 1042416"/>
              <a:gd name="connsiteX12" fmla="*/ 1403204 w 1699641"/>
              <a:gd name="connsiteY12" fmla="*/ 613216 h 1042416"/>
              <a:gd name="connsiteX13" fmla="*/ 1403204 w 1699641"/>
              <a:gd name="connsiteY13" fmla="*/ 694654 h 1042416"/>
              <a:gd name="connsiteX14" fmla="*/ 871680 w 1699641"/>
              <a:gd name="connsiteY14" fmla="*/ 694654 h 1042416"/>
              <a:gd name="connsiteX15" fmla="*/ 871680 w 1699641"/>
              <a:gd name="connsiteY15" fmla="*/ 458482 h 1042416"/>
              <a:gd name="connsiteX16" fmla="*/ 856478 w 1699641"/>
              <a:gd name="connsiteY16" fmla="*/ 458482 h 1042416"/>
              <a:gd name="connsiteX17" fmla="*/ 840191 w 1699641"/>
              <a:gd name="connsiteY17" fmla="*/ 476145 h 1042416"/>
              <a:gd name="connsiteX18" fmla="*/ 787527 w 1699641"/>
              <a:gd name="connsiteY18" fmla="*/ 476145 h 1042416"/>
              <a:gd name="connsiteX19" fmla="*/ 787527 w 1699641"/>
              <a:gd name="connsiteY19" fmla="*/ 321412 h 1042416"/>
              <a:gd name="connsiteX0" fmla="*/ 657225 w 1699641"/>
              <a:gd name="connsiteY0" fmla="*/ 0 h 1042416"/>
              <a:gd name="connsiteX1" fmla="*/ 1699641 w 1699641"/>
              <a:gd name="connsiteY1" fmla="*/ 0 h 1042416"/>
              <a:gd name="connsiteX2" fmla="*/ 1699641 w 1699641"/>
              <a:gd name="connsiteY2" fmla="*/ 1042416 h 1042416"/>
              <a:gd name="connsiteX3" fmla="*/ 447675 w 1699641"/>
              <a:gd name="connsiteY3" fmla="*/ 623316 h 1042416"/>
              <a:gd name="connsiteX4" fmla="*/ 657225 w 1699641"/>
              <a:gd name="connsiteY4" fmla="*/ 0 h 1042416"/>
              <a:gd name="connsiteX0" fmla="*/ 209550 w 1251966"/>
              <a:gd name="connsiteY0" fmla="*/ 0 h 1042416"/>
              <a:gd name="connsiteX1" fmla="*/ 1251966 w 1251966"/>
              <a:gd name="connsiteY1" fmla="*/ 0 h 1042416"/>
              <a:gd name="connsiteX2" fmla="*/ 1251966 w 1251966"/>
              <a:gd name="connsiteY2" fmla="*/ 1042416 h 1042416"/>
              <a:gd name="connsiteX3" fmla="*/ 0 w 1251966"/>
              <a:gd name="connsiteY3" fmla="*/ 642366 h 1042416"/>
              <a:gd name="connsiteX4" fmla="*/ 209550 w 1251966"/>
              <a:gd name="connsiteY4" fmla="*/ 0 h 1042416"/>
              <a:gd name="connsiteX5" fmla="*/ 339852 w 1251966"/>
              <a:gd name="connsiteY5" fmla="*/ 321412 h 1042416"/>
              <a:gd name="connsiteX6" fmla="*/ 339852 w 1251966"/>
              <a:gd name="connsiteY6" fmla="*/ 476145 h 1042416"/>
              <a:gd name="connsiteX7" fmla="*/ 392516 w 1251966"/>
              <a:gd name="connsiteY7" fmla="*/ 476145 h 1042416"/>
              <a:gd name="connsiteX8" fmla="*/ 408803 w 1251966"/>
              <a:gd name="connsiteY8" fmla="*/ 458482 h 1042416"/>
              <a:gd name="connsiteX9" fmla="*/ 424005 w 1251966"/>
              <a:gd name="connsiteY9" fmla="*/ 458482 h 1042416"/>
              <a:gd name="connsiteX10" fmla="*/ 424005 w 1251966"/>
              <a:gd name="connsiteY10" fmla="*/ 694654 h 1042416"/>
              <a:gd name="connsiteX11" fmla="*/ 955529 w 1251966"/>
              <a:gd name="connsiteY11" fmla="*/ 694654 h 1042416"/>
              <a:gd name="connsiteX12" fmla="*/ 955529 w 1251966"/>
              <a:gd name="connsiteY12" fmla="*/ 613216 h 1042416"/>
              <a:gd name="connsiteX13" fmla="*/ 1039682 w 1251966"/>
              <a:gd name="connsiteY13" fmla="*/ 613216 h 1042416"/>
              <a:gd name="connsiteX14" fmla="*/ 1085288 w 1251966"/>
              <a:gd name="connsiteY14" fmla="*/ 658025 h 1042416"/>
              <a:gd name="connsiteX15" fmla="*/ 1121664 w 1251966"/>
              <a:gd name="connsiteY15" fmla="*/ 658025 h 1042416"/>
              <a:gd name="connsiteX16" fmla="*/ 1121664 w 1251966"/>
              <a:gd name="connsiteY16" fmla="*/ 370275 h 1042416"/>
              <a:gd name="connsiteX17" fmla="*/ 1085288 w 1251966"/>
              <a:gd name="connsiteY17" fmla="*/ 370275 h 1042416"/>
              <a:gd name="connsiteX18" fmla="*/ 1053798 w 1251966"/>
              <a:gd name="connsiteY18" fmla="*/ 401475 h 1042416"/>
              <a:gd name="connsiteX19" fmla="*/ 955529 w 1251966"/>
              <a:gd name="connsiteY19" fmla="*/ 401475 h 1042416"/>
              <a:gd name="connsiteX20" fmla="*/ 955529 w 1251966"/>
              <a:gd name="connsiteY20" fmla="*/ 370275 h 1042416"/>
              <a:gd name="connsiteX21" fmla="*/ 924582 w 1251966"/>
              <a:gd name="connsiteY21" fmla="*/ 337699 h 1042416"/>
              <a:gd name="connsiteX22" fmla="*/ 408803 w 1251966"/>
              <a:gd name="connsiteY22" fmla="*/ 337699 h 1042416"/>
              <a:gd name="connsiteX23" fmla="*/ 392516 w 1251966"/>
              <a:gd name="connsiteY23" fmla="*/ 321412 h 1042416"/>
              <a:gd name="connsiteX24" fmla="*/ 339852 w 1251966"/>
              <a:gd name="connsiteY24" fmla="*/ 321412 h 1042416"/>
              <a:gd name="connsiteX0" fmla="*/ 339852 w 1251966"/>
              <a:gd name="connsiteY0" fmla="*/ 321412 h 1042416"/>
              <a:gd name="connsiteX1" fmla="*/ 339852 w 1251966"/>
              <a:gd name="connsiteY1" fmla="*/ 476145 h 1042416"/>
              <a:gd name="connsiteX2" fmla="*/ 392516 w 1251966"/>
              <a:gd name="connsiteY2" fmla="*/ 476145 h 1042416"/>
              <a:gd name="connsiteX3" fmla="*/ 408803 w 1251966"/>
              <a:gd name="connsiteY3" fmla="*/ 458482 h 1042416"/>
              <a:gd name="connsiteX4" fmla="*/ 424005 w 1251966"/>
              <a:gd name="connsiteY4" fmla="*/ 458482 h 1042416"/>
              <a:gd name="connsiteX5" fmla="*/ 424005 w 1251966"/>
              <a:gd name="connsiteY5" fmla="*/ 694654 h 1042416"/>
              <a:gd name="connsiteX6" fmla="*/ 955529 w 1251966"/>
              <a:gd name="connsiteY6" fmla="*/ 694654 h 1042416"/>
              <a:gd name="connsiteX7" fmla="*/ 955529 w 1251966"/>
              <a:gd name="connsiteY7" fmla="*/ 613216 h 1042416"/>
              <a:gd name="connsiteX8" fmla="*/ 1039682 w 1251966"/>
              <a:gd name="connsiteY8" fmla="*/ 613216 h 1042416"/>
              <a:gd name="connsiteX9" fmla="*/ 1085288 w 1251966"/>
              <a:gd name="connsiteY9" fmla="*/ 658025 h 1042416"/>
              <a:gd name="connsiteX10" fmla="*/ 1121664 w 1251966"/>
              <a:gd name="connsiteY10" fmla="*/ 658025 h 1042416"/>
              <a:gd name="connsiteX11" fmla="*/ 1121664 w 1251966"/>
              <a:gd name="connsiteY11" fmla="*/ 370275 h 1042416"/>
              <a:gd name="connsiteX12" fmla="*/ 1085288 w 1251966"/>
              <a:gd name="connsiteY12" fmla="*/ 370275 h 1042416"/>
              <a:gd name="connsiteX13" fmla="*/ 1053798 w 1251966"/>
              <a:gd name="connsiteY13" fmla="*/ 401475 h 1042416"/>
              <a:gd name="connsiteX14" fmla="*/ 955529 w 1251966"/>
              <a:gd name="connsiteY14" fmla="*/ 401475 h 1042416"/>
              <a:gd name="connsiteX15" fmla="*/ 955529 w 1251966"/>
              <a:gd name="connsiteY15" fmla="*/ 370275 h 1042416"/>
              <a:gd name="connsiteX16" fmla="*/ 924582 w 1251966"/>
              <a:gd name="connsiteY16" fmla="*/ 337699 h 1042416"/>
              <a:gd name="connsiteX17" fmla="*/ 408803 w 1251966"/>
              <a:gd name="connsiteY17" fmla="*/ 337699 h 1042416"/>
              <a:gd name="connsiteX18" fmla="*/ 392516 w 1251966"/>
              <a:gd name="connsiteY18" fmla="*/ 321412 h 1042416"/>
              <a:gd name="connsiteX19" fmla="*/ 339852 w 1251966"/>
              <a:gd name="connsiteY19" fmla="*/ 321412 h 1042416"/>
              <a:gd name="connsiteX0" fmla="*/ 339852 w 1251966"/>
              <a:gd name="connsiteY0" fmla="*/ 321412 h 1042416"/>
              <a:gd name="connsiteX1" fmla="*/ 392516 w 1251966"/>
              <a:gd name="connsiteY1" fmla="*/ 321412 h 1042416"/>
              <a:gd name="connsiteX2" fmla="*/ 408803 w 1251966"/>
              <a:gd name="connsiteY2" fmla="*/ 337699 h 1042416"/>
              <a:gd name="connsiteX3" fmla="*/ 924582 w 1251966"/>
              <a:gd name="connsiteY3" fmla="*/ 337699 h 1042416"/>
              <a:gd name="connsiteX4" fmla="*/ 955529 w 1251966"/>
              <a:gd name="connsiteY4" fmla="*/ 370275 h 1042416"/>
              <a:gd name="connsiteX5" fmla="*/ 955529 w 1251966"/>
              <a:gd name="connsiteY5" fmla="*/ 401475 h 1042416"/>
              <a:gd name="connsiteX6" fmla="*/ 1053798 w 1251966"/>
              <a:gd name="connsiteY6" fmla="*/ 401475 h 1042416"/>
              <a:gd name="connsiteX7" fmla="*/ 1085288 w 1251966"/>
              <a:gd name="connsiteY7" fmla="*/ 370275 h 1042416"/>
              <a:gd name="connsiteX8" fmla="*/ 1121664 w 1251966"/>
              <a:gd name="connsiteY8" fmla="*/ 370275 h 1042416"/>
              <a:gd name="connsiteX9" fmla="*/ 1121664 w 1251966"/>
              <a:gd name="connsiteY9" fmla="*/ 658025 h 1042416"/>
              <a:gd name="connsiteX10" fmla="*/ 1085288 w 1251966"/>
              <a:gd name="connsiteY10" fmla="*/ 658025 h 1042416"/>
              <a:gd name="connsiteX11" fmla="*/ 1039682 w 1251966"/>
              <a:gd name="connsiteY11" fmla="*/ 613216 h 1042416"/>
              <a:gd name="connsiteX12" fmla="*/ 955529 w 1251966"/>
              <a:gd name="connsiteY12" fmla="*/ 613216 h 1042416"/>
              <a:gd name="connsiteX13" fmla="*/ 955529 w 1251966"/>
              <a:gd name="connsiteY13" fmla="*/ 694654 h 1042416"/>
              <a:gd name="connsiteX14" fmla="*/ 424005 w 1251966"/>
              <a:gd name="connsiteY14" fmla="*/ 694654 h 1042416"/>
              <a:gd name="connsiteX15" fmla="*/ 424005 w 1251966"/>
              <a:gd name="connsiteY15" fmla="*/ 458482 h 1042416"/>
              <a:gd name="connsiteX16" fmla="*/ 408803 w 1251966"/>
              <a:gd name="connsiteY16" fmla="*/ 458482 h 1042416"/>
              <a:gd name="connsiteX17" fmla="*/ 392516 w 1251966"/>
              <a:gd name="connsiteY17" fmla="*/ 476145 h 1042416"/>
              <a:gd name="connsiteX18" fmla="*/ 339852 w 1251966"/>
              <a:gd name="connsiteY18" fmla="*/ 476145 h 1042416"/>
              <a:gd name="connsiteX19" fmla="*/ 339852 w 1251966"/>
              <a:gd name="connsiteY19" fmla="*/ 321412 h 1042416"/>
              <a:gd name="connsiteX0" fmla="*/ 209550 w 1251966"/>
              <a:gd name="connsiteY0" fmla="*/ 0 h 1042416"/>
              <a:gd name="connsiteX1" fmla="*/ 1251966 w 1251966"/>
              <a:gd name="connsiteY1" fmla="*/ 0 h 1042416"/>
              <a:gd name="connsiteX2" fmla="*/ 1251966 w 1251966"/>
              <a:gd name="connsiteY2" fmla="*/ 1042416 h 1042416"/>
              <a:gd name="connsiteX3" fmla="*/ 0 w 1251966"/>
              <a:gd name="connsiteY3" fmla="*/ 623316 h 1042416"/>
              <a:gd name="connsiteX4" fmla="*/ 209550 w 1251966"/>
              <a:gd name="connsiteY4" fmla="*/ 0 h 1042416"/>
              <a:gd name="connsiteX0" fmla="*/ 209550 w 1251966"/>
              <a:gd name="connsiteY0" fmla="*/ 9525 h 1051941"/>
              <a:gd name="connsiteX1" fmla="*/ 1251966 w 1251966"/>
              <a:gd name="connsiteY1" fmla="*/ 9525 h 1051941"/>
              <a:gd name="connsiteX2" fmla="*/ 1251966 w 1251966"/>
              <a:gd name="connsiteY2" fmla="*/ 1051941 h 1051941"/>
              <a:gd name="connsiteX3" fmla="*/ 0 w 1251966"/>
              <a:gd name="connsiteY3" fmla="*/ 651891 h 1051941"/>
              <a:gd name="connsiteX4" fmla="*/ 209550 w 1251966"/>
              <a:gd name="connsiteY4" fmla="*/ 9525 h 1051941"/>
              <a:gd name="connsiteX5" fmla="*/ 339852 w 1251966"/>
              <a:gd name="connsiteY5" fmla="*/ 330937 h 1051941"/>
              <a:gd name="connsiteX6" fmla="*/ 339852 w 1251966"/>
              <a:gd name="connsiteY6" fmla="*/ 485670 h 1051941"/>
              <a:gd name="connsiteX7" fmla="*/ 392516 w 1251966"/>
              <a:gd name="connsiteY7" fmla="*/ 485670 h 1051941"/>
              <a:gd name="connsiteX8" fmla="*/ 408803 w 1251966"/>
              <a:gd name="connsiteY8" fmla="*/ 468007 h 1051941"/>
              <a:gd name="connsiteX9" fmla="*/ 424005 w 1251966"/>
              <a:gd name="connsiteY9" fmla="*/ 468007 h 1051941"/>
              <a:gd name="connsiteX10" fmla="*/ 424005 w 1251966"/>
              <a:gd name="connsiteY10" fmla="*/ 704179 h 1051941"/>
              <a:gd name="connsiteX11" fmla="*/ 955529 w 1251966"/>
              <a:gd name="connsiteY11" fmla="*/ 704179 h 1051941"/>
              <a:gd name="connsiteX12" fmla="*/ 955529 w 1251966"/>
              <a:gd name="connsiteY12" fmla="*/ 622741 h 1051941"/>
              <a:gd name="connsiteX13" fmla="*/ 1039682 w 1251966"/>
              <a:gd name="connsiteY13" fmla="*/ 622741 h 1051941"/>
              <a:gd name="connsiteX14" fmla="*/ 1085288 w 1251966"/>
              <a:gd name="connsiteY14" fmla="*/ 667550 h 1051941"/>
              <a:gd name="connsiteX15" fmla="*/ 1121664 w 1251966"/>
              <a:gd name="connsiteY15" fmla="*/ 667550 h 1051941"/>
              <a:gd name="connsiteX16" fmla="*/ 1121664 w 1251966"/>
              <a:gd name="connsiteY16" fmla="*/ 379800 h 1051941"/>
              <a:gd name="connsiteX17" fmla="*/ 1085288 w 1251966"/>
              <a:gd name="connsiteY17" fmla="*/ 379800 h 1051941"/>
              <a:gd name="connsiteX18" fmla="*/ 1053798 w 1251966"/>
              <a:gd name="connsiteY18" fmla="*/ 411000 h 1051941"/>
              <a:gd name="connsiteX19" fmla="*/ 955529 w 1251966"/>
              <a:gd name="connsiteY19" fmla="*/ 411000 h 1051941"/>
              <a:gd name="connsiteX20" fmla="*/ 955529 w 1251966"/>
              <a:gd name="connsiteY20" fmla="*/ 379800 h 1051941"/>
              <a:gd name="connsiteX21" fmla="*/ 924582 w 1251966"/>
              <a:gd name="connsiteY21" fmla="*/ 347224 h 1051941"/>
              <a:gd name="connsiteX22" fmla="*/ 408803 w 1251966"/>
              <a:gd name="connsiteY22" fmla="*/ 347224 h 1051941"/>
              <a:gd name="connsiteX23" fmla="*/ 392516 w 1251966"/>
              <a:gd name="connsiteY23" fmla="*/ 330937 h 1051941"/>
              <a:gd name="connsiteX24" fmla="*/ 339852 w 1251966"/>
              <a:gd name="connsiteY24" fmla="*/ 330937 h 1051941"/>
              <a:gd name="connsiteX0" fmla="*/ 339852 w 1251966"/>
              <a:gd name="connsiteY0" fmla="*/ 330937 h 1051941"/>
              <a:gd name="connsiteX1" fmla="*/ 339852 w 1251966"/>
              <a:gd name="connsiteY1" fmla="*/ 485670 h 1051941"/>
              <a:gd name="connsiteX2" fmla="*/ 392516 w 1251966"/>
              <a:gd name="connsiteY2" fmla="*/ 485670 h 1051941"/>
              <a:gd name="connsiteX3" fmla="*/ 408803 w 1251966"/>
              <a:gd name="connsiteY3" fmla="*/ 468007 h 1051941"/>
              <a:gd name="connsiteX4" fmla="*/ 424005 w 1251966"/>
              <a:gd name="connsiteY4" fmla="*/ 468007 h 1051941"/>
              <a:gd name="connsiteX5" fmla="*/ 424005 w 1251966"/>
              <a:gd name="connsiteY5" fmla="*/ 704179 h 1051941"/>
              <a:gd name="connsiteX6" fmla="*/ 955529 w 1251966"/>
              <a:gd name="connsiteY6" fmla="*/ 704179 h 1051941"/>
              <a:gd name="connsiteX7" fmla="*/ 955529 w 1251966"/>
              <a:gd name="connsiteY7" fmla="*/ 622741 h 1051941"/>
              <a:gd name="connsiteX8" fmla="*/ 1039682 w 1251966"/>
              <a:gd name="connsiteY8" fmla="*/ 622741 h 1051941"/>
              <a:gd name="connsiteX9" fmla="*/ 1085288 w 1251966"/>
              <a:gd name="connsiteY9" fmla="*/ 667550 h 1051941"/>
              <a:gd name="connsiteX10" fmla="*/ 1121664 w 1251966"/>
              <a:gd name="connsiteY10" fmla="*/ 667550 h 1051941"/>
              <a:gd name="connsiteX11" fmla="*/ 1121664 w 1251966"/>
              <a:gd name="connsiteY11" fmla="*/ 379800 h 1051941"/>
              <a:gd name="connsiteX12" fmla="*/ 1085288 w 1251966"/>
              <a:gd name="connsiteY12" fmla="*/ 379800 h 1051941"/>
              <a:gd name="connsiteX13" fmla="*/ 1053798 w 1251966"/>
              <a:gd name="connsiteY13" fmla="*/ 411000 h 1051941"/>
              <a:gd name="connsiteX14" fmla="*/ 955529 w 1251966"/>
              <a:gd name="connsiteY14" fmla="*/ 411000 h 1051941"/>
              <a:gd name="connsiteX15" fmla="*/ 955529 w 1251966"/>
              <a:gd name="connsiteY15" fmla="*/ 379800 h 1051941"/>
              <a:gd name="connsiteX16" fmla="*/ 924582 w 1251966"/>
              <a:gd name="connsiteY16" fmla="*/ 347224 h 1051941"/>
              <a:gd name="connsiteX17" fmla="*/ 408803 w 1251966"/>
              <a:gd name="connsiteY17" fmla="*/ 347224 h 1051941"/>
              <a:gd name="connsiteX18" fmla="*/ 392516 w 1251966"/>
              <a:gd name="connsiteY18" fmla="*/ 330937 h 1051941"/>
              <a:gd name="connsiteX19" fmla="*/ 339852 w 1251966"/>
              <a:gd name="connsiteY19" fmla="*/ 330937 h 1051941"/>
              <a:gd name="connsiteX0" fmla="*/ 339852 w 1251966"/>
              <a:gd name="connsiteY0" fmla="*/ 330937 h 1051941"/>
              <a:gd name="connsiteX1" fmla="*/ 392516 w 1251966"/>
              <a:gd name="connsiteY1" fmla="*/ 330937 h 1051941"/>
              <a:gd name="connsiteX2" fmla="*/ 408803 w 1251966"/>
              <a:gd name="connsiteY2" fmla="*/ 347224 h 1051941"/>
              <a:gd name="connsiteX3" fmla="*/ 924582 w 1251966"/>
              <a:gd name="connsiteY3" fmla="*/ 347224 h 1051941"/>
              <a:gd name="connsiteX4" fmla="*/ 955529 w 1251966"/>
              <a:gd name="connsiteY4" fmla="*/ 379800 h 1051941"/>
              <a:gd name="connsiteX5" fmla="*/ 955529 w 1251966"/>
              <a:gd name="connsiteY5" fmla="*/ 411000 h 1051941"/>
              <a:gd name="connsiteX6" fmla="*/ 1053798 w 1251966"/>
              <a:gd name="connsiteY6" fmla="*/ 411000 h 1051941"/>
              <a:gd name="connsiteX7" fmla="*/ 1085288 w 1251966"/>
              <a:gd name="connsiteY7" fmla="*/ 379800 h 1051941"/>
              <a:gd name="connsiteX8" fmla="*/ 1121664 w 1251966"/>
              <a:gd name="connsiteY8" fmla="*/ 379800 h 1051941"/>
              <a:gd name="connsiteX9" fmla="*/ 1121664 w 1251966"/>
              <a:gd name="connsiteY9" fmla="*/ 667550 h 1051941"/>
              <a:gd name="connsiteX10" fmla="*/ 1085288 w 1251966"/>
              <a:gd name="connsiteY10" fmla="*/ 667550 h 1051941"/>
              <a:gd name="connsiteX11" fmla="*/ 1039682 w 1251966"/>
              <a:gd name="connsiteY11" fmla="*/ 622741 h 1051941"/>
              <a:gd name="connsiteX12" fmla="*/ 955529 w 1251966"/>
              <a:gd name="connsiteY12" fmla="*/ 622741 h 1051941"/>
              <a:gd name="connsiteX13" fmla="*/ 955529 w 1251966"/>
              <a:gd name="connsiteY13" fmla="*/ 704179 h 1051941"/>
              <a:gd name="connsiteX14" fmla="*/ 424005 w 1251966"/>
              <a:gd name="connsiteY14" fmla="*/ 704179 h 1051941"/>
              <a:gd name="connsiteX15" fmla="*/ 424005 w 1251966"/>
              <a:gd name="connsiteY15" fmla="*/ 468007 h 1051941"/>
              <a:gd name="connsiteX16" fmla="*/ 408803 w 1251966"/>
              <a:gd name="connsiteY16" fmla="*/ 468007 h 1051941"/>
              <a:gd name="connsiteX17" fmla="*/ 392516 w 1251966"/>
              <a:gd name="connsiteY17" fmla="*/ 485670 h 1051941"/>
              <a:gd name="connsiteX18" fmla="*/ 339852 w 1251966"/>
              <a:gd name="connsiteY18" fmla="*/ 485670 h 1051941"/>
              <a:gd name="connsiteX19" fmla="*/ 339852 w 1251966"/>
              <a:gd name="connsiteY19" fmla="*/ 330937 h 1051941"/>
              <a:gd name="connsiteX0" fmla="*/ 200025 w 1251966"/>
              <a:gd name="connsiteY0" fmla="*/ 0 h 1051941"/>
              <a:gd name="connsiteX1" fmla="*/ 1251966 w 1251966"/>
              <a:gd name="connsiteY1" fmla="*/ 9525 h 1051941"/>
              <a:gd name="connsiteX2" fmla="*/ 1251966 w 1251966"/>
              <a:gd name="connsiteY2" fmla="*/ 1051941 h 1051941"/>
              <a:gd name="connsiteX3" fmla="*/ 0 w 1251966"/>
              <a:gd name="connsiteY3" fmla="*/ 632841 h 1051941"/>
              <a:gd name="connsiteX4" fmla="*/ 200025 w 1251966"/>
              <a:gd name="connsiteY4" fmla="*/ 0 h 1051941"/>
              <a:gd name="connsiteX0" fmla="*/ 209550 w 1251966"/>
              <a:gd name="connsiteY0" fmla="*/ 9525 h 1051941"/>
              <a:gd name="connsiteX1" fmla="*/ 1251966 w 1251966"/>
              <a:gd name="connsiteY1" fmla="*/ 9525 h 1051941"/>
              <a:gd name="connsiteX2" fmla="*/ 1251966 w 1251966"/>
              <a:gd name="connsiteY2" fmla="*/ 1051941 h 1051941"/>
              <a:gd name="connsiteX3" fmla="*/ 0 w 1251966"/>
              <a:gd name="connsiteY3" fmla="*/ 651891 h 1051941"/>
              <a:gd name="connsiteX4" fmla="*/ 209550 w 1251966"/>
              <a:gd name="connsiteY4" fmla="*/ 9525 h 1051941"/>
              <a:gd name="connsiteX5" fmla="*/ 339852 w 1251966"/>
              <a:gd name="connsiteY5" fmla="*/ 330937 h 1051941"/>
              <a:gd name="connsiteX6" fmla="*/ 339852 w 1251966"/>
              <a:gd name="connsiteY6" fmla="*/ 485670 h 1051941"/>
              <a:gd name="connsiteX7" fmla="*/ 392516 w 1251966"/>
              <a:gd name="connsiteY7" fmla="*/ 485670 h 1051941"/>
              <a:gd name="connsiteX8" fmla="*/ 408803 w 1251966"/>
              <a:gd name="connsiteY8" fmla="*/ 468007 h 1051941"/>
              <a:gd name="connsiteX9" fmla="*/ 424005 w 1251966"/>
              <a:gd name="connsiteY9" fmla="*/ 468007 h 1051941"/>
              <a:gd name="connsiteX10" fmla="*/ 424005 w 1251966"/>
              <a:gd name="connsiteY10" fmla="*/ 704179 h 1051941"/>
              <a:gd name="connsiteX11" fmla="*/ 955529 w 1251966"/>
              <a:gd name="connsiteY11" fmla="*/ 704179 h 1051941"/>
              <a:gd name="connsiteX12" fmla="*/ 955529 w 1251966"/>
              <a:gd name="connsiteY12" fmla="*/ 622741 h 1051941"/>
              <a:gd name="connsiteX13" fmla="*/ 1039682 w 1251966"/>
              <a:gd name="connsiteY13" fmla="*/ 622741 h 1051941"/>
              <a:gd name="connsiteX14" fmla="*/ 1085288 w 1251966"/>
              <a:gd name="connsiteY14" fmla="*/ 667550 h 1051941"/>
              <a:gd name="connsiteX15" fmla="*/ 1121664 w 1251966"/>
              <a:gd name="connsiteY15" fmla="*/ 667550 h 1051941"/>
              <a:gd name="connsiteX16" fmla="*/ 1121664 w 1251966"/>
              <a:gd name="connsiteY16" fmla="*/ 379800 h 1051941"/>
              <a:gd name="connsiteX17" fmla="*/ 1085288 w 1251966"/>
              <a:gd name="connsiteY17" fmla="*/ 379800 h 1051941"/>
              <a:gd name="connsiteX18" fmla="*/ 1053798 w 1251966"/>
              <a:gd name="connsiteY18" fmla="*/ 411000 h 1051941"/>
              <a:gd name="connsiteX19" fmla="*/ 955529 w 1251966"/>
              <a:gd name="connsiteY19" fmla="*/ 411000 h 1051941"/>
              <a:gd name="connsiteX20" fmla="*/ 955529 w 1251966"/>
              <a:gd name="connsiteY20" fmla="*/ 379800 h 1051941"/>
              <a:gd name="connsiteX21" fmla="*/ 924582 w 1251966"/>
              <a:gd name="connsiteY21" fmla="*/ 347224 h 1051941"/>
              <a:gd name="connsiteX22" fmla="*/ 408803 w 1251966"/>
              <a:gd name="connsiteY22" fmla="*/ 347224 h 1051941"/>
              <a:gd name="connsiteX23" fmla="*/ 392516 w 1251966"/>
              <a:gd name="connsiteY23" fmla="*/ 330937 h 1051941"/>
              <a:gd name="connsiteX24" fmla="*/ 339852 w 1251966"/>
              <a:gd name="connsiteY24" fmla="*/ 330937 h 1051941"/>
              <a:gd name="connsiteX0" fmla="*/ 339852 w 1251966"/>
              <a:gd name="connsiteY0" fmla="*/ 330937 h 1051941"/>
              <a:gd name="connsiteX1" fmla="*/ 339852 w 1251966"/>
              <a:gd name="connsiteY1" fmla="*/ 485670 h 1051941"/>
              <a:gd name="connsiteX2" fmla="*/ 392516 w 1251966"/>
              <a:gd name="connsiteY2" fmla="*/ 485670 h 1051941"/>
              <a:gd name="connsiteX3" fmla="*/ 408803 w 1251966"/>
              <a:gd name="connsiteY3" fmla="*/ 468007 h 1051941"/>
              <a:gd name="connsiteX4" fmla="*/ 424005 w 1251966"/>
              <a:gd name="connsiteY4" fmla="*/ 468007 h 1051941"/>
              <a:gd name="connsiteX5" fmla="*/ 424005 w 1251966"/>
              <a:gd name="connsiteY5" fmla="*/ 704179 h 1051941"/>
              <a:gd name="connsiteX6" fmla="*/ 955529 w 1251966"/>
              <a:gd name="connsiteY6" fmla="*/ 704179 h 1051941"/>
              <a:gd name="connsiteX7" fmla="*/ 955529 w 1251966"/>
              <a:gd name="connsiteY7" fmla="*/ 622741 h 1051941"/>
              <a:gd name="connsiteX8" fmla="*/ 1039682 w 1251966"/>
              <a:gd name="connsiteY8" fmla="*/ 622741 h 1051941"/>
              <a:gd name="connsiteX9" fmla="*/ 1085288 w 1251966"/>
              <a:gd name="connsiteY9" fmla="*/ 667550 h 1051941"/>
              <a:gd name="connsiteX10" fmla="*/ 1121664 w 1251966"/>
              <a:gd name="connsiteY10" fmla="*/ 667550 h 1051941"/>
              <a:gd name="connsiteX11" fmla="*/ 1121664 w 1251966"/>
              <a:gd name="connsiteY11" fmla="*/ 379800 h 1051941"/>
              <a:gd name="connsiteX12" fmla="*/ 1085288 w 1251966"/>
              <a:gd name="connsiteY12" fmla="*/ 379800 h 1051941"/>
              <a:gd name="connsiteX13" fmla="*/ 1053798 w 1251966"/>
              <a:gd name="connsiteY13" fmla="*/ 411000 h 1051941"/>
              <a:gd name="connsiteX14" fmla="*/ 955529 w 1251966"/>
              <a:gd name="connsiteY14" fmla="*/ 411000 h 1051941"/>
              <a:gd name="connsiteX15" fmla="*/ 955529 w 1251966"/>
              <a:gd name="connsiteY15" fmla="*/ 379800 h 1051941"/>
              <a:gd name="connsiteX16" fmla="*/ 924582 w 1251966"/>
              <a:gd name="connsiteY16" fmla="*/ 347224 h 1051941"/>
              <a:gd name="connsiteX17" fmla="*/ 408803 w 1251966"/>
              <a:gd name="connsiteY17" fmla="*/ 347224 h 1051941"/>
              <a:gd name="connsiteX18" fmla="*/ 392516 w 1251966"/>
              <a:gd name="connsiteY18" fmla="*/ 330937 h 1051941"/>
              <a:gd name="connsiteX19" fmla="*/ 339852 w 1251966"/>
              <a:gd name="connsiteY19" fmla="*/ 330937 h 1051941"/>
              <a:gd name="connsiteX0" fmla="*/ 339852 w 1251966"/>
              <a:gd name="connsiteY0" fmla="*/ 330937 h 1051941"/>
              <a:gd name="connsiteX1" fmla="*/ 392516 w 1251966"/>
              <a:gd name="connsiteY1" fmla="*/ 330937 h 1051941"/>
              <a:gd name="connsiteX2" fmla="*/ 408803 w 1251966"/>
              <a:gd name="connsiteY2" fmla="*/ 347224 h 1051941"/>
              <a:gd name="connsiteX3" fmla="*/ 924582 w 1251966"/>
              <a:gd name="connsiteY3" fmla="*/ 347224 h 1051941"/>
              <a:gd name="connsiteX4" fmla="*/ 955529 w 1251966"/>
              <a:gd name="connsiteY4" fmla="*/ 379800 h 1051941"/>
              <a:gd name="connsiteX5" fmla="*/ 955529 w 1251966"/>
              <a:gd name="connsiteY5" fmla="*/ 411000 h 1051941"/>
              <a:gd name="connsiteX6" fmla="*/ 1053798 w 1251966"/>
              <a:gd name="connsiteY6" fmla="*/ 411000 h 1051941"/>
              <a:gd name="connsiteX7" fmla="*/ 1085288 w 1251966"/>
              <a:gd name="connsiteY7" fmla="*/ 379800 h 1051941"/>
              <a:gd name="connsiteX8" fmla="*/ 1121664 w 1251966"/>
              <a:gd name="connsiteY8" fmla="*/ 379800 h 1051941"/>
              <a:gd name="connsiteX9" fmla="*/ 1121664 w 1251966"/>
              <a:gd name="connsiteY9" fmla="*/ 667550 h 1051941"/>
              <a:gd name="connsiteX10" fmla="*/ 1085288 w 1251966"/>
              <a:gd name="connsiteY10" fmla="*/ 667550 h 1051941"/>
              <a:gd name="connsiteX11" fmla="*/ 1039682 w 1251966"/>
              <a:gd name="connsiteY11" fmla="*/ 622741 h 1051941"/>
              <a:gd name="connsiteX12" fmla="*/ 955529 w 1251966"/>
              <a:gd name="connsiteY12" fmla="*/ 622741 h 1051941"/>
              <a:gd name="connsiteX13" fmla="*/ 955529 w 1251966"/>
              <a:gd name="connsiteY13" fmla="*/ 704179 h 1051941"/>
              <a:gd name="connsiteX14" fmla="*/ 424005 w 1251966"/>
              <a:gd name="connsiteY14" fmla="*/ 704179 h 1051941"/>
              <a:gd name="connsiteX15" fmla="*/ 424005 w 1251966"/>
              <a:gd name="connsiteY15" fmla="*/ 468007 h 1051941"/>
              <a:gd name="connsiteX16" fmla="*/ 408803 w 1251966"/>
              <a:gd name="connsiteY16" fmla="*/ 468007 h 1051941"/>
              <a:gd name="connsiteX17" fmla="*/ 392516 w 1251966"/>
              <a:gd name="connsiteY17" fmla="*/ 485670 h 1051941"/>
              <a:gd name="connsiteX18" fmla="*/ 339852 w 1251966"/>
              <a:gd name="connsiteY18" fmla="*/ 485670 h 1051941"/>
              <a:gd name="connsiteX19" fmla="*/ 339852 w 1251966"/>
              <a:gd name="connsiteY19" fmla="*/ 330937 h 1051941"/>
              <a:gd name="connsiteX0" fmla="*/ 200025 w 1251966"/>
              <a:gd name="connsiteY0" fmla="*/ 0 h 1051941"/>
              <a:gd name="connsiteX1" fmla="*/ 1251966 w 1251966"/>
              <a:gd name="connsiteY1" fmla="*/ 9525 h 1051941"/>
              <a:gd name="connsiteX2" fmla="*/ 1251966 w 1251966"/>
              <a:gd name="connsiteY2" fmla="*/ 1051941 h 1051941"/>
              <a:gd name="connsiteX3" fmla="*/ 28575 w 1251966"/>
              <a:gd name="connsiteY3" fmla="*/ 1051941 h 1051941"/>
              <a:gd name="connsiteX4" fmla="*/ 200025 w 1251966"/>
              <a:gd name="connsiteY4" fmla="*/ 0 h 1051941"/>
              <a:gd name="connsiteX0" fmla="*/ 240181 w 1282597"/>
              <a:gd name="connsiteY0" fmla="*/ 9525 h 1051941"/>
              <a:gd name="connsiteX1" fmla="*/ 1282597 w 1282597"/>
              <a:gd name="connsiteY1" fmla="*/ 9525 h 1051941"/>
              <a:gd name="connsiteX2" fmla="*/ 1282597 w 1282597"/>
              <a:gd name="connsiteY2" fmla="*/ 1051941 h 1051941"/>
              <a:gd name="connsiteX3" fmla="*/ 30631 w 1282597"/>
              <a:gd name="connsiteY3" fmla="*/ 651891 h 1051941"/>
              <a:gd name="connsiteX4" fmla="*/ 240181 w 1282597"/>
              <a:gd name="connsiteY4" fmla="*/ 9525 h 1051941"/>
              <a:gd name="connsiteX5" fmla="*/ 370483 w 1282597"/>
              <a:gd name="connsiteY5" fmla="*/ 330937 h 1051941"/>
              <a:gd name="connsiteX6" fmla="*/ 370483 w 1282597"/>
              <a:gd name="connsiteY6" fmla="*/ 485670 h 1051941"/>
              <a:gd name="connsiteX7" fmla="*/ 423147 w 1282597"/>
              <a:gd name="connsiteY7" fmla="*/ 485670 h 1051941"/>
              <a:gd name="connsiteX8" fmla="*/ 439434 w 1282597"/>
              <a:gd name="connsiteY8" fmla="*/ 468007 h 1051941"/>
              <a:gd name="connsiteX9" fmla="*/ 454636 w 1282597"/>
              <a:gd name="connsiteY9" fmla="*/ 468007 h 1051941"/>
              <a:gd name="connsiteX10" fmla="*/ 454636 w 1282597"/>
              <a:gd name="connsiteY10" fmla="*/ 704179 h 1051941"/>
              <a:gd name="connsiteX11" fmla="*/ 986160 w 1282597"/>
              <a:gd name="connsiteY11" fmla="*/ 704179 h 1051941"/>
              <a:gd name="connsiteX12" fmla="*/ 986160 w 1282597"/>
              <a:gd name="connsiteY12" fmla="*/ 622741 h 1051941"/>
              <a:gd name="connsiteX13" fmla="*/ 1070313 w 1282597"/>
              <a:gd name="connsiteY13" fmla="*/ 622741 h 1051941"/>
              <a:gd name="connsiteX14" fmla="*/ 1115919 w 1282597"/>
              <a:gd name="connsiteY14" fmla="*/ 667550 h 1051941"/>
              <a:gd name="connsiteX15" fmla="*/ 1152295 w 1282597"/>
              <a:gd name="connsiteY15" fmla="*/ 667550 h 1051941"/>
              <a:gd name="connsiteX16" fmla="*/ 1152295 w 1282597"/>
              <a:gd name="connsiteY16" fmla="*/ 379800 h 1051941"/>
              <a:gd name="connsiteX17" fmla="*/ 1115919 w 1282597"/>
              <a:gd name="connsiteY17" fmla="*/ 379800 h 1051941"/>
              <a:gd name="connsiteX18" fmla="*/ 1084429 w 1282597"/>
              <a:gd name="connsiteY18" fmla="*/ 411000 h 1051941"/>
              <a:gd name="connsiteX19" fmla="*/ 986160 w 1282597"/>
              <a:gd name="connsiteY19" fmla="*/ 411000 h 1051941"/>
              <a:gd name="connsiteX20" fmla="*/ 986160 w 1282597"/>
              <a:gd name="connsiteY20" fmla="*/ 379800 h 1051941"/>
              <a:gd name="connsiteX21" fmla="*/ 955213 w 1282597"/>
              <a:gd name="connsiteY21" fmla="*/ 347224 h 1051941"/>
              <a:gd name="connsiteX22" fmla="*/ 439434 w 1282597"/>
              <a:gd name="connsiteY22" fmla="*/ 347224 h 1051941"/>
              <a:gd name="connsiteX23" fmla="*/ 423147 w 1282597"/>
              <a:gd name="connsiteY23" fmla="*/ 330937 h 1051941"/>
              <a:gd name="connsiteX24" fmla="*/ 370483 w 1282597"/>
              <a:gd name="connsiteY24" fmla="*/ 330937 h 1051941"/>
              <a:gd name="connsiteX0" fmla="*/ 370483 w 1282597"/>
              <a:gd name="connsiteY0" fmla="*/ 330937 h 1051941"/>
              <a:gd name="connsiteX1" fmla="*/ 370483 w 1282597"/>
              <a:gd name="connsiteY1" fmla="*/ 485670 h 1051941"/>
              <a:gd name="connsiteX2" fmla="*/ 423147 w 1282597"/>
              <a:gd name="connsiteY2" fmla="*/ 485670 h 1051941"/>
              <a:gd name="connsiteX3" fmla="*/ 439434 w 1282597"/>
              <a:gd name="connsiteY3" fmla="*/ 468007 h 1051941"/>
              <a:gd name="connsiteX4" fmla="*/ 454636 w 1282597"/>
              <a:gd name="connsiteY4" fmla="*/ 468007 h 1051941"/>
              <a:gd name="connsiteX5" fmla="*/ 454636 w 1282597"/>
              <a:gd name="connsiteY5" fmla="*/ 704179 h 1051941"/>
              <a:gd name="connsiteX6" fmla="*/ 986160 w 1282597"/>
              <a:gd name="connsiteY6" fmla="*/ 704179 h 1051941"/>
              <a:gd name="connsiteX7" fmla="*/ 986160 w 1282597"/>
              <a:gd name="connsiteY7" fmla="*/ 622741 h 1051941"/>
              <a:gd name="connsiteX8" fmla="*/ 1070313 w 1282597"/>
              <a:gd name="connsiteY8" fmla="*/ 622741 h 1051941"/>
              <a:gd name="connsiteX9" fmla="*/ 1115919 w 1282597"/>
              <a:gd name="connsiteY9" fmla="*/ 667550 h 1051941"/>
              <a:gd name="connsiteX10" fmla="*/ 1152295 w 1282597"/>
              <a:gd name="connsiteY10" fmla="*/ 667550 h 1051941"/>
              <a:gd name="connsiteX11" fmla="*/ 1152295 w 1282597"/>
              <a:gd name="connsiteY11" fmla="*/ 379800 h 1051941"/>
              <a:gd name="connsiteX12" fmla="*/ 1115919 w 1282597"/>
              <a:gd name="connsiteY12" fmla="*/ 379800 h 1051941"/>
              <a:gd name="connsiteX13" fmla="*/ 1084429 w 1282597"/>
              <a:gd name="connsiteY13" fmla="*/ 411000 h 1051941"/>
              <a:gd name="connsiteX14" fmla="*/ 986160 w 1282597"/>
              <a:gd name="connsiteY14" fmla="*/ 411000 h 1051941"/>
              <a:gd name="connsiteX15" fmla="*/ 986160 w 1282597"/>
              <a:gd name="connsiteY15" fmla="*/ 379800 h 1051941"/>
              <a:gd name="connsiteX16" fmla="*/ 955213 w 1282597"/>
              <a:gd name="connsiteY16" fmla="*/ 347224 h 1051941"/>
              <a:gd name="connsiteX17" fmla="*/ 439434 w 1282597"/>
              <a:gd name="connsiteY17" fmla="*/ 347224 h 1051941"/>
              <a:gd name="connsiteX18" fmla="*/ 423147 w 1282597"/>
              <a:gd name="connsiteY18" fmla="*/ 330937 h 1051941"/>
              <a:gd name="connsiteX19" fmla="*/ 370483 w 1282597"/>
              <a:gd name="connsiteY19" fmla="*/ 330937 h 1051941"/>
              <a:gd name="connsiteX0" fmla="*/ 370483 w 1282597"/>
              <a:gd name="connsiteY0" fmla="*/ 330937 h 1051941"/>
              <a:gd name="connsiteX1" fmla="*/ 423147 w 1282597"/>
              <a:gd name="connsiteY1" fmla="*/ 330937 h 1051941"/>
              <a:gd name="connsiteX2" fmla="*/ 439434 w 1282597"/>
              <a:gd name="connsiteY2" fmla="*/ 347224 h 1051941"/>
              <a:gd name="connsiteX3" fmla="*/ 955213 w 1282597"/>
              <a:gd name="connsiteY3" fmla="*/ 347224 h 1051941"/>
              <a:gd name="connsiteX4" fmla="*/ 986160 w 1282597"/>
              <a:gd name="connsiteY4" fmla="*/ 379800 h 1051941"/>
              <a:gd name="connsiteX5" fmla="*/ 986160 w 1282597"/>
              <a:gd name="connsiteY5" fmla="*/ 411000 h 1051941"/>
              <a:gd name="connsiteX6" fmla="*/ 1084429 w 1282597"/>
              <a:gd name="connsiteY6" fmla="*/ 411000 h 1051941"/>
              <a:gd name="connsiteX7" fmla="*/ 1115919 w 1282597"/>
              <a:gd name="connsiteY7" fmla="*/ 379800 h 1051941"/>
              <a:gd name="connsiteX8" fmla="*/ 1152295 w 1282597"/>
              <a:gd name="connsiteY8" fmla="*/ 379800 h 1051941"/>
              <a:gd name="connsiteX9" fmla="*/ 1152295 w 1282597"/>
              <a:gd name="connsiteY9" fmla="*/ 667550 h 1051941"/>
              <a:gd name="connsiteX10" fmla="*/ 1115919 w 1282597"/>
              <a:gd name="connsiteY10" fmla="*/ 667550 h 1051941"/>
              <a:gd name="connsiteX11" fmla="*/ 1070313 w 1282597"/>
              <a:gd name="connsiteY11" fmla="*/ 622741 h 1051941"/>
              <a:gd name="connsiteX12" fmla="*/ 986160 w 1282597"/>
              <a:gd name="connsiteY12" fmla="*/ 622741 h 1051941"/>
              <a:gd name="connsiteX13" fmla="*/ 986160 w 1282597"/>
              <a:gd name="connsiteY13" fmla="*/ 704179 h 1051941"/>
              <a:gd name="connsiteX14" fmla="*/ 454636 w 1282597"/>
              <a:gd name="connsiteY14" fmla="*/ 704179 h 1051941"/>
              <a:gd name="connsiteX15" fmla="*/ 454636 w 1282597"/>
              <a:gd name="connsiteY15" fmla="*/ 468007 h 1051941"/>
              <a:gd name="connsiteX16" fmla="*/ 439434 w 1282597"/>
              <a:gd name="connsiteY16" fmla="*/ 468007 h 1051941"/>
              <a:gd name="connsiteX17" fmla="*/ 423147 w 1282597"/>
              <a:gd name="connsiteY17" fmla="*/ 485670 h 1051941"/>
              <a:gd name="connsiteX18" fmla="*/ 370483 w 1282597"/>
              <a:gd name="connsiteY18" fmla="*/ 485670 h 1051941"/>
              <a:gd name="connsiteX19" fmla="*/ 370483 w 1282597"/>
              <a:gd name="connsiteY19" fmla="*/ 330937 h 1051941"/>
              <a:gd name="connsiteX0" fmla="*/ 230656 w 1282597"/>
              <a:gd name="connsiteY0" fmla="*/ 0 h 1051941"/>
              <a:gd name="connsiteX1" fmla="*/ 1282597 w 1282597"/>
              <a:gd name="connsiteY1" fmla="*/ 9525 h 1051941"/>
              <a:gd name="connsiteX2" fmla="*/ 1282597 w 1282597"/>
              <a:gd name="connsiteY2" fmla="*/ 1051941 h 1051941"/>
              <a:gd name="connsiteX3" fmla="*/ 59206 w 1282597"/>
              <a:gd name="connsiteY3" fmla="*/ 1051941 h 1051941"/>
              <a:gd name="connsiteX4" fmla="*/ 192978 w 1282597"/>
              <a:gd name="connsiteY4" fmla="*/ 191617 h 1051941"/>
              <a:gd name="connsiteX5" fmla="*/ 230656 w 1282597"/>
              <a:gd name="connsiteY5" fmla="*/ 0 h 1051941"/>
              <a:gd name="connsiteX0" fmla="*/ 240181 w 1282597"/>
              <a:gd name="connsiteY0" fmla="*/ 9525 h 1051941"/>
              <a:gd name="connsiteX1" fmla="*/ 1282597 w 1282597"/>
              <a:gd name="connsiteY1" fmla="*/ 9525 h 1051941"/>
              <a:gd name="connsiteX2" fmla="*/ 1282597 w 1282597"/>
              <a:gd name="connsiteY2" fmla="*/ 1051941 h 1051941"/>
              <a:gd name="connsiteX3" fmla="*/ 40156 w 1282597"/>
              <a:gd name="connsiteY3" fmla="*/ 1042416 h 1051941"/>
              <a:gd name="connsiteX4" fmla="*/ 240181 w 1282597"/>
              <a:gd name="connsiteY4" fmla="*/ 9525 h 1051941"/>
              <a:gd name="connsiteX5" fmla="*/ 370483 w 1282597"/>
              <a:gd name="connsiteY5" fmla="*/ 330937 h 1051941"/>
              <a:gd name="connsiteX6" fmla="*/ 370483 w 1282597"/>
              <a:gd name="connsiteY6" fmla="*/ 485670 h 1051941"/>
              <a:gd name="connsiteX7" fmla="*/ 423147 w 1282597"/>
              <a:gd name="connsiteY7" fmla="*/ 485670 h 1051941"/>
              <a:gd name="connsiteX8" fmla="*/ 439434 w 1282597"/>
              <a:gd name="connsiteY8" fmla="*/ 468007 h 1051941"/>
              <a:gd name="connsiteX9" fmla="*/ 454636 w 1282597"/>
              <a:gd name="connsiteY9" fmla="*/ 468007 h 1051941"/>
              <a:gd name="connsiteX10" fmla="*/ 454636 w 1282597"/>
              <a:gd name="connsiteY10" fmla="*/ 704179 h 1051941"/>
              <a:gd name="connsiteX11" fmla="*/ 986160 w 1282597"/>
              <a:gd name="connsiteY11" fmla="*/ 704179 h 1051941"/>
              <a:gd name="connsiteX12" fmla="*/ 986160 w 1282597"/>
              <a:gd name="connsiteY12" fmla="*/ 622741 h 1051941"/>
              <a:gd name="connsiteX13" fmla="*/ 1070313 w 1282597"/>
              <a:gd name="connsiteY13" fmla="*/ 622741 h 1051941"/>
              <a:gd name="connsiteX14" fmla="*/ 1115919 w 1282597"/>
              <a:gd name="connsiteY14" fmla="*/ 667550 h 1051941"/>
              <a:gd name="connsiteX15" fmla="*/ 1152295 w 1282597"/>
              <a:gd name="connsiteY15" fmla="*/ 667550 h 1051941"/>
              <a:gd name="connsiteX16" fmla="*/ 1152295 w 1282597"/>
              <a:gd name="connsiteY16" fmla="*/ 379800 h 1051941"/>
              <a:gd name="connsiteX17" fmla="*/ 1115919 w 1282597"/>
              <a:gd name="connsiteY17" fmla="*/ 379800 h 1051941"/>
              <a:gd name="connsiteX18" fmla="*/ 1084429 w 1282597"/>
              <a:gd name="connsiteY18" fmla="*/ 411000 h 1051941"/>
              <a:gd name="connsiteX19" fmla="*/ 986160 w 1282597"/>
              <a:gd name="connsiteY19" fmla="*/ 411000 h 1051941"/>
              <a:gd name="connsiteX20" fmla="*/ 986160 w 1282597"/>
              <a:gd name="connsiteY20" fmla="*/ 379800 h 1051941"/>
              <a:gd name="connsiteX21" fmla="*/ 955213 w 1282597"/>
              <a:gd name="connsiteY21" fmla="*/ 347224 h 1051941"/>
              <a:gd name="connsiteX22" fmla="*/ 439434 w 1282597"/>
              <a:gd name="connsiteY22" fmla="*/ 347224 h 1051941"/>
              <a:gd name="connsiteX23" fmla="*/ 423147 w 1282597"/>
              <a:gd name="connsiteY23" fmla="*/ 330937 h 1051941"/>
              <a:gd name="connsiteX24" fmla="*/ 370483 w 1282597"/>
              <a:gd name="connsiteY24" fmla="*/ 330937 h 1051941"/>
              <a:gd name="connsiteX0" fmla="*/ 370483 w 1282597"/>
              <a:gd name="connsiteY0" fmla="*/ 330937 h 1051941"/>
              <a:gd name="connsiteX1" fmla="*/ 370483 w 1282597"/>
              <a:gd name="connsiteY1" fmla="*/ 485670 h 1051941"/>
              <a:gd name="connsiteX2" fmla="*/ 423147 w 1282597"/>
              <a:gd name="connsiteY2" fmla="*/ 485670 h 1051941"/>
              <a:gd name="connsiteX3" fmla="*/ 439434 w 1282597"/>
              <a:gd name="connsiteY3" fmla="*/ 468007 h 1051941"/>
              <a:gd name="connsiteX4" fmla="*/ 454636 w 1282597"/>
              <a:gd name="connsiteY4" fmla="*/ 468007 h 1051941"/>
              <a:gd name="connsiteX5" fmla="*/ 454636 w 1282597"/>
              <a:gd name="connsiteY5" fmla="*/ 704179 h 1051941"/>
              <a:gd name="connsiteX6" fmla="*/ 986160 w 1282597"/>
              <a:gd name="connsiteY6" fmla="*/ 704179 h 1051941"/>
              <a:gd name="connsiteX7" fmla="*/ 986160 w 1282597"/>
              <a:gd name="connsiteY7" fmla="*/ 622741 h 1051941"/>
              <a:gd name="connsiteX8" fmla="*/ 1070313 w 1282597"/>
              <a:gd name="connsiteY8" fmla="*/ 622741 h 1051941"/>
              <a:gd name="connsiteX9" fmla="*/ 1115919 w 1282597"/>
              <a:gd name="connsiteY9" fmla="*/ 667550 h 1051941"/>
              <a:gd name="connsiteX10" fmla="*/ 1152295 w 1282597"/>
              <a:gd name="connsiteY10" fmla="*/ 667550 h 1051941"/>
              <a:gd name="connsiteX11" fmla="*/ 1152295 w 1282597"/>
              <a:gd name="connsiteY11" fmla="*/ 379800 h 1051941"/>
              <a:gd name="connsiteX12" fmla="*/ 1115919 w 1282597"/>
              <a:gd name="connsiteY12" fmla="*/ 379800 h 1051941"/>
              <a:gd name="connsiteX13" fmla="*/ 1084429 w 1282597"/>
              <a:gd name="connsiteY13" fmla="*/ 411000 h 1051941"/>
              <a:gd name="connsiteX14" fmla="*/ 986160 w 1282597"/>
              <a:gd name="connsiteY14" fmla="*/ 411000 h 1051941"/>
              <a:gd name="connsiteX15" fmla="*/ 986160 w 1282597"/>
              <a:gd name="connsiteY15" fmla="*/ 379800 h 1051941"/>
              <a:gd name="connsiteX16" fmla="*/ 955213 w 1282597"/>
              <a:gd name="connsiteY16" fmla="*/ 347224 h 1051941"/>
              <a:gd name="connsiteX17" fmla="*/ 439434 w 1282597"/>
              <a:gd name="connsiteY17" fmla="*/ 347224 h 1051941"/>
              <a:gd name="connsiteX18" fmla="*/ 423147 w 1282597"/>
              <a:gd name="connsiteY18" fmla="*/ 330937 h 1051941"/>
              <a:gd name="connsiteX19" fmla="*/ 370483 w 1282597"/>
              <a:gd name="connsiteY19" fmla="*/ 330937 h 1051941"/>
              <a:gd name="connsiteX0" fmla="*/ 370483 w 1282597"/>
              <a:gd name="connsiteY0" fmla="*/ 330937 h 1051941"/>
              <a:gd name="connsiteX1" fmla="*/ 423147 w 1282597"/>
              <a:gd name="connsiteY1" fmla="*/ 330937 h 1051941"/>
              <a:gd name="connsiteX2" fmla="*/ 439434 w 1282597"/>
              <a:gd name="connsiteY2" fmla="*/ 347224 h 1051941"/>
              <a:gd name="connsiteX3" fmla="*/ 955213 w 1282597"/>
              <a:gd name="connsiteY3" fmla="*/ 347224 h 1051941"/>
              <a:gd name="connsiteX4" fmla="*/ 986160 w 1282597"/>
              <a:gd name="connsiteY4" fmla="*/ 379800 h 1051941"/>
              <a:gd name="connsiteX5" fmla="*/ 986160 w 1282597"/>
              <a:gd name="connsiteY5" fmla="*/ 411000 h 1051941"/>
              <a:gd name="connsiteX6" fmla="*/ 1084429 w 1282597"/>
              <a:gd name="connsiteY6" fmla="*/ 411000 h 1051941"/>
              <a:gd name="connsiteX7" fmla="*/ 1115919 w 1282597"/>
              <a:gd name="connsiteY7" fmla="*/ 379800 h 1051941"/>
              <a:gd name="connsiteX8" fmla="*/ 1152295 w 1282597"/>
              <a:gd name="connsiteY8" fmla="*/ 379800 h 1051941"/>
              <a:gd name="connsiteX9" fmla="*/ 1152295 w 1282597"/>
              <a:gd name="connsiteY9" fmla="*/ 667550 h 1051941"/>
              <a:gd name="connsiteX10" fmla="*/ 1115919 w 1282597"/>
              <a:gd name="connsiteY10" fmla="*/ 667550 h 1051941"/>
              <a:gd name="connsiteX11" fmla="*/ 1070313 w 1282597"/>
              <a:gd name="connsiteY11" fmla="*/ 622741 h 1051941"/>
              <a:gd name="connsiteX12" fmla="*/ 986160 w 1282597"/>
              <a:gd name="connsiteY12" fmla="*/ 622741 h 1051941"/>
              <a:gd name="connsiteX13" fmla="*/ 986160 w 1282597"/>
              <a:gd name="connsiteY13" fmla="*/ 704179 h 1051941"/>
              <a:gd name="connsiteX14" fmla="*/ 454636 w 1282597"/>
              <a:gd name="connsiteY14" fmla="*/ 704179 h 1051941"/>
              <a:gd name="connsiteX15" fmla="*/ 454636 w 1282597"/>
              <a:gd name="connsiteY15" fmla="*/ 468007 h 1051941"/>
              <a:gd name="connsiteX16" fmla="*/ 439434 w 1282597"/>
              <a:gd name="connsiteY16" fmla="*/ 468007 h 1051941"/>
              <a:gd name="connsiteX17" fmla="*/ 423147 w 1282597"/>
              <a:gd name="connsiteY17" fmla="*/ 485670 h 1051941"/>
              <a:gd name="connsiteX18" fmla="*/ 370483 w 1282597"/>
              <a:gd name="connsiteY18" fmla="*/ 485670 h 1051941"/>
              <a:gd name="connsiteX19" fmla="*/ 370483 w 1282597"/>
              <a:gd name="connsiteY19" fmla="*/ 330937 h 1051941"/>
              <a:gd name="connsiteX0" fmla="*/ 230656 w 1282597"/>
              <a:gd name="connsiteY0" fmla="*/ 0 h 1051941"/>
              <a:gd name="connsiteX1" fmla="*/ 1282597 w 1282597"/>
              <a:gd name="connsiteY1" fmla="*/ 9525 h 1051941"/>
              <a:gd name="connsiteX2" fmla="*/ 1282597 w 1282597"/>
              <a:gd name="connsiteY2" fmla="*/ 1051941 h 1051941"/>
              <a:gd name="connsiteX3" fmla="*/ 59206 w 1282597"/>
              <a:gd name="connsiteY3" fmla="*/ 1051941 h 1051941"/>
              <a:gd name="connsiteX4" fmla="*/ 192978 w 1282597"/>
              <a:gd name="connsiteY4" fmla="*/ 191617 h 1051941"/>
              <a:gd name="connsiteX5" fmla="*/ 230656 w 1282597"/>
              <a:gd name="connsiteY5" fmla="*/ 0 h 1051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82597" h="1051941" stroke="0" extrusionOk="0">
                <a:moveTo>
                  <a:pt x="240181" y="9525"/>
                </a:moveTo>
                <a:lnTo>
                  <a:pt x="1282597" y="9525"/>
                </a:lnTo>
                <a:lnTo>
                  <a:pt x="1282597" y="1051941"/>
                </a:lnTo>
                <a:lnTo>
                  <a:pt x="40156" y="1042416"/>
                </a:lnTo>
                <a:lnTo>
                  <a:pt x="240181" y="9525"/>
                </a:lnTo>
                <a:close/>
                <a:moveTo>
                  <a:pt x="370483" y="330937"/>
                </a:moveTo>
                <a:lnTo>
                  <a:pt x="370483" y="485670"/>
                </a:lnTo>
                <a:lnTo>
                  <a:pt x="423147" y="485670"/>
                </a:lnTo>
                <a:lnTo>
                  <a:pt x="439434" y="468007"/>
                </a:lnTo>
                <a:lnTo>
                  <a:pt x="454636" y="468007"/>
                </a:lnTo>
                <a:lnTo>
                  <a:pt x="454636" y="704179"/>
                </a:lnTo>
                <a:lnTo>
                  <a:pt x="986160" y="704179"/>
                </a:lnTo>
                <a:lnTo>
                  <a:pt x="986160" y="622741"/>
                </a:lnTo>
                <a:lnTo>
                  <a:pt x="1070313" y="622741"/>
                </a:lnTo>
                <a:lnTo>
                  <a:pt x="1115919" y="667550"/>
                </a:lnTo>
                <a:lnTo>
                  <a:pt x="1152295" y="667550"/>
                </a:lnTo>
                <a:lnTo>
                  <a:pt x="1152295" y="379800"/>
                </a:lnTo>
                <a:lnTo>
                  <a:pt x="1115919" y="379800"/>
                </a:lnTo>
                <a:lnTo>
                  <a:pt x="1084429" y="411000"/>
                </a:lnTo>
                <a:lnTo>
                  <a:pt x="986160" y="411000"/>
                </a:lnTo>
                <a:lnTo>
                  <a:pt x="986160" y="379800"/>
                </a:lnTo>
                <a:lnTo>
                  <a:pt x="955213" y="347224"/>
                </a:lnTo>
                <a:lnTo>
                  <a:pt x="439434" y="347224"/>
                </a:lnTo>
                <a:lnTo>
                  <a:pt x="423147" y="330937"/>
                </a:lnTo>
                <a:lnTo>
                  <a:pt x="370483" y="330937"/>
                </a:lnTo>
                <a:close/>
              </a:path>
              <a:path w="1282597" h="1051941" fill="darken" stroke="0" extrusionOk="0">
                <a:moveTo>
                  <a:pt x="370483" y="330937"/>
                </a:moveTo>
                <a:lnTo>
                  <a:pt x="370483" y="485670"/>
                </a:lnTo>
                <a:lnTo>
                  <a:pt x="423147" y="485670"/>
                </a:lnTo>
                <a:lnTo>
                  <a:pt x="439434" y="468007"/>
                </a:lnTo>
                <a:lnTo>
                  <a:pt x="454636" y="468007"/>
                </a:lnTo>
                <a:lnTo>
                  <a:pt x="454636" y="704179"/>
                </a:lnTo>
                <a:lnTo>
                  <a:pt x="986160" y="704179"/>
                </a:lnTo>
                <a:lnTo>
                  <a:pt x="986160" y="622741"/>
                </a:lnTo>
                <a:lnTo>
                  <a:pt x="1070313" y="622741"/>
                </a:lnTo>
                <a:lnTo>
                  <a:pt x="1115919" y="667550"/>
                </a:lnTo>
                <a:lnTo>
                  <a:pt x="1152295" y="667550"/>
                </a:lnTo>
                <a:lnTo>
                  <a:pt x="1152295" y="379800"/>
                </a:lnTo>
                <a:lnTo>
                  <a:pt x="1115919" y="379800"/>
                </a:lnTo>
                <a:lnTo>
                  <a:pt x="1084429" y="411000"/>
                </a:lnTo>
                <a:lnTo>
                  <a:pt x="986160" y="411000"/>
                </a:lnTo>
                <a:lnTo>
                  <a:pt x="986160" y="379800"/>
                </a:lnTo>
                <a:lnTo>
                  <a:pt x="955213" y="347224"/>
                </a:lnTo>
                <a:lnTo>
                  <a:pt x="439434" y="347224"/>
                </a:lnTo>
                <a:lnTo>
                  <a:pt x="423147" y="330937"/>
                </a:lnTo>
                <a:lnTo>
                  <a:pt x="370483" y="330937"/>
                </a:lnTo>
                <a:close/>
              </a:path>
              <a:path w="1282597" h="1051941" fill="none" extrusionOk="0">
                <a:moveTo>
                  <a:pt x="370483" y="330937"/>
                </a:moveTo>
                <a:lnTo>
                  <a:pt x="423147" y="330937"/>
                </a:lnTo>
                <a:lnTo>
                  <a:pt x="439434" y="347224"/>
                </a:lnTo>
                <a:lnTo>
                  <a:pt x="955213" y="347224"/>
                </a:lnTo>
                <a:lnTo>
                  <a:pt x="986160" y="379800"/>
                </a:lnTo>
                <a:lnTo>
                  <a:pt x="986160" y="411000"/>
                </a:lnTo>
                <a:lnTo>
                  <a:pt x="1084429" y="411000"/>
                </a:lnTo>
                <a:lnTo>
                  <a:pt x="1115919" y="379800"/>
                </a:lnTo>
                <a:lnTo>
                  <a:pt x="1152295" y="379800"/>
                </a:lnTo>
                <a:lnTo>
                  <a:pt x="1152295" y="667550"/>
                </a:lnTo>
                <a:lnTo>
                  <a:pt x="1115919" y="667550"/>
                </a:lnTo>
                <a:lnTo>
                  <a:pt x="1070313" y="622741"/>
                </a:lnTo>
                <a:lnTo>
                  <a:pt x="986160" y="622741"/>
                </a:lnTo>
                <a:lnTo>
                  <a:pt x="986160" y="704179"/>
                </a:lnTo>
                <a:lnTo>
                  <a:pt x="454636" y="704179"/>
                </a:lnTo>
                <a:lnTo>
                  <a:pt x="454636" y="468007"/>
                </a:lnTo>
                <a:lnTo>
                  <a:pt x="439434" y="468007"/>
                </a:lnTo>
                <a:lnTo>
                  <a:pt x="423147" y="485670"/>
                </a:lnTo>
                <a:lnTo>
                  <a:pt x="370483" y="485670"/>
                </a:lnTo>
                <a:lnTo>
                  <a:pt x="370483" y="330937"/>
                </a:lnTo>
                <a:close/>
              </a:path>
              <a:path w="1282597" h="1051941" fill="none">
                <a:moveTo>
                  <a:pt x="230656" y="0"/>
                </a:moveTo>
                <a:lnTo>
                  <a:pt x="1282597" y="9525"/>
                </a:lnTo>
                <a:lnTo>
                  <a:pt x="1282597" y="1051941"/>
                </a:lnTo>
                <a:lnTo>
                  <a:pt x="59206" y="1051941"/>
                </a:lnTo>
                <a:cubicBezTo>
                  <a:pt x="-120810" y="953004"/>
                  <a:pt x="164403" y="366940"/>
                  <a:pt x="192978" y="191617"/>
                </a:cubicBezTo>
                <a:cubicBezTo>
                  <a:pt x="221553" y="16294"/>
                  <a:pt x="50640" y="74799"/>
                  <a:pt x="230656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21.6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059832" y="987573"/>
            <a:ext cx="5976664" cy="403187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Proč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že se mi každou 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noc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o tom jen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zdá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, o tom jen 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zdá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jak v </a:t>
            </a:r>
            <a:r>
              <a:rPr lang="cs-CZ" sz="1600" baseline="30000" dirty="0">
                <a:latin typeface="Times New Roman" pitchFamily="18" charset="0"/>
                <a:cs typeface="Times New Roman" pitchFamily="18" charset="0"/>
              </a:rPr>
              <a:t>A7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mém životě vyšla 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má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tak </a:t>
            </a:r>
            <a:r>
              <a:rPr lang="cs-CZ" sz="1600" baseline="30000" dirty="0" smtClean="0">
                <a:latin typeface="Times New Roman" pitchFamily="18" charset="0"/>
                <a:cs typeface="Times New Roman" pitchFamily="18" charset="0"/>
              </a:rPr>
              <a:t>D7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ťastná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600" baseline="300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krás</a:t>
            </a:r>
            <a:r>
              <a:rPr lang="cs-CZ" sz="1600" baseline="30000" dirty="0">
                <a:latin typeface="Times New Roman" pitchFamily="18" charset="0"/>
                <a:cs typeface="Times New Roman" pitchFamily="18" charset="0"/>
              </a:rPr>
              <a:t>A7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ná </a:t>
            </a:r>
            <a:r>
              <a:rPr lang="cs-CZ" sz="1600" baseline="30000" dirty="0">
                <a:latin typeface="Times New Roman" pitchFamily="18" charset="0"/>
                <a:cs typeface="Times New Roman" pitchFamily="18" charset="0"/>
              </a:rPr>
              <a:t>Cmaj7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hvěz</a:t>
            </a:r>
            <a:r>
              <a:rPr lang="cs-CZ" sz="1600" baseline="30000" dirty="0">
                <a:latin typeface="Times New Roman" pitchFamily="18" charset="0"/>
                <a:cs typeface="Times New Roman" pitchFamily="18" charset="0"/>
              </a:rPr>
              <a:t>D7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da. 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Proč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že se mi každou 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noc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o tom jen zdá, 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že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hvězda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mi </a:t>
            </a:r>
            <a:r>
              <a:rPr lang="cs-CZ" sz="1600" baseline="30000" dirty="0">
                <a:latin typeface="Times New Roman" pitchFamily="18" charset="0"/>
                <a:cs typeface="Times New Roman" pitchFamily="18" charset="0"/>
              </a:rPr>
              <a:t>A7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dá to štěstí, o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ně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mž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cs-CZ" sz="1600" baseline="30000" dirty="0">
                <a:latin typeface="Times New Roman" pitchFamily="18" charset="0"/>
                <a:cs typeface="Times New Roman" pitchFamily="18" charset="0"/>
              </a:rPr>
              <a:t>D7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mi ve dne 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nez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D#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dá.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1600" baseline="30000" dirty="0">
                <a:latin typeface="Times New Roman" pitchFamily="18" charset="0"/>
                <a:cs typeface="Times New Roman" pitchFamily="18" charset="0"/>
              </a:rPr>
              <a:t>, G, Emi6+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Hmi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Zdání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klame,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mimoto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každý sen, 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který 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noci </a:t>
            </a:r>
            <a:r>
              <a:rPr lang="cs-CZ" sz="1600" baseline="30000" dirty="0">
                <a:latin typeface="Times New Roman" pitchFamily="18" charset="0"/>
                <a:cs typeface="Times New Roman" pitchFamily="18" charset="0"/>
              </a:rPr>
              <a:t>Fdim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mí</a:t>
            </a:r>
            <a:r>
              <a:rPr lang="cs-CZ" sz="1600" baseline="30000" dirty="0">
                <a:latin typeface="Times New Roman" pitchFamily="18" charset="0"/>
                <a:cs typeface="Times New Roman" pitchFamily="18" charset="0"/>
              </a:rPr>
              <a:t>A7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vá</a:t>
            </a:r>
            <a:r>
              <a:rPr lang="cs-CZ" sz="1600" baseline="30000" dirty="0">
                <a:latin typeface="Times New Roman" pitchFamily="18" charset="0"/>
                <a:cs typeface="Times New Roman" pitchFamily="18" charset="0"/>
              </a:rPr>
              <a:t>A+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me,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zaže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aseline="300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příš</a:t>
            </a:r>
            <a:r>
              <a:rPr lang="cs-CZ" sz="1600" baseline="30000" dirty="0">
                <a:latin typeface="Times New Roman" pitchFamily="18" charset="0"/>
                <a:cs typeface="Times New Roman" pitchFamily="18" charset="0"/>
              </a:rPr>
              <a:t>D7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tí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den.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6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®: 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Život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je jen </a:t>
            </a:r>
            <a:r>
              <a:rPr lang="cs-CZ" sz="1600" baseline="30000" dirty="0">
                <a:latin typeface="Times New Roman" pitchFamily="18" charset="0"/>
                <a:cs typeface="Times New Roman" pitchFamily="18" charset="0"/>
              </a:rPr>
              <a:t>C7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náhoda, 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jednou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jsi dole jednou </a:t>
            </a:r>
            <a:r>
              <a:rPr lang="cs-CZ" sz="1600" baseline="30000" dirty="0">
                <a:latin typeface="Times New Roman" pitchFamily="18" charset="0"/>
                <a:cs typeface="Times New Roman" pitchFamily="18" charset="0"/>
              </a:rPr>
              <a:t>G7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nahoře, 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život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plyne, 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Cmi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jak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voda 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D#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smrt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cs-CZ" sz="1600" baseline="30000" dirty="0">
                <a:latin typeface="Times New Roman" pitchFamily="18" charset="0"/>
                <a:cs typeface="Times New Roman" pitchFamily="18" charset="0"/>
              </a:rPr>
              <a:t>G6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ja</a:t>
            </a:r>
            <a:r>
              <a:rPr lang="cs-CZ" sz="1600" baseline="30000" dirty="0">
                <a:latin typeface="Times New Roman" pitchFamily="18" charset="0"/>
                <a:cs typeface="Times New Roman" pitchFamily="18" charset="0"/>
              </a:rPr>
              <a:t>D+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ko mo</a:t>
            </a:r>
            <a:r>
              <a:rPr lang="cs-CZ" sz="1600" baseline="300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ře.</a:t>
            </a:r>
            <a:r>
              <a:rPr lang="cs-CZ" sz="1600" baseline="30000" dirty="0">
                <a:latin typeface="Times New Roman" pitchFamily="18" charset="0"/>
                <a:cs typeface="Times New Roman" pitchFamily="18" charset="0"/>
              </a:rPr>
              <a:t>Cmaj7, D+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Každý k moři dopluje, někdo dříve a někdo později. 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Kdo v životě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miluje,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ať neztrácí naději. 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Až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uvidíš v 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C7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životě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zázraky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G+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kte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ré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jenom 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C7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láska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Gdim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mí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baseline="30000" dirty="0">
                <a:latin typeface="Times New Roman" pitchFamily="18" charset="0"/>
                <a:cs typeface="Times New Roman" pitchFamily="18" charset="0"/>
              </a:rPr>
              <a:t>A7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Zlaté ryby vyletí nad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mra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C#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ky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pak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po -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ro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Gmi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zu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Ddim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600" baseline="30000" dirty="0">
                <a:latin typeface="Times New Roman" pitchFamily="18" charset="0"/>
                <a:cs typeface="Times New Roman" pitchFamily="18" charset="0"/>
              </a:rPr>
              <a:t>D7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mí.</a:t>
            </a:r>
            <a:r>
              <a:rPr lang="cs-CZ" sz="1600" baseline="30000" dirty="0">
                <a:latin typeface="Times New Roman" pitchFamily="18" charset="0"/>
                <a:cs typeface="Times New Roman" pitchFamily="18" charset="0"/>
              </a:rPr>
              <a:t>D+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Že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je život </a:t>
            </a:r>
            <a:r>
              <a:rPr lang="cs-CZ" sz="1600" baseline="30000" dirty="0">
                <a:latin typeface="Times New Roman" pitchFamily="18" charset="0"/>
                <a:cs typeface="Times New Roman" pitchFamily="18" charset="0"/>
              </a:rPr>
              <a:t>C7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jak voda, 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kterou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láska ve víno </a:t>
            </a:r>
            <a:r>
              <a:rPr lang="cs-CZ" sz="1600" baseline="30000" dirty="0">
                <a:latin typeface="Times New Roman" pitchFamily="18" charset="0"/>
                <a:cs typeface="Times New Roman" pitchFamily="18" charset="0"/>
              </a:rPr>
              <a:t>G7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promění, 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Láska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že je </a:t>
            </a:r>
            <a:r>
              <a:rPr lang="cs-CZ" sz="1600" baseline="30000" dirty="0">
                <a:latin typeface="Times New Roman" pitchFamily="18" charset="0"/>
                <a:cs typeface="Times New Roman" pitchFamily="18" charset="0"/>
              </a:rPr>
              <a:t>Cmi6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náhoda 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D#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ní </a:t>
            </a:r>
            <a:r>
              <a:rPr lang="cs-CZ" sz="1600" baseline="30000" dirty="0">
                <a:latin typeface="Times New Roman" pitchFamily="18" charset="0"/>
                <a:cs typeface="Times New Roman" pitchFamily="18" charset="0"/>
              </a:rPr>
              <a:t>D7+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štěs</a:t>
            </a:r>
            <a:r>
              <a:rPr lang="cs-CZ" sz="1600" baseline="300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tí </a:t>
            </a:r>
            <a:r>
              <a:rPr lang="cs-CZ" sz="1600" baseline="30000" dirty="0" smtClean="0">
                <a:latin typeface="Times New Roman" pitchFamily="18" charset="0"/>
                <a:cs typeface="Times New Roman" pitchFamily="18" charset="0"/>
              </a:rPr>
              <a:t>Cmaj7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cs-CZ" sz="1600" baseline="30000" dirty="0" smtClean="0">
                <a:latin typeface="Times New Roman" pitchFamily="18" charset="0"/>
                <a:cs typeface="Times New Roman" pitchFamily="18" charset="0"/>
              </a:rPr>
              <a:t>Hmi7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ní. </a:t>
            </a:r>
            <a:r>
              <a:rPr lang="cs-CZ" sz="1600" baseline="30000" dirty="0">
                <a:latin typeface="Times New Roman" pitchFamily="18" charset="0"/>
                <a:cs typeface="Times New Roman" pitchFamily="18" charset="0"/>
              </a:rPr>
              <a:t>D+, G, </a:t>
            </a:r>
            <a:r>
              <a:rPr lang="cs-CZ" sz="1600" baseline="30000" dirty="0" err="1">
                <a:latin typeface="Times New Roman" pitchFamily="18" charset="0"/>
                <a:cs typeface="Times New Roman" pitchFamily="18" charset="0"/>
              </a:rPr>
              <a:t>G6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79512" y="987574"/>
            <a:ext cx="2609825" cy="83099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ŽIVOT JE JEN NÁHODA</a:t>
            </a:r>
          </a:p>
          <a:p>
            <a:r>
              <a:rPr lang="cs-CZ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text: </a:t>
            </a:r>
            <a:r>
              <a:rPr lang="cs-CZ" sz="1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W+V</a:t>
            </a:r>
            <a:endParaRPr lang="cs-CZ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hudba:JaroslavJežek</a:t>
            </a:r>
            <a:endParaRPr lang="cs-CZ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79511" y="2008367"/>
            <a:ext cx="2808313" cy="107721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Zazpívejme si tuto píseň.</a:t>
            </a:r>
          </a:p>
          <a:p>
            <a:r>
              <a:rPr lang="cs-CZ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 znamenají iniciály </a:t>
            </a:r>
            <a:r>
              <a:rPr lang="cs-CZ" sz="1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W+V</a:t>
            </a:r>
            <a:r>
              <a:rPr lang="cs-CZ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Jaké další písně tento „tandem“ složil?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79512" y="3291830"/>
            <a:ext cx="2808312" cy="33855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Je opravdu život jen náhoda?</a:t>
            </a:r>
          </a:p>
        </p:txBody>
      </p:sp>
      <p:pic>
        <p:nvPicPr>
          <p:cNvPr id="2051" name="Picture 3" descr="C:\Users\parova\AppData\Local\Microsoft\Windows\Temporary Internet Files\Content.IE5\6N456H3W\MP90043326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618" y="4011910"/>
            <a:ext cx="2250158" cy="9361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21.7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3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</a:t>
            </a:r>
            <a:r>
              <a:rPr lang="cs-CZ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Music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763688" y="512275"/>
            <a:ext cx="3964547" cy="455509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WHITE CHRISTMAS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I'm dreaming of a white Christmas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Just like the ones I used to know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Where the tree tops glisten and children listen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To hear sleigh bells in the snow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I'm dreaming of a white Christmas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With every Christmas card I write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May your days be merry and bright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And may all your Christmases be white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I'm dreaming of a white Christmas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Just like the ones I used to know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So may your days be merry and bright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And may all your Christmases be white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May your days be merry and bright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And may all your Christmases be white</a:t>
            </a:r>
            <a:endParaRPr lang="en-US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lačítko akce: Video 2">
            <a:hlinkClick r:id="rId4" action="ppaction://program" highlightClick="1"/>
          </p:cNvPr>
          <p:cNvSpPr/>
          <p:nvPr/>
        </p:nvSpPr>
        <p:spPr>
          <a:xfrm>
            <a:off x="5455866" y="555526"/>
            <a:ext cx="1042416" cy="775692"/>
          </a:xfrm>
          <a:prstGeom prst="actionButtonMovie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1026" name="Picture 2" descr="C:\Users\parova\AppData\Local\Microsoft\Windows\Temporary Internet Files\Content.IE5\QSD93PBT\MP900449063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88690"/>
            <a:ext cx="1296144" cy="12961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parova\AppData\Local\Microsoft\Windows\Temporary Internet Files\Content.IE5\QSD93PBT\MP900449063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86" y="3033416"/>
            <a:ext cx="1296144" cy="12961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arova\AppData\Local\Microsoft\Windows\Temporary Internet Files\Content.IE5\6N456H3W\MP900440281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396626"/>
            <a:ext cx="1824203" cy="29753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21.8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904047"/>
              </p:ext>
            </p:extLst>
          </p:nvPr>
        </p:nvGraphicFramePr>
        <p:xfrm>
          <a:off x="179510" y="1131590"/>
          <a:ext cx="7185180" cy="3552244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Meziválečnou hudební scénu lze charakterizovat jako: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nudnou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životem kypící, bujarou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pod vlivem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Asie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stagnující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Charleston není:</a:t>
                      </a:r>
                    </a:p>
                    <a:p>
                      <a:pPr marL="342900" indent="-342900" algn="l">
                        <a:buNone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město v západní Virginii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tanec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film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druh černošských písní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 nejpopulárnějším orchestrům té doby patřil: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Orchestr </a:t>
                      </a:r>
                      <a:r>
                        <a:rPr lang="cs-CZ" sz="16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Glenna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Millera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Orchestr Franka </a:t>
                      </a:r>
                      <a:r>
                        <a:rPr lang="cs-CZ" sz="16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Sinatry</a:t>
                      </a: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Orchestr E. F. Buriana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Neworleanský rozhlasový orchestr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K českým představitelům meziválečné populární hudby nepatří: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Jiří Voskovec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Jan Werich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Jiří </a:t>
                      </a:r>
                      <a:r>
                        <a:rPr lang="cs-CZ" sz="16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Šlitr</a:t>
                      </a: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Jaroslav Ježek</a:t>
                      </a:r>
                      <a:endParaRPr lang="cs-CZ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3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výchova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21.9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32233" y="1083144"/>
            <a:ext cx="8640960" cy="25922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79512" y="1092669"/>
            <a:ext cx="6008376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sz="1000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cs-CZ" sz="1000" dirty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en.wikipedia.org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2"/>
              </a:rPr>
              <a:t>/wiki/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In_the_Mood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č.1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0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www.novinky.cz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3"/>
              </a:rPr>
              <a:t>/veda-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skoly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3"/>
              </a:rPr>
              <a:t>/historie/245543-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jaroslav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3"/>
              </a:rPr>
              <a:t>-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jezek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3"/>
              </a:rPr>
              <a:t>-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temer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3"/>
              </a:rPr>
              <a:t>-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hluchoslepy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3"/>
              </a:rPr>
              <a:t>-mistr-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jazzu.html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č.4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0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www.youtube.com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watch?v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4"/>
              </a:rPr>
              <a:t>=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AVAZ4M13gWA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č.4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0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www.youtube.com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5"/>
              </a:rPr>
              <a:t>/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watch?v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5"/>
              </a:rPr>
              <a:t>=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ZJC21zzkwoE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Č.5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000" smtClean="0">
                <a:latin typeface="Times New Roman" pitchFamily="18" charset="0"/>
              </a:rPr>
              <a:t>obrázky </a:t>
            </a:r>
            <a:r>
              <a:rPr lang="cs-CZ" sz="1000">
                <a:latin typeface="Times New Roman" pitchFamily="18" charset="0"/>
              </a:rPr>
              <a:t>z databáze </a:t>
            </a:r>
            <a:r>
              <a:rPr lang="cs-CZ" sz="1000" smtClean="0">
                <a:latin typeface="Times New Roman" pitchFamily="18" charset="0"/>
              </a:rPr>
              <a:t>klipart</a:t>
            </a:r>
            <a:endParaRPr lang="cs-CZ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Prchal Jan: Populární hudba ve škole, </a:t>
            </a:r>
            <a:r>
              <a:rPr lang="cs-CZ" sz="1000" dirty="0" err="1" smtClean="0">
                <a:latin typeface="Times New Roman" pitchFamily="18" charset="0"/>
                <a:cs typeface="Times New Roman" pitchFamily="18" charset="0"/>
              </a:rPr>
              <a:t>Musikservis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, 1998, ISBN 80-86233-00-6</a:t>
            </a: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1788</TotalTime>
  <Words>868</Words>
  <Application>Microsoft Office PowerPoint</Application>
  <PresentationFormat>Předvádění na obrazovce (16:9)</PresentationFormat>
  <Paragraphs>145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21.1 Moderní populární hudba ve 20., 30. a 40. letech 20. století  </vt:lpstr>
      <vt:lpstr>21.2 Co už víš? </vt:lpstr>
      <vt:lpstr>21.3 Jaké si řekneme nové termíny a názvy?</vt:lpstr>
      <vt:lpstr>21.4 Co si řekneme nového?</vt:lpstr>
      <vt:lpstr>21.5 Procvičení a příklady</vt:lpstr>
      <vt:lpstr>21.6 Něco navíc pro šikovné</vt:lpstr>
      <vt:lpstr>21.7 CLIL</vt:lpstr>
      <vt:lpstr>21.8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Zuzka</cp:lastModifiedBy>
  <cp:revision>191</cp:revision>
  <dcterms:created xsi:type="dcterms:W3CDTF">2010-10-18T18:21:56Z</dcterms:created>
  <dcterms:modified xsi:type="dcterms:W3CDTF">2012-09-15T14:58:43Z</dcterms:modified>
</cp:coreProperties>
</file>