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1" r:id="rId3"/>
    <p:sldId id="259" r:id="rId4"/>
    <p:sldId id="264" r:id="rId5"/>
    <p:sldId id="260" r:id="rId6"/>
    <p:sldId id="261" r:id="rId7"/>
    <p:sldId id="272" r:id="rId8"/>
    <p:sldId id="273" r:id="rId9"/>
    <p:sldId id="274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66"/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882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image" Target="../media/image2.png"/><Relationship Id="rId10" Type="http://schemas.openxmlformats.org/officeDocument/2006/relationships/hyperlink" Target="http://images.google.com/imgres?q=st%C5%AFl&amp;hl=cs&amp;biw=1366&amp;bih=673&amp;tbm=isch&amp;tbnid=b3ffp1k77_0HFM:&amp;imgrefurl=http://www.hartmanczech.cz/contents/cs/d37_zahradni-nabytek-z-teaku.html&amp;docid=-wD4MY6iTNPAQM&amp;imgurl=http://www.hartmanczech.cz/contents/media/l_sculpture%20180x100.jpg&amp;w=600&amp;h=386&amp;ei=J88nUJ3PEor3sgbDgoGICA&amp;zoom=1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164500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Rovina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data:image/jpeg;base64,/9j/4AAQSkZJRgABAQAAAQABAAD/2wCEAAkGBhQSERUUExMVFRMWGBgaGBgYGR4fGxocHx4aGh0bGh0dHyYeHhwkHRoaHzAgIycpLC0sHB4xNTAqNSYrLCoBCQoKDgwOGg8PGiwkHxwsLCwsLCwsLCwsLCwsLCwsKSwsKSwsLCkpKSksLCwsLCwsLCksLCwsLCwsLCwsLCwsLP/AABEIALcBEwMBIgACEQEDEQH/xAAbAAABBQEBAAAAAAAAAAAAAAAFAAIDBAYHAf/EAEcQAAIBAgQDBgIGBwYEBgMAAAECEQMhAAQSMQVBUQYTImFxgTKRB0JSobHBFCNictHh8BUkM4KS8SVTorIWNENjc9Imk5T/xAAZAQEBAQEBAQAAAAAAAAAAAAABAAIDBAb/xAAiEQEBAQACAgIDAQEBAAAAAAAAARECIRIxQVEDE2GBIgT/2gAMAwEAAhEDEQA/AIMpnJGJqiDcG/l+fngNlamkxOL71ZU6TB8tsfP8uP0ZUubqgUHaYYFDv5gfLlivk85KFtyFn7z/AAxG7goQ95sb9DP5Ti7w/hH6pVBEurCDIEX2O5+LeOWPZ/5+XlMvwjslnQ9NyNwU/wC4YK5LitRRUio6jVyMWhfMTcnArLcPSmrikzMClKS8DxB1BNrX3jlJGwGDVfLGCN7G4v8AWP8APHo/Fk6iQLxBtXickxG59txiajxIjYlff5YHJlyTeCvricpCKb3i1/tafvx3vTOCH6ez7uSIJux6Hr6YoV86Q6rqMGZ53BWJ6WLf0MVstU2aCP1bm4t8Lm+J8lmiq94ygoHAgzB8LQJBB6c/nti8ji9lqimS0qoFyAbfxw3MVQPEjAqSYkEN6wbRy3wz+2RVWAqqURiTFjLCJ57eeAudzmpgRzJ629r/ACxjn+TJ0METn7/F7csDsxmTJidyT7aR8sVVqDWA7FU5lRPsN78sXeF5JStPUzNqLqT8ItNwCCVmNiTvjlxvK+6ZA9szYywv1GJ8pxAqQdx0P++KNG5JjkY9xznDq9MBQyBrxbe+wm3XpjjOXjUlz2eZ23j029MUlqgkDp8iMQ9/G4MkWkRPXDMlBZiwFgI9catvyhI0tU7Axf0/LEruEEySF9r/AC64oVMxvLRbbFTN5gmmDJ8vbnGOeWg6tnDUafCFn8oicSKiC5JVubAW8+c+5AwKo5s6uVgT+XzvhgrXljzuBaeZE46ePxE1aVhp1Em+1/vtbFbvwTMT5f1+GK2XzXeUwRbkY2H3e0Yh7zTeRjlJfSXA6qdvTpI6CP6nE3D6oasoAAGoEwN/54HVqsjfYTb8PLFzs/l9VamwNuYiLgHHScd7MazLjxDATimYAq1BJJ1sYI2ueYv54O0x4xjJcVzH6+sNP13/AO4jy3Ix0/NN4w15Vrn4ib8gPPnyxWzObi8L74hq5+CNoMTEEfninnaiiAZk9fLHCcWU9Kjrkq4EGw/Z2kxtzgH33xaNRVBCjbc7n59L4p5Skka9V+nPykcvvnCeoIEC4+tzn+pxrN6SFs3cgqem/P8AHDXTUjAEqZBv5dPL0w3M1ZPxEQRIJkEdfXn+WKvEalSwXYmGK8/z88dJxTxszpMNpkdJPpf0x5ikQ32Cbm55+eFjrgbCopBE+Df4uc87mwMHBBG8MTaPP1649zvCHcAgkibSdhPMzcewx5SyegQCdWx8rdRz/LHg8fL0cMdZFxYb/jttynBnI8WC6AwgICCRedURA8r4onJyL/PHoUKNM25WEjefyx34cPC9OnjVzK04R13BUwfcN87TgjmeIlfCvxbXHmxt53wFy+bMlViCNN+Q+e+LvBaOqvTG8MD8rn8Mb4ddRqxczNNrRHh2ErJhirQBcQ4Ij0xWHEZABgkeszM/iPQYL0qAqK7ADUlasJI6nXpPIg62BB6nAniWSGpQDBee7JNnI3pMf+avIn418wSe17WQ2pn7QIAKOPF8MlWAuLG5Gxw7KVvB41HxLEdCPnbzwN79lJ3B2N4YeRkQf8wPth1GoT9STf8AwjpcXM/q28LCIupJ8hjHj3urxHlyiJSdyoCtYsNzPLT5Rz64D8Rf9X4afjlpKACRPhtbl5TjzJ51yx7p0qHmplKiiOamTq3+zh78Z0oVqKyftPyP7/wj/Vg5eQxm8n3oaagZVg7qZ6CBseflY4LUuKsirGnwPKzNw1jN9/FbFzMkVACNm3MghvfbA7+yWA5KJ2Inn1n/ADc9tumJe/pjM9LlLMpcBFtzH88U63EFURHhHlz6+Z+/FQcPqIW2PkMVRRqlyYKgA72++NvLHmnDvtkUFBaokBZHOL+l8QVOD+IFJE7iVI9R+GH08lUp6g6QQTPKCLEdMMzefvIXz/d/q3zxrbLkSnnE0vGwJi53/rphZzPDblYCOm02wXfh7VFDCDbmYPrOK1Psu71U76p3CExqVe8IsbgDf+Zx0neacoPUysC8G/hEX9fw6YbwjJc20kXlWE7GN/588FcxwIkSWYAciLkDlFr4pZjOnQSAREbmDjW71BiyxUWUBVvIFvkPXEJg2HPfrgTlM67PJnT57H+rYIUM3qMBDJG4Fh68uWM3hYk2UyoLEmYgR9/8RglwlguZRFNvFuZiFa25vtgfTyzgPqhTssESJ2MbHli72ZyP97ZiwsjW1SZhRZTsCGJ1eUeeN8ZvsyNWixUAMzAxg+L1l/SKwuP1lS/+Y7Ab7f1ON7l/8T5Y5f2kP94rEMZFSrt++39e2O3Kb0eSJWGq5IHUzPSRNh8vxws24qDw7R525Rt9+2KGsGPFMc494jDFdohSb8sHiyM0EVU3JueV55x0+WKbh42+U2GIsmkErJPS4gdcWRVWJM6lHIxfpEf1BwZlBuWpuT8JPmbD7z6Yi4hw5wq33nwzedhEb288TZEgCeY3N5PO88tsEOH5lEqhqznuwRdVmJBG07XxbdINRo5nSNKNEWj+WFg9R40wBFOqDTDMEJBBKhiFJGoQSADEWwsdc/iwXq8QfwiZmxFrnf35beeCWsAwQRB67zeTH9XwGRvGTp+EmI3n+Hz2wSq1dSzjw+q6cJ2lqZqZtY/yxFRpamja2I1a4k2/2x7Ua9tucb+WOkttyOt5Z0fpWwW/n188FuAUS1ZCDAVhJPny85g4CrEzz8sbLszSC0wxBBbWdxbl15i849EmTGEPAauqnWAibVhIn/1KyTuL/qyN8SPTFUFKulqFT4oAUhtwykEkMOsi/wB43sHnAy5YkwauWrxfcpmqv5VB88FnrkllsNJvMfdIB57gbTzwr0D1xNQZXMvFYf8Al65jTXU2VWbbvASFvuYG7KWGcQ4dUotDrHQ8p9eo+d/MY1Gb4XTztBqFaAQToaJKnkwMXEHSQdxYzMkPwfjcOcjxGCwhadZtm5KHJvfZanXwtcAmwygtd9cd4oqAbFviHo48Q+eJss9QAd1Wn/28xcei1Nz0vi7xfs+2XYkBjStJO6zsCJve04FkSTbzIn1xlr28rvRVj39B8tUMfrKcgG/26cE9YgxzxapZN2E0MytVejwfmyQ0/vSeuIqWcdBAIZNtLXX+vSMRnI5eqZUnLVeRU+DpbYgT6euLoWJmzNWlJfLtHWkA48zp8JHueuPKXFMu0y9MQQDqOgD17zSD7E+eEz53L+IhczTv4ravmL7zyc+e2IxxrK1xFZe6fn3iyo5kBxt0lgmM3hxvwz4rzUgACwYdCwIE+RNjP348eikG0DpNvbFVezGka8vUemDfVTfwNN/qm42tJBxBWp5tJBFOsCb6lCsQdxKFOu5LH1xzv4ZfVZvEQyhgWP5ekHFHMZ5u+vJCiL9eXMT7b4qDiyBh3tGtRIPIhxHmG7sj21YtpVo1QAKqM5MadWhj/lq6Cb8hPlOOfL8PJnKlPE5ZATEGVv0G3zwWo8RNTdkbqHQMPYnADM8GZTZmWdg6kC+19j7HFnL5N13YEC++55Tjl48uHcMti5naQMg5WmZHxBQOUbCI2xFV7kA/qdPmNQi/qRgsuaBElV2nHozNI7ITtMEfmZx0nKt9X5Z8KpvJVeZJt72xZ4JXpGuVpksRSeX2B8SiNJEn4txG2CzUqRPwOo5Hr8tsRd2iB3UR4d7bSPfHWcrbBJj2jV/vABvYf1GMznuDmpWqgBSxdyPCPFJNieVp33NsHOHZgtUDERJW3T78WKtMamt9Yk35zjry5eI8fJz2r2PeRAsb22A3sJHyw5uCug8KttadP3xjoLOhaT5bCPffeZxIoTnq+Qxz/brX645RmOEuLzef68sV6WXqgmB57Y7DTpUjsoPqin8L4c9LL7GjSYfulfzxr9sF/G5TwqoO+Q1kepTnxpJWeQgiGABvGPXpM6g3EgWAvF+W/ScdSbI5T/lsh/ZZSPvH54iPC8tuHI/epg/9rflg8/rGfBywZauPhp1IvHgJ+8iThY6r/Y9I375f9B/+pwsPny+of1gWd4foepE7z6Amf698NSWCgLt5HlgqazH4pnbr5xt5k4WaBCz0/a/rpjhylt/5jWUFelqgBfELknZYE3+XricoF1SZNjIjT6zjw1GYglRbkBv5mNuWJEAuTuNzvyJ94icenhx8YCF40lZMAW3k2Frnl0N8bihlGRGnWCqGLiLdYkA8/cxjK8NT9cpva5IMWUyDvtMHGpzWYPcVSWNlbdpOxPtfl6Y00yPYqpppcHa0MM/T6burgfccbriNCHUgvJsACYJtfnsOnXrjnfD6vd8N4S4tpzzr7Pv939HHR+IEFfEy7fW6G3vvF8NqqhmaBBkFwbWhtPnMXI9vxxX7R9nkz1ETCV1DFG6dVIN2Q7ER52IGLNdAPseUAT8ycVaHEClUgEFRYqABMzeZ9MQZ3s12s7ktlM8YCHQtRjJo9FqNu1Eggq5kqDe0QS4t2UcGaaQ++lSCreYvO148xGJO1/ZwZpe8pECsg8J5MN+7fyPI8icZ/sp2v7gfo2bBGXB0gsJfLN0P2qM7fZ3FrYPZQo4B0WBHle0TbedxGPSnQS1trADGx49wBX8cyYBDAatQIsZkAja5PLGQzOVNNijC/IjYnqOZ+7ljLWoqVV0azRyIv126bf1tiR6tKtAq07xd13FuWmT7AnDIjYACL2NvIQZI/q2+IYm0GZH33t/HEjh2WdCamVrEXE6SVvykizD95Y3wyn2mr0jpzFPXHM/q3j2/Vv7Aes4lVijeEwfQA8t+XsZxaTipYaaihhO+mLTtaBvI6bb4tWPaHGstVsXFNvsVvDfoCZpz6N+eH5zstSYXTSDtBFwfI2P88Ua/AaNQE0iRH1RcEwbCm0Ejc2KT5xgemSzOV/w2dE8h4DA50nHMyIUN640MWx2drUZ/R67KPsKSo85UEo0+a+xxXqcRr0b16NNwJh47o/66BFPc2DIWnFzL9s2/9ejOxL0YDeU03t7BlwXyXEqFb/CrAsZlDCP8mIn/AC6sWjAfLdpqUjUa9Ijm6rVQG1tVMK/zQ+2L2Vza1CO6ejVYj4VqAP8A/rbTU9tPpixmuD0m+OmVaOmkjlYSNM+UemAmb7Iq06WBFrMAfYA6d/tM5PljF4cb8M4KnPMkK4ZI2Dypjl8UfLnh1bMagBvcSOt+nywATKZygIp1KqpJkBtdIDzFQaJ6hQffEY465jvMvRqA2U0y1FvWBKH/AEemL9eXqrK2+RyyaksAYAMGOU7C2IWzsNJI58hjMZftPT2LVaZP/NXUs/8AyUyW9zTHtgtSrd9/hdzXj/lurMNvqmHvHTr6Y1z7no8ehPJ8QGxUHbccvLFpnpNBKx7H/bAKgzJIqakJOxBB+TDfFyhWFrgi+3THmvTp5QSRaZNiB/X9b48d/shf9Q/I/lin+mD133A/r54dRzyaoIj+F/54Ni8uKytJh9VZHIj8DH54hqTBAQTF5jb8R+OJMnXpQQT5+nmfa8Ybm6VPSWLyBFytgY6CT0Fhzw9GZQavUrqxARVHQ03J+cXwsEVqrAlx8j/DCxeMHjDmgAarAeK3T1jfynFXM51SxBclbWJNzFtN4H4+1sR8SzgAAQ3Bvufwgg+e174F1DtYW5nl0JsZM8vM9cenjOmKsVWA2t5GAZtad95v5csOKHSRBve8yJjcxPuSdhiFDA5xvABgHr5bC2/Ucg+nUkgT1vuOUmRMAdcaA92ZVFFQnSSwAElJO5Miodz6csE+P5lRlK5jR+qfw+HSIDX1ICJ9TywuH1f0bLoH1rMkWqc5YAxSIBiBueZ88U+1uYAyVeLMyGY3JNhMqrG1rrjNLM5gEcByz3mnnC3/AEtv5Xx0WpXDKh8Plq2M7ecjlF8YB6E9nBYWzAO3kPLzxtOAVxUy1O5lqayRM7c4lvnGG/BRDPNqKKUW02pOGg21BQNrbzyw6rVLA6xTIEwdNTbzGnp5nFfMUlQypcgfDqYrE2I8eZU36ED5YY2ZEXY32HeE8puVzBt/LymC3kMyg0KWawMR4RvYsWuSRI2I69cZ/tv2c7z+8Uliqo8Q+rUXofqzynUJ5gwMFlTSJDbXHjaLc/8AFttizl689ajxvpY2/eWn7xqwVMV2O7aDLr3VeXyTGNiWoE/ZG7Uz9n3HOdnxThdJgGPdsjBSj6nKkNABTSSINvUm/OcZ2v4CVc16SwT/AIiW8U89IYsWMgeI2icR9ju2n6HFOpqbJsxkC70GO5UDcT8S87kX3vZW+JcJfL6TYgmzCSZ5A6gpLESdvltioRvttt1HP/fHQM3lSVBUipTYHSwdodG5g96i+UHb3xkOI8GVQWpsOepWq07Wjw6aruRy6gemCmBSfcB095E8iCfWMSMswApOxHUxG0CTcg7YiFMftwBJ03P4H8RfHlEk7QDudXubwQZ38/zkfSQETF5gEbgjpaCZkfkcXcvxQq8GSCLgNBPITYzbl+G2KoUs2okAHnF7b359f6jHtUMARfSZILC0dJwFfzHDcvWj7eroqsT5KjU9X+adjvgPxHsdUGymoACYKsXJ5AFU7se5GH2E209DqAnboZ87jFqlnGVlVlQqf2KZbruUY9d/acSBMrxbM5dhTWswMT3NWHAieTTFgbqcGMt23U2r0dB+3TGpf9JIb/qxeXM0q9PS8Qbd2WcLfyp01EehGKWa7KgQaeqALIqgUr/tVamr5QMOjBnJZqlXvRqUah2gahU/0xr+XzxFnOGqx8YGqdyGLemqpTZgbco5Yw2d4aaYHeoA5MDu3R/OJRiQRHptfF/Ldoc1SGkVe9SLKxmB+yw8S+2EYJ5ns5SizlBMkAjxHzaswgHfwr6AYE5vsqWLaUSr9laWpmHqdJX/AKhtgzlO2tNoWt3lHqwLOv8A3yB154P06SV1lKi116CWj/ITqA8yAMIYJs3mstCfpFVJt3dQ61HKCKmpOeJl7QuLVctSePrUiaTCY8QA1UtXnoH342K5EQ2lioO4Sn3RMdWWmSemBtbs6molVVCficd+zt8lVD74kH5btNljvVr0TyFamHX/AF0rxMfVwWyhNS9JqOZH2aNQM3rpMNziNPPAjM9lW0RTSq5+1VpimPOCW29fuwA4nwVKYHeBdex0srX8ip/PGbx434GNpma6ghXJpuYDKwgjkJBAN4GGUnVmjvFMSd55bxseW2MzR4pm6ChUzLFOVOoRUSOmioCBicdqjP6/JU2j61B2on/T4kJ9hjF/DPtY0FTI1ZsLep/hhYDf+KcmLBuIKPs6KbR/m7wT8hhYz+is+K8Tq8c3meQk87CLyThCSI0kwYMHnfrBAHy3x5rVpI0zNxzPsOvqeWLboTJUgRNt+lzMxyuf5D0EqmWYgEggGN2/EXB+788VkALDd/FEiL32Goqo53Zo6xOPDUUG9vOJ3sSQokH298GuAZcO7NDOiqIZaIrBSdrNMSASDfn64iL0qpqjxUVpnVIUHKkkcmN2hiOQmJscZvtnnwMq9Na1NiY1KKlMsPEIARKSKQPFJm0CzXxojwtSoCGv8WqaeWpUjNyfHAAvv5n1wD+kbw5MBmqmaigCo6vsCZASwPmfxjGWjFpT2ab/AOZT9X9ny0/dPvg52Oq6slRlZhYgxNjGzW/6h5YHUaJ/8O1RBkVBbSCfqDbaf98O+jjMF8qqAOQruCylQo5wVYyTebAi42xclPkbr0mUFjqpgGQNNYgdJ7rMFfmBis1KtrELWOqZbu8x4bbkHMczyx7xDhuokzSXTBfvMm6hxN11KZO31drG+IaFKiSSamUsSDIrW5W1XIt7za2IJGydZVYFqjAyTNGvAEfCZzA5TvyOPFyllJpwu0Nl6jC4uAWzJAv5EcvPFVmoqSIyxvbRlsww2JuRud7+YxHmUpBSVShqkjV+hVDp84LbReYjEhhsxpEFO6E/Wami8xdUJYyORxz7tFwUUiatAaqBHiAGmmigAbxJJOxP++u4fWAIIAI0gaqeQaRA3DE6mkRZRAvi5meH96hDpWqgiGNdhTWLD4RpPtfB6LG9j+2P6Ie7cmrkah5TqpH7SHcea89xffozKV0vTZqlKp4kZGrEMI6q7cuRHpjlHGuEtl6pF6i1NRhfhQTYTAuJH9TBHsp2tORbuqo73JVD4gDJQ/bToeZA333wpo+M8Jp1XBUOlTxEyuYdWJ+0SkK1vv8ATGcrowOgqVqECFflboymJFtx646Bn2RFVw4ajWEUnFWuqtzhikrTO4kx08sZTjPZvMVKneUXyopmmobvszUqMCpJMOyklI5N52GDFoUaJUszRpJEXAjkFFpAEdf4Ya0WsOZHkecGeZ5WuL4kzmRIfQ5onYSh1r7GQbXHL0xBlq6qNwb/AFibX03YG0xFyPniK1Qy5KAQW8OpQNM/aAjeTPT+UBk9UW5sAsWvJJPl0jDKR1gKXYGT8MQxvNwpgWmQBiao8XXlP1RM877r62wJAMyrmDE2m8kW+I3kkgHbribJ50qxCFSQNjSsRJ5uribjY+3LCeqsQSIEFSeo3vOkm9788Q0q4KanHhgkiVMxNtMn5fdtiIzlOLaho1VFJB1FWpUxvuWWkIEbT5euIszwKmTrAoq/Oo+ZLMbRcppBty0nA56QAIGqOsBYJ6gG++3ph+T4lUpkBPAxEC4vEmIYEjmb3G/niAfnOEd2pAqrmHtZQQZ5xKgEesYHVciaUN4qDzzlSPMEgAjzxrKHaHSC9WrmgzAA6GSAsTfxaR08MkyPXFteC06yB+6zOYBuut0jpJgEzc7Xwpncv2xzdOBV05hBt3k6o8nBDH/UBgxle12WqkD/AMs5/wCaKlVJ/wAtVD9x9cVc92QrmNCdxTE3eqGA5C9RifYA+mAPFcnogMgYmZ7pg6/gI9wPKcMoxvU4eHuoSstvFTolhEyZ/vRi32gPQ7YS5OopJUOn/wAeWpKT6N3hM+pxzuhQqUitShUK/ZKNb0EG3tgtk+2lRGnMZelXOxcoA/u25j9rVhWD+b4CrmalHMViZ/xKqrHXaWH+oYEZ3s6zEDvaNEDkarOeW4l2PzHLBPJcdylcgI9Ki1vDWoKYvI8Sgc73VcEa+RC3JpFTs65VXTpdlJQn3nEGSbhdIG7qT1COAfQEmMLGnatpMKwAHTJLH4jCxILprBP2dlIufQ3F7/7xiSjVkMsQbE6j5WBAYRtvfz8oqeXLMwKuzNGlZYkbizDcc+W+2JatArU01FZSLEFX5ixHhgSZ6g9cIe0KYOoMqtUU7g6Yn60abxqF7C8zGCfD+FavCcu1WVZg/wCkohMeEL3e+kX8R+W2A+WTvGVUUAxABIgxtY2Bsem2NG/B8lqE5fNatJ1EhuX1SVUgneIJG8HAVih2apJBGSKi8l8wCo8/C97gYynb1dVOl+rQMGYA0GLDSBcMWVYvBgE7HGnyvCcu4BTK1m03/WGqBO150q3vPzxjvpBpor0l0LSkMStK2u4EkrMREe4uMZnstRkaP/4/VXS3x/Dq8XxJbVO/nOBf0drNN5UsVcAmo5UKpv4CvxGZMGOV8GuFIP7ArCH0yT9bXEr/AJtX34y/0d1lL1kUlxCnQ5IIuZYGQbyBHljXL0p7bxSwY6RnUgQGp1VqCWNyVJc23E+dsVsznamsr3nESNtQpAQdrRBi24EYhGToDUDTzNAgk6lDHV5hyrFp5eInkMVRmaB0gcQzIF997zAY6htytyjGYlls45kBuK2v/hEeUKYNrbYY9SoQFb+1CCL228pCyf57YrZjO5ZDDcRzM7Ejyvc6o9vS2HHM5XTJ4hmmUidQblbYg8/IHCjFQqndrS4qEiNKwoANiRCyOv8ADFxKVQhEXJ5ioi2LVq8RHWCNced/lgK3EcmKcDMZyotyw8A5ky/nvyLeuHZHL5FGGjMZoapcqDTAqEj4m0Kb+YI9cXSEeLcMerTem4y1Cm1gEBZ/XwgAGecnGAzOVNFmpd2opAwXk+I76gDcWi3K4kxJ3TZik51UslmK1QkxrWowtYGSe7EiCJj54g45wKpmaZSstKkuoFbqCRzsgJA3F8Z3CCdj+2T8Pfu6k1MnUNwPqn7adD1HOPcb/iFKy16ddXy9QLoZqCVFF+ZkOG5GZFtgcciNIo7UTThAxGrlO9jseXncb4N9kO2FTh1Q06gNTKufEnT9pOjD749CNfxlts2FrI1M5nJwPiiiNS9DIIKmRYjpjIcbpUqDQtZaurnTnUOpIJN9rz8sdAzlFmQVqOYWpl3MozprA/ZY7iNtp5G+KCnNMpirkhN7rAjaCCk3AIv54L0ZWJADeJCNY5gne282O3Tn748VajAhkIcRYiYjyBEkne8GNxyIZzsyyKX7+i4aWWmlVjb9kGJQEgQu1sC1pqognnYC0H4hpmCLwR0I3xE+GWCFSQAQWeoom/1Qp6Cx+/D0BKggeID6rAlt9zzXe29sQ0WOg8+YPI895JM+puMQSHEEFjzkEFTf6xIiRIxJf/sx5OkM1t9UmJ3gIdpEeKY5YkSmVILG4FoU+XLcel9sD0zJAiTDWjUQRCnfUBy5bTAEk3tZbJ6V1Uix5+FiYk8jeR0FwMSR5tQAHaFBO9wSYnnAkmwk88OAcAnwjYm5t5nwgW6beeJtMEi2qLyD81DETaDKzN8RIn2CQRM6lEz5G1r9Y6RgK1Q4nQAGuiHYCCwq1R6iA0apA6YJcNyvfUw9LKZY9O8csRH7NRreRi+AT02k62N7AyDJjmJMeXrjxqBEzUJqb2AAA67zI8uuJL/EuxlaqZYZakJksHRJ/e7tTPv06YDcQ4SaKEGpQrRsU16o5biG9iMEMlxBadNhmKbVVU2bvXpkW+sARbzPnglk81lKjA08m1SRIipVb0hdX5Xw6MYZcotS1g4+oSNUdRiXJ5zMZdtVGqyx52+YP4zjacTy1Rvh4YLbAZQFh/mcWPuMBT2IzaEsECgGZr1AFg/Vs0iBa4wp6n0oZwCGRGPMkC/yj8MLFduEsDDUqc89OYpEe0sD92PcPYyLOTqajEagsAtcqom5kxItF8S1dTMx8USZYt4iAPhiT4dyIP44kfiJSFBKIxChad5BgAnVa1yRA5iJxCmXTWF/WJLX8Uki0RpYAybRtyNsLIrwmu1SsCtanScEkM7FQDGmAAJLkT8VvPli/mOKVEbxcRBAsSAxUH9o6b+v34qcNfKojlqNWtVnYELI6Qxid8StxHIKigZfMEs5Oks2/wC8TDGIhQTG1sZKc0yyl6vEi6xcU1UAA85bb1icZDtPqL0+5qg09MCo5XUxmDGiJ2BPLBXJ9qKQdqdPh5sxkaWqOsyZqBwSgI5R6A4A9o6lCpmGdy1MQoCBBSAInVqEgmREQJwfJdF4Orf2HVuNfjvFpkXidp5TjD9lA/fstRpXTd6emQQRCkNNjJNo2ON7wOiP7BqgHww4meVue+3PHN+z60UzAbV3irqlGGsMbBYBJuL/ANDDfSnuuhZai6A9znIJ2FZdj6raIHTqeeJq+azwUsXyVSBZS6x6amAP3YE/2tk6gHe5ci8Bl8BHqAwj1idsNpZLhzPIzNWk2mNL6SN/NZJtaDe+CKr+Y4znFCFlylJmPhl6ID+Ql/wxcapxG5H6Ogj7VOBG8nl639MZzO8GyR8L5p3EQAtAnSvOb6QLbW22OIeG8MyKtUOqrSUEFai0xFQRE6FNttiPPfGg0tIcUBvVy5X95D7yAoj2+UXrZjIcQYAPmqZN4ArKgnr4FBMWwLprw+4/S8wBuf1ZC9TdhBBB/wBjh9P+zwBpzFf9ZdSaa+IcgLQR5b4kn4fw/NkOpztElTDha2vT6+GzeR64dU7PJJNTO1Gg7UwARtaTPKNx1OB1WpkAQhqZwSSpbu1tafrKdfT62J8nmeGwpKVSSQQarOTIgAwpiCI5RecZpCe0HDaBpMtDw1AQZeoWkbGVM8umMylJVBpu8wbMRAFuUxH8cb9u2lJISnS7vyRQWJvaRufvwA452eq5ipUrtlqvwWJBBMCZgbk3HsPXBPooeyPbCpw6qUcd5lalnpnbpqWbA/cdjyI6Bn+CZWpSStRoirl3IINMkMpnZgDeDY29eZxyL9JVwKbROwIBiflA+eDPZHthV4dVKt48u/8AiUzsR1E7GOfsbbb/AJWf7GlV8sKnjymYRbDWzlWE9V0An2JxSz5y4ANBK9KDBDHWKgvz3U23Mjljd5mtUeklbIulTLuZOsnwdd7AjaDEHngPnM/xMGFQskiHpojTsdlLea3jf5ZvRYqtQLjU6t3cCGNoJkQ4iffUfQYZSy9MeFYEn6twOZsfDEf1zxqs/Qz2ZXTVoOPhJIpsNYM2IANx0PPY74AZ/KtQYJVoVVB+EFbECxhXUq2+0ki1hN5KtWmJg2JEBQoIa/uDsP4YVFixlXLGBEgFuciy8vY2v5TLWDOQw0AmysptPIXkMLWuOmGLoMuzVBB8ICwHO0DUQZ/l5jEUVAOutQEBubloIsQG2gsOQB3BxIC7hfANQBJGkKbXgzEmb2+WJKWZIVnYA0xfUWJItIJO0DkfTEHdkxplpO50wCRMXEBvecKTUmcx4VJILAAwwJtcR6jy88MqVmKyQJ12k/Cb2i0+UwcLK1CBBWBOlhqViPMnaOe/PlymfLlG1LpJNzEEFb8gJMG0eRxYtQ5hwGsqxsCGJJ+1aCfa2HZkgqsCLgqGMgEXkaJNvONsS0s07hSrlUiICzMG99xbkIO+IswwPhCuG+0GUaesG7D0Axk6lXtEzCWqkQYnVI38zz+eCVLJUqqhnzsGJINAkieRhz59MZ+llirEBy8CfGssI+qTp8z8UmDzx5mA6sQqgyVsO7OierBZ9iZw4miHB6Asc4P/AOdv/vhYAiu53Qz5UyR7EmYx5gS7Ty1OVaWN51DZieQiQPz+7Hi1LApTZSZC94Yk33YMTpvt902x47FhEmnSkGVOgCIBmTEW3/gMMosKNZXqnvJYMVc2PRVk2EiTAO5GNuYpkuKIAi5jI5Z1VQPhDliJGvUyyTa9uZxYPabKksy5DLalnxFFE2HMpPTadvLFle2lCQBk6Woyfqjr+zPT54fX7WUFUH9Dpq07aVgCYJmPTpgpQVu0+YYfqqLBLR3akgctlm3ny6YxXF81S/SC9ZGNZyNc1LLFo0kyb7iOuNe30g6mgwtMgldNRCSRyCi59JJxksz3BrOzLULO5bUbjkIPlbzwNOo8EQf2FWFoip6RGOYcHrUVzS1EVtSNK6CLggiIBmBvtyx1Lgaf8GqDloqfhjli0KIqqw1KUcNK2WBynYCcN9QT3XQ27VjxLWpEqDB7xAQT0ANyfQfnis/FeHvI/R1Yn7Mr5G1iPlywxe2EfEZBiQ6yD0kCTf0wq3FMm4H9yp1CeagLHP4h4pgn4ZxmGoWzXD7Cpl8wIFyG1L7NOveBcD5YfUfhy7UK7AmJNUe+7TI9BialmuGVB8DoVJBWXnzEGQfYnFKtxfhbOFFOo5BggVSpjlpEjVJjmB540yuVMxw4SO5rHkYqW35ENvaZGGUOJ8LKtpoueRGt5PzO5nrOIaFfhbBjVo1EYW0mrUPh9JA1QbiPniz+n8MFMFaTwCNI7xlJFrg6r/0MSQpW4ZSlEyrRN4qPF7n60iPQD54kHFMgDC5PWxIkGW2uNQcxy6YVXiXDnAIy1R9QsRUa/uG8t9sVMtn8jbXk3DnVZazssXiW1ATFucXxEVXtpl1EIndEDYKBt6G/4npgLS7SVcxUOhSym6gHxGQLFRPnMxEe+LdHtNkqTBUyoQm6+DVPKQTc+uHZjtuzIe6pww5HSADcRYyfunBVGR4l2ezFOmX/AEUUQrFi4KyLybaiYM89hbAgZsVvCRB5QDHzIGNJmO0VSs5prResD4XCS5BM2YAeEeZwK4rwarQCP3LUVEDUVN7bMSOfn+OKFN2P7Y1eHVo+Ki1npnYjqOhHI+x8upV6TVqaZjh9WmKLTrDA+HrtsQbEEWxxfv0rWtqvESR84AOCfY/thV4bW+1SY+NDsR18j0Psbba/lZz6bzu+KAGWVwws1PQ2gwP2gx/e0+2IaeVz9Sh3VehUqnUG1PoEAGOTGTznpI8sHM7lzmKSZrh1RdJ+OmbDz5EqV3I8umBdDhnEqQJR3qruq61ffeWZgxHTynyxmzDKz3FOGZqjTLVKRoIDYsVC+I7Fw0i5iTzIvgfX4jVRgrBWAkAFb+pfWZHSeuNbWPE6kzScK4IZCgIE28JYzHrM9MAW7DZymA1OgxIUSoIO3QM3SwURtzJvRKVVSkM8Ffq/Dqm3hiI8okG3PHi5unrLuY1DwoSgMj95pkiOkYeodh4HdJUM2pVDGDy1JvvyEWtviGs7CqhqeNRbVElZHOAoJJG5A+7Envj0q1a5cxEnSOkAHUbcv98TU64EsC5IF1geE+4JFvOMQKauuBTMRyT6u4k3iQZO3THtAfrDEMp+I6yTI57RHkGA+/CjszmZQMzhNEBmQObn4Z8GhbCCQYmPebO5FmpK2tSRcAnqObL4SN9rYhovJIS2s/biY28IP448y9DUHh2F9lc2ixEyym9rD8MSQtRZFiSsQDe0fvESfcRvfDmB0ympmJvJBPrAWYtzn3xFmMu2tZ+BYBBnVuAPqgmesxFzi3n8uqssA9AoIc2vKkdAJ3J53xJIH6u6nmAFgemFiOFN+/cTyJSfeYP3Y9wHVzL0jTpD4FO0Biy7H4RAEk+Qxa4NxHK0O8fOJ3paBRTRHhgz9aDeB5e5xSp0frqxMKQC1r85gkRbpbzxocr9G1V0VzmFpsyqdGgHTzg2AMT0xthJk+0HDGEjKab3Ap6ovudM779cQDtbklDMmSUAfaVAZvyaCD6YlzH0Z1G0f3weCSJpGD0DaXWwk2EXg8rxN9HNMR32bggzNJFUyRBlqjVCfkMBOrfSCCoAUrq+rpFh1kEqfY/wxgTwCi0u1QVGLMYIHiEmItPPrGN/xLstlER3VKjuFYrqckE+hOnfyjHMaXDa7lapQU5uJQSPW87bWGD/AE/47X2ep/8AB3H/ALdT8Mciq8EphpRgj6haJtILHrceeOwdnR/wkj9h/wAMcVzOTrqWfSKmkEmF5dJmZtyn0w31BPddRp9r6YIRllYABNM6TygmIx4RwquPFRRSDq8GpGkz4gFKtzNx1OKvCeBZWtRpGotRX0hoDQVJBG1xz2uMWKv0fqxDZfMlTABFRA0kc5BWPTTfGYakq5HhjNJqupNoMn5yD95tfzxCnAuHVCQM7UMSDGkgE9ZQ9ecjbEeZ+jzM7hqLaTIHiE+pIMet8Uf/AARmg9qQkj4gywRJsQWkb8veMIG27MZHSB+k1YAF5W8mxPgicNThPD6Zg5moTePEoI9woItgFmfo6zzOroxRrAlagWB5CSp9x0xap/R1m9SkqhIJOougLEqRLAC252I/LCk/dcIZNQzVQLN/HExyI0g+o3wly/Co3rQJFzOrnNp+++Ian0d5wMCq0456qgB8tkPntHvNnP8AR5mdDS1FZIhdcK1/DqOmQZMRB5e0irjhSAGK5GobE2nmYiF+XlOLWX4vwwa+7pLK/EWpnl11A6vadsUz9H2bYaS2XC20gVXIHn/hjfoScOo/R1mripmqeiZAAJ0yCJggA/dz64EtZrt0iCKSgLvIAAA6gfljPcW7QDM0XRtbU2S9xudoAm46Hn9+jyf0d0EJ15io2rdRpCkcokMRHkbzeeUz8J4flAXNNSR9aoZF9vi8I9hgsMrlWbhHXu0IP1tR3EDe/nPW2HZgLVFgQRtII/HG37XcSoNS7nuqYY3UoAChizSI67cxOOdLlRTVarvqYG6iQd4sSb/IDDPSGeyHbGrw6tIvTMB0OxH5Ecj+WOu1dOZo/pWRIM3anMGRuBHwv5e/PHF81l1qKGUzIseoxZ7I9sKvD60qZQwHQ7EefQ9Dy9MP8GOg0+0+bUq1RaopneVJAEWuLi9tj8pIpv8ASJWJIphWMfDPiF9+ptPhgX6Y3GVzq5qiMxlGkH4qcXB5iOTeWx39Qx7X5cNFUUxUkjxJD2tzBJxmzDuuf57tItevrqByT4XCU9Q1TFyAYY7WPLriM1nDlgHAECNmCg7EeW8CD5Y36/SBlwQDSKySPhER1MC2AvavtTQzCBShW8CopGtSegggr1DW9DfCuwErL6lKl4BMsUOk2LETEb+I74dxTKMLhW0sQGCxAv8AEdpHWeW2BuSzNQ6Q7hosSyAzuPCoA1R0HT3xbqKFEsxbfT3jKGUfsaRI5eH54kdQo/rSXraXHJRAjlMjz2P88JkZwCsBy0t4tLT6gi0W36QTivmqlMwSwptF3aYtF+UgW6Yno0kVC+tQwYRqnUQZkSHH7wxJ5TqEv46TsVkKWcHUN7EN62PlcY9VFpkPpUCdk5HpqHrsMMq1CDp1VCRqKmSfPaTIvFsVchmWesSlamQAdSaWBDTbXKgREi5+e+H2FyrmWB/V0U02jxOOV9lI3nCxDW41WUkHuiRzUW9vFhYCly2bqMQpV5I2KlY5aVnwmOcHkPXBROIZhJC1KpLDaWv+7vB9MFexvE0y9RqtViF0AKLkajOttpEAKB6nB9fpOpePwsNPUgSOvpjTLA5ni2Zq6kJzJ1EwSrBdI8wYB8z7YfT4Hm3UkUKryY8Qgx1moQCLdTvzxtK/0kUzTV1pnxkQGbTY253J5wB8sCuOfSAwUdyNTatLDTEDrLG94G/PGSznGeztenSWpmKEhFVb1UbSJ2jVytsItjPU+0+ohS4ZZAEBj5ATEeg9caDtR2n76h3VUNT1iWkkhY6EWubXtyvgPSoURU0oGMIDLEkEdRMxfofbF18tTddd7Pj/AIb5d234Y4+O0umoQrJoMrDA3O1jETy3x2TgA/4cB+w2OXJwVK0zItFpG89Dh5ZOM0cd24IcKXO1j31NAUIKyrKJAuN36nph9GhnaNSDTrKCCSfiVv8ANGgHpecF+y2X7jLU6YckReTebn+vbBk9rFotoeopJ2X633Xj1xzlnwbKyVTjtVXBNYqSZjUJUwCRpBg8zPnfFmp2uzJMhyJFpEL7iRM+vPGuXtfldP6xqZExe4HrIIGBv6VwmqxPcUdR+sECzF/itPWPLG+hoGnbqt8LA6iYV9RIJ6BZHi6C+3PENftg7KCazKwkgLqv5tsD6bcsHxxLhLQxoodJsWWII5iT94w3+0uFFZXKU3mbd2JIa5MmbG/rbrhDJ1e0VZk1HMwTsCQIBBM8th1v73wytxB6hVe8dxO/egwPRDuNpYiMblc7wsED9FoiYZZpoASBEjzAt6YjocR4Yr6lytBWJs/doC3OxAk4ul2w/eVQCDmXYTc6ySBv9U8rAtf2nEi8SrGUFSobeJ5sLR8XnM2PMY2mY7WcNBP6imWJ0f4ayTExt/LFjK9oslo8NGkouIOhZPTaP44k5tls2abQa1QDYRIAJ5DV9T7pn3v0crmqrygqsQVIOh9Nujk6DsDEnc2wf4l9JWWpMBQyyb+I6R1jSukTO97jaxwYy3bujUAF6bEbPtYSRqmPK8E4LDrKZX6O81WLNWVaYJiWe8AmPChMCItHrhme+iwAErVRWC+EaSBa8Hxbe3O0Y1mf7UIpCd4oZhIgyYvBtsPPbGWz/bCmpUgmoHmWmAsEAzY33t5YNvws+2AeuabsqgyhaRrgKZ20iST5iZxZq5c1EDRDRt/PBXMcSpMWZV1d4ZY8hAMFjzMQPcYD5HN6WZSfBMyfqkm3sca3fhZgh2Q7XVeH1gymUNmQnwsOh6Ecjy9MdczHCsnxWmMzTUMxEOoOl/3WPJhJI5Gd744rmaC1BqQzi32T7V1chWDIfCbMp+Fh0b8jyxSix0xexmXLDRXqIBHgZVKSLX8KtPL4t7xOIaP0akMWGZpNLE6hTM77ErU9ri+DlSqnEMsa+UfRUIhgd1bo46jqNxfHOqebzGULBwyXhrM4mbHwwSPMDnfBYo05+i5SzM+aYseek+HqFBYwI/HALtB2Vq5QIyzmKYYaSUUhTMaSoErvAcSImYtNTh3GKmpilVTqlmenOktsARpmY5npiWlxJ6hY1QHuRLMVJItAA5DpEYtOKmc1kqdKCBsPgm+xPh1elz54kRSAutl0E3OklQJv5TO18e5gOVfu07xXnSqwNNri5EyRbbf3wOyyaFlmJAPiBgH/ACgQ1urDriS/nXGqNTd3sXJkATzgao57yAeuH5lWBVStPRTP6tqYVlKj4SpMiIMdb4qZiqHXcDTcTqvy2Ak/LCoZnSAadRkUMfCoJJ3mRvvf7sKTFKf2n9n28sLA6pxYkmQpPVkUN7jQY+eFi7GxocpwhnfUiNBYajrB1CbzqMwN4BG0RyNj+wK4LMMvck7Mkm4uCz2Ecv6PuFhwacOyWaep4aMsSPEWp7c9R1THkJ9sXV+jqppPe1kDkxYu4A6QdK/Lf2x7hYMLL9qOyycPpBjUFRmO5U2jaJZpNwNxjL5PiJ1ggVSGOmWYH2idueFhYZ6W9u88AH9wA/YbHDc5xVhVJ/WKEMSjAfn588LCw/EG+2r7LcMOdRmWtp0QQSpMkjfcQR5fdg2ewOZkN3lKsVBChwQb3i+reBeflhYWM5Jca1QzPZLMqVFWkRAnUKm0bCz/AIz0wG7t5KA6igLERflzJg2P9HCwsVER1FWD3gAXSCWuSpEzEEEg9Ije22J6XE6JQ9y5dgDC6Y53BLWA+ePcLATKNXQX+0bKQtxPU64PPph+dyxlgq69pDEeGAfENpII2nCwsNSF2CkqVSksk6lZmZiN58Nv57jD+8IuBLRAM2m1ypW/z6+uFhYgiJlJAV6jEKZG5HrANrjV5Ys0Mq7AhUcsGv41UA7RCwrb8wRhYWIa0NHsZmqlILpShefjLE+ogjptGJ6f0W0NKrUYG5nQsaj5yY26iPLCwsS1Nm+xWRpHU1Mknqz3/wAqkIPljGdu+HUaKCrlxpQGGQCykyNQk8ybj8L4WFjMv/UjXwzVGnVV1Dswk7ELBseSzHrPLE2eyciR74WFhtMifst2qq5KsHQ2sCp2YfZb8jyx3Dh2eTN0RmaEibMptcbqffmPwnCwsb4+8Y5etD6y0KhPfZakxupJVS29xMTEjrFseVeG5E3ajTMfaWY6deeFhY573jeJKQyU92KdO4nT3djPW0YBdpeE5MKKlFRRrfCuhSFb9l1EAjz3HnthYWLRjGVaumpNXLgEfC2oMI6ciVN7Eb+2LNY03YOFCfVCqsACLkC41TFzPPCwsNKgK7/VqW5akSfeBhYWFjeRz1//2Q==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UUExMVFRMWGBgaGBgYGR4fGxocHx4aGh0bGh0dHyYeHhwkHRoaHzAgIycpLC0sHB4xNTAqNSYrLCoBCQoKDgwOGg8PGiwkHxwsLCwsLCwsLCwsLCwsLCwsKSwsKSwsLCkpKSksLCwsLCwsLCksLCwsLCwsLCwsLCwsLP/AABEIALcBEwMBIgACEQEDEQH/xAAbAAABBQEBAAAAAAAAAAAAAAAFAAIDBAYHAf/EAEcQAAIBAgQDBgIGBwYEBgMAAAECEQMhAAQSMQVBUQYTImFxgTKRB0JSobHBFCNictHh8BUkM4KS8SVTorIWNENjc9Imk5T/xAAZAQEBAQEBAQAAAAAAAAAAAAABAAIDBAb/xAAiEQEBAQACAgIDAQEBAAAAAAAAARECIRIxQVEDE2GBIgT/2gAMAwEAAhEDEQA/AIMpnJGJqiDcG/l+fngNlamkxOL71ZU6TB8tsfP8uP0ZUubqgUHaYYFDv5gfLlivk85KFtyFn7z/AAxG7goQ95sb9DP5Ti7w/hH6pVBEurCDIEX2O5+LeOWPZ/5+XlMvwjslnQ9NyNwU/wC4YK5LitRRUio6jVyMWhfMTcnArLcPSmrikzMClKS8DxB1BNrX3jlJGwGDVfLGCN7G4v8AWP8APHo/Fk6iQLxBtXickxG59txiajxIjYlff5YHJlyTeCvricpCKb3i1/tafvx3vTOCH6ez7uSIJux6Hr6YoV86Q6rqMGZ53BWJ6WLf0MVstU2aCP1bm4t8Lm+J8lmiq94ygoHAgzB8LQJBB6c/nti8ji9lqimS0qoFyAbfxw3MVQPEjAqSYkEN6wbRy3wz+2RVWAqqURiTFjLCJ57eeAudzmpgRzJ629r/ACxjn+TJ0METn7/F7csDsxmTJidyT7aR8sVVqDWA7FU5lRPsN78sXeF5JStPUzNqLqT8ItNwCCVmNiTvjlxvK+6ZA9szYywv1GJ8pxAqQdx0P++KNG5JjkY9xznDq9MBQyBrxbe+wm3XpjjOXjUlz2eZ23j029MUlqgkDp8iMQ9/G4MkWkRPXDMlBZiwFgI9catvyhI0tU7Axf0/LEruEEySF9r/AC64oVMxvLRbbFTN5gmmDJ8vbnGOeWg6tnDUafCFn8oicSKiC5JVubAW8+c+5AwKo5s6uVgT+XzvhgrXljzuBaeZE46ePxE1aVhp1Em+1/vtbFbvwTMT5f1+GK2XzXeUwRbkY2H3e0Yh7zTeRjlJfSXA6qdvTpI6CP6nE3D6oasoAAGoEwN/54HVqsjfYTb8PLFzs/l9VamwNuYiLgHHScd7MazLjxDATimYAq1BJJ1sYI2ueYv54O0x4xjJcVzH6+sNP13/AO4jy3Ix0/NN4w15Vrn4ib8gPPnyxWzObi8L74hq5+CNoMTEEfninnaiiAZk9fLHCcWU9Kjrkq4EGw/Z2kxtzgH33xaNRVBCjbc7n59L4p5Skka9V+nPykcvvnCeoIEC4+tzn+pxrN6SFs3cgqem/P8AHDXTUjAEqZBv5dPL0w3M1ZPxEQRIJkEdfXn+WKvEalSwXYmGK8/z88dJxTxszpMNpkdJPpf0x5ikQ32Cbm55+eFjrgbCopBE+Df4uc87mwMHBBG8MTaPP1649zvCHcAgkibSdhPMzcewx5SyegQCdWx8rdRz/LHg8fL0cMdZFxYb/jttynBnI8WC6AwgICCRedURA8r4onJyL/PHoUKNM25WEjefyx34cPC9OnjVzK04R13BUwfcN87TgjmeIlfCvxbXHmxt53wFy+bMlViCNN+Q+e+LvBaOqvTG8MD8rn8Mb4ddRqxczNNrRHh2ErJhirQBcQ4Ij0xWHEZABgkeszM/iPQYL0qAqK7ADUlasJI6nXpPIg62BB6nAniWSGpQDBee7JNnI3pMf+avIn418wSe17WQ2pn7QIAKOPF8MlWAuLG5Gxw7KVvB41HxLEdCPnbzwN79lJ3B2N4YeRkQf8wPth1GoT9STf8AwjpcXM/q28LCIupJ8hjHj3urxHlyiJSdyoCtYsNzPLT5Rz64D8Rf9X4afjlpKACRPhtbl5TjzJ51yx7p0qHmplKiiOamTq3+zh78Z0oVqKyftPyP7/wj/Vg5eQxm8n3oaagZVg7qZ6CBseflY4LUuKsirGnwPKzNw1jN9/FbFzMkVACNm3MghvfbA7+yWA5KJ2Inn1n/ADc9tumJe/pjM9LlLMpcBFtzH88U63EFURHhHlz6+Z+/FQcPqIW2PkMVRRqlyYKgA72++NvLHmnDvtkUFBaokBZHOL+l8QVOD+IFJE7iVI9R+GH08lUp6g6QQTPKCLEdMMzefvIXz/d/q3zxrbLkSnnE0vGwJi53/rphZzPDblYCOm02wXfh7VFDCDbmYPrOK1Psu71U76p3CExqVe8IsbgDf+Zx0neacoPUysC8G/hEX9fw6YbwjJc20kXlWE7GN/588FcxwIkSWYAciLkDlFr4pZjOnQSAREbmDjW71BiyxUWUBVvIFvkPXEJg2HPfrgTlM67PJnT57H+rYIUM3qMBDJG4Fh68uWM3hYk2UyoLEmYgR9/8RglwlguZRFNvFuZiFa25vtgfTyzgPqhTssESJ2MbHli72ZyP97ZiwsjW1SZhRZTsCGJ1eUeeN8ZvsyNWixUAMzAxg+L1l/SKwuP1lS/+Y7Ab7f1ON7l/8T5Y5f2kP94rEMZFSrt++39e2O3Kb0eSJWGq5IHUzPSRNh8vxws24qDw7R525Rt9+2KGsGPFMc494jDFdohSb8sHiyM0EVU3JueV55x0+WKbh42+U2GIsmkErJPS4gdcWRVWJM6lHIxfpEf1BwZlBuWpuT8JPmbD7z6Yi4hw5wq33nwzedhEb288TZEgCeY3N5PO88tsEOH5lEqhqznuwRdVmJBG07XxbdINRo5nSNKNEWj+WFg9R40wBFOqDTDMEJBBKhiFJGoQSADEWwsdc/iwXq8QfwiZmxFrnf35beeCWsAwQRB67zeTH9XwGRvGTp+EmI3n+Hz2wSq1dSzjw+q6cJ2lqZqZtY/yxFRpamja2I1a4k2/2x7Ua9tucb+WOkttyOt5Z0fpWwW/n188FuAUS1ZCDAVhJPny85g4CrEzz8sbLszSC0wxBBbWdxbl15i849EmTGEPAauqnWAibVhIn/1KyTuL/qyN8SPTFUFKulqFT4oAUhtwykEkMOsi/wB43sHnAy5YkwauWrxfcpmqv5VB88FnrkllsNJvMfdIB57gbTzwr0D1xNQZXMvFYf8Al65jTXU2VWbbvASFvuYG7KWGcQ4dUotDrHQ8p9eo+d/MY1Gb4XTztBqFaAQToaJKnkwMXEHSQdxYzMkPwfjcOcjxGCwhadZtm5KHJvfZanXwtcAmwygtd9cd4oqAbFviHo48Q+eJss9QAd1Wn/28xcei1Nz0vi7xfs+2XYkBjStJO6zsCJve04FkSTbzIn1xlr28rvRVj39B8tUMfrKcgG/26cE9YgxzxapZN2E0MytVejwfmyQ0/vSeuIqWcdBAIZNtLXX+vSMRnI5eqZUnLVeRU+DpbYgT6euLoWJmzNWlJfLtHWkA48zp8JHueuPKXFMu0y9MQQDqOgD17zSD7E+eEz53L+IhczTv4ravmL7zyc+e2IxxrK1xFZe6fn3iyo5kBxt0lgmM3hxvwz4rzUgACwYdCwIE+RNjP348eikG0DpNvbFVezGka8vUemDfVTfwNN/qm42tJBxBWp5tJBFOsCb6lCsQdxKFOu5LH1xzv4ZfVZvEQyhgWP5ekHFHMZ5u+vJCiL9eXMT7b4qDiyBh3tGtRIPIhxHmG7sj21YtpVo1QAKqM5MadWhj/lq6Cb8hPlOOfL8PJnKlPE5ZATEGVv0G3zwWo8RNTdkbqHQMPYnADM8GZTZmWdg6kC+19j7HFnL5N13YEC++55Tjl48uHcMti5naQMg5WmZHxBQOUbCI2xFV7kA/qdPmNQi/qRgsuaBElV2nHozNI7ITtMEfmZx0nKt9X5Z8KpvJVeZJt72xZ4JXpGuVpksRSeX2B8SiNJEn4txG2CzUqRPwOo5Hr8tsRd2iB3UR4d7bSPfHWcrbBJj2jV/vABvYf1GMznuDmpWqgBSxdyPCPFJNieVp33NsHOHZgtUDERJW3T78WKtMamt9Yk35zjry5eI8fJz2r2PeRAsb22A3sJHyw5uCug8KttadP3xjoLOhaT5bCPffeZxIoTnq+Qxz/brX645RmOEuLzef68sV6WXqgmB57Y7DTpUjsoPqin8L4c9LL7GjSYfulfzxr9sF/G5TwqoO+Q1kepTnxpJWeQgiGABvGPXpM6g3EgWAvF+W/ScdSbI5T/lsh/ZZSPvH54iPC8tuHI/epg/9rflg8/rGfBywZauPhp1IvHgJ+8iThY6r/Y9I375f9B/+pwsPny+of1gWd4foepE7z6Amf698NSWCgLt5HlgqazH4pnbr5xt5k4WaBCz0/a/rpjhylt/5jWUFelqgBfELknZYE3+XricoF1SZNjIjT6zjw1GYglRbkBv5mNuWJEAuTuNzvyJ94icenhx8YCF40lZMAW3k2Frnl0N8bihlGRGnWCqGLiLdYkA8/cxjK8NT9cpva5IMWUyDvtMHGpzWYPcVSWNlbdpOxPtfl6Y00yPYqpppcHa0MM/T6burgfccbriNCHUgvJsACYJtfnsOnXrjnfD6vd8N4S4tpzzr7Pv939HHR+IEFfEy7fW6G3vvF8NqqhmaBBkFwbWhtPnMXI9vxxX7R9nkz1ETCV1DFG6dVIN2Q7ER52IGLNdAPseUAT8ycVaHEClUgEFRYqABMzeZ9MQZ3s12s7ktlM8YCHQtRjJo9FqNu1Eggq5kqDe0QS4t2UcGaaQ++lSCreYvO148xGJO1/ZwZpe8pECsg8J5MN+7fyPI8icZ/sp2v7gfo2bBGXB0gsJfLN0P2qM7fZ3FrYPZQo4B0WBHle0TbedxGPSnQS1trADGx49wBX8cyYBDAatQIsZkAja5PLGQzOVNNijC/IjYnqOZ+7ljLWoqVV0azRyIv126bf1tiR6tKtAq07xd13FuWmT7AnDIjYACL2NvIQZI/q2+IYm0GZH33t/HEjh2WdCamVrEXE6SVvykizD95Y3wyn2mr0jpzFPXHM/q3j2/Vv7Aes4lVijeEwfQA8t+XsZxaTipYaaihhO+mLTtaBvI6bb4tWPaHGstVsXFNvsVvDfoCZpz6N+eH5zstSYXTSDtBFwfI2P88Ua/AaNQE0iRH1RcEwbCm0Ejc2KT5xgemSzOV/w2dE8h4DA50nHMyIUN640MWx2drUZ/R67KPsKSo85UEo0+a+xxXqcRr0b16NNwJh47o/66BFPc2DIWnFzL9s2/9ejOxL0YDeU03t7BlwXyXEqFb/CrAsZlDCP8mIn/AC6sWjAfLdpqUjUa9Ijm6rVQG1tVMK/zQ+2L2Vza1CO6ejVYj4VqAP8A/rbTU9tPpixmuD0m+OmVaOmkjlYSNM+UemAmb7Iq06WBFrMAfYA6d/tM5PljF4cb8M4KnPMkK4ZI2Dypjl8UfLnh1bMagBvcSOt+nywATKZygIp1KqpJkBtdIDzFQaJ6hQffEY465jvMvRqA2U0y1FvWBKH/AEemL9eXqrK2+RyyaksAYAMGOU7C2IWzsNJI58hjMZftPT2LVaZP/NXUs/8AyUyW9zTHtgtSrd9/hdzXj/lurMNvqmHvHTr6Y1z7no8ehPJ8QGxUHbccvLFpnpNBKx7H/bAKgzJIqakJOxBB+TDfFyhWFrgi+3THmvTp5QSRaZNiB/X9b48d/shf9Q/I/lin+mD133A/r54dRzyaoIj+F/54Ni8uKytJh9VZHIj8DH54hqTBAQTF5jb8R+OJMnXpQQT5+nmfa8Ybm6VPSWLyBFytgY6CT0Fhzw9GZQavUrqxARVHQ03J+cXwsEVqrAlx8j/DCxeMHjDmgAarAeK3T1jfynFXM51SxBclbWJNzFtN4H4+1sR8SzgAAQ3Bvufwgg+e174F1DtYW5nl0JsZM8vM9cenjOmKsVWA2t5GAZtad95v5csOKHSRBve8yJjcxPuSdhiFDA5xvABgHr5bC2/Ucg+nUkgT1vuOUmRMAdcaA92ZVFFQnSSwAElJO5Miodz6csE+P5lRlK5jR+qfw+HSIDX1ICJ9TywuH1f0bLoH1rMkWqc5YAxSIBiBueZ88U+1uYAyVeLMyGY3JNhMqrG1rrjNLM5gEcByz3mnnC3/AEtv5Xx0WpXDKh8Plq2M7ecjlF8YB6E9nBYWzAO3kPLzxtOAVxUy1O5lqayRM7c4lvnGG/BRDPNqKKUW02pOGg21BQNrbzyw6rVLA6xTIEwdNTbzGnp5nFfMUlQypcgfDqYrE2I8eZU36ED5YY2ZEXY32HeE8puVzBt/LymC3kMyg0KWawMR4RvYsWuSRI2I69cZ/tv2c7z+8Uliqo8Q+rUXofqzynUJ5gwMFlTSJDbXHjaLc/8AFttizl689ajxvpY2/eWn7xqwVMV2O7aDLr3VeXyTGNiWoE/ZG7Uz9n3HOdnxThdJgGPdsjBSj6nKkNABTSSINvUm/OcZ2v4CVc16SwT/AIiW8U89IYsWMgeI2icR9ju2n6HFOpqbJsxkC70GO5UDcT8S87kX3vZW+JcJfL6TYgmzCSZ5A6gpLESdvltioRvttt1HP/fHQM3lSVBUipTYHSwdodG5g96i+UHb3xkOI8GVQWpsOepWq07Wjw6aruRy6gemCmBSfcB095E8iCfWMSMswApOxHUxG0CTcg7YiFMftwBJ03P4H8RfHlEk7QDudXubwQZ38/zkfSQETF5gEbgjpaCZkfkcXcvxQq8GSCLgNBPITYzbl+G2KoUs2okAHnF7b359f6jHtUMARfSZILC0dJwFfzHDcvWj7eroqsT5KjU9X+adjvgPxHsdUGymoACYKsXJ5AFU7se5GH2E209DqAnboZ87jFqlnGVlVlQqf2KZbruUY9d/acSBMrxbM5dhTWswMT3NWHAieTTFgbqcGMt23U2r0dB+3TGpf9JIb/qxeXM0q9PS8Qbd2WcLfyp01EehGKWa7KgQaeqALIqgUr/tVamr5QMOjBnJZqlXvRqUah2gahU/0xr+XzxFnOGqx8YGqdyGLemqpTZgbco5Yw2d4aaYHeoA5MDu3R/OJRiQRHptfF/Ldoc1SGkVe9SLKxmB+yw8S+2EYJ5ns5SizlBMkAjxHzaswgHfwr6AYE5vsqWLaUSr9laWpmHqdJX/AKhtgzlO2tNoWt3lHqwLOv8A3yB154P06SV1lKi116CWj/ITqA8yAMIYJs3mstCfpFVJt3dQ61HKCKmpOeJl7QuLVctSePrUiaTCY8QA1UtXnoH342K5EQ2lioO4Sn3RMdWWmSemBtbs6molVVCficd+zt8lVD74kH5btNljvVr0TyFamHX/AF0rxMfVwWyhNS9JqOZH2aNQM3rpMNziNPPAjM9lW0RTSq5+1VpimPOCW29fuwA4nwVKYHeBdex0srX8ip/PGbx434GNpma6ghXJpuYDKwgjkJBAN4GGUnVmjvFMSd55bxseW2MzR4pm6ChUzLFOVOoRUSOmioCBicdqjP6/JU2j61B2on/T4kJ9hjF/DPtY0FTI1ZsLep/hhYDf+KcmLBuIKPs6KbR/m7wT8hhYz+is+K8Tq8c3meQk87CLyThCSI0kwYMHnfrBAHy3x5rVpI0zNxzPsOvqeWLboTJUgRNt+lzMxyuf5D0EqmWYgEggGN2/EXB+788VkALDd/FEiL32Goqo53Zo6xOPDUUG9vOJ3sSQokH298GuAZcO7NDOiqIZaIrBSdrNMSASDfn64iL0qpqjxUVpnVIUHKkkcmN2hiOQmJscZvtnnwMq9Na1NiY1KKlMsPEIARKSKQPFJm0CzXxojwtSoCGv8WqaeWpUjNyfHAAvv5n1wD+kbw5MBmqmaigCo6vsCZASwPmfxjGWjFpT2ab/AOZT9X9ny0/dPvg52Oq6slRlZhYgxNjGzW/6h5YHUaJ/8O1RBkVBbSCfqDbaf98O+jjMF8qqAOQruCylQo5wVYyTebAi42xclPkbr0mUFjqpgGQNNYgdJ7rMFfmBis1KtrELWOqZbu8x4bbkHMczyx7xDhuokzSXTBfvMm6hxN11KZO31drG+IaFKiSSamUsSDIrW5W1XIt7za2IJGydZVYFqjAyTNGvAEfCZzA5TvyOPFyllJpwu0Nl6jC4uAWzJAv5EcvPFVmoqSIyxvbRlsww2JuRud7+YxHmUpBSVShqkjV+hVDp84LbReYjEhhsxpEFO6E/Wami8xdUJYyORxz7tFwUUiatAaqBHiAGmmigAbxJJOxP++u4fWAIIAI0gaqeQaRA3DE6mkRZRAvi5meH96hDpWqgiGNdhTWLD4RpPtfB6LG9j+2P6Ie7cmrkah5TqpH7SHcea89xffozKV0vTZqlKp4kZGrEMI6q7cuRHpjlHGuEtl6pF6i1NRhfhQTYTAuJH9TBHsp2tORbuqo73JVD4gDJQ/bToeZA333wpo+M8Jp1XBUOlTxEyuYdWJ+0SkK1vv8ATGcrowOgqVqECFflboymJFtx646Bn2RFVw4ajWEUnFWuqtzhikrTO4kx08sZTjPZvMVKneUXyopmmobvszUqMCpJMOyklI5N52GDFoUaJUszRpJEXAjkFFpAEdf4Ya0WsOZHkecGeZ5WuL4kzmRIfQ5onYSh1r7GQbXHL0xBlq6qNwb/AFibX03YG0xFyPniK1Qy5KAQW8OpQNM/aAjeTPT+UBk9UW5sAsWvJJPl0jDKR1gKXYGT8MQxvNwpgWmQBiao8XXlP1RM877r62wJAMyrmDE2m8kW+I3kkgHbribJ50qxCFSQNjSsRJ5uribjY+3LCeqsQSIEFSeo3vOkm9788Q0q4KanHhgkiVMxNtMn5fdtiIzlOLaho1VFJB1FWpUxvuWWkIEbT5euIszwKmTrAoq/Oo+ZLMbRcppBty0nA56QAIGqOsBYJ6gG++3ph+T4lUpkBPAxEC4vEmIYEjmb3G/niAfnOEd2pAqrmHtZQQZ5xKgEesYHVciaUN4qDzzlSPMEgAjzxrKHaHSC9WrmgzAA6GSAsTfxaR08MkyPXFteC06yB+6zOYBuut0jpJgEzc7Xwpncv2xzdOBV05hBt3k6o8nBDH/UBgxle12WqkD/AMs5/wCaKlVJ/wAtVD9x9cVc92QrmNCdxTE3eqGA5C9RifYA+mAPFcnogMgYmZ7pg6/gI9wPKcMoxvU4eHuoSstvFTolhEyZ/vRi32gPQ7YS5OopJUOn/wAeWpKT6N3hM+pxzuhQqUitShUK/ZKNb0EG3tgtk+2lRGnMZelXOxcoA/u25j9rVhWD+b4CrmalHMViZ/xKqrHXaWH+oYEZ3s6zEDvaNEDkarOeW4l2PzHLBPJcdylcgI9Ki1vDWoKYvI8Sgc73VcEa+RC3JpFTs65VXTpdlJQn3nEGSbhdIG7qT1COAfQEmMLGnatpMKwAHTJLH4jCxILprBP2dlIufQ3F7/7xiSjVkMsQbE6j5WBAYRtvfz8oqeXLMwKuzNGlZYkbizDcc+W+2JatArU01FZSLEFX5ixHhgSZ6g9cIe0KYOoMqtUU7g6Yn60abxqF7C8zGCfD+FavCcu1WVZg/wCkohMeEL3e+kX8R+W2A+WTvGVUUAxABIgxtY2Bsem2NG/B8lqE5fNatJ1EhuX1SVUgneIJG8HAVih2apJBGSKi8l8wCo8/C97gYynb1dVOl+rQMGYA0GLDSBcMWVYvBgE7HGnyvCcu4BTK1m03/WGqBO150q3vPzxjvpBpor0l0LSkMStK2u4EkrMREe4uMZnstRkaP/4/VXS3x/Dq8XxJbVO/nOBf0drNN5UsVcAmo5UKpv4CvxGZMGOV8GuFIP7ArCH0yT9bXEr/AJtX34y/0d1lL1kUlxCnQ5IIuZYGQbyBHljXL0p7bxSwY6RnUgQGp1VqCWNyVJc23E+dsVsznamsr3nESNtQpAQdrRBi24EYhGToDUDTzNAgk6lDHV5hyrFp5eInkMVRmaB0gcQzIF997zAY6htytyjGYlls45kBuK2v/hEeUKYNrbYY9SoQFb+1CCL228pCyf57YrZjO5ZDDcRzM7Ejyvc6o9vS2HHM5XTJ4hmmUidQblbYg8/IHCjFQqndrS4qEiNKwoANiRCyOv8ADFxKVQhEXJ5ioi2LVq8RHWCNced/lgK3EcmKcDMZyotyw8A5ky/nvyLeuHZHL5FGGjMZoapcqDTAqEj4m0Kb+YI9cXSEeLcMerTem4y1Cm1gEBZ/XwgAGecnGAzOVNFmpd2opAwXk+I76gDcWi3K4kxJ3TZik51UslmK1QkxrWowtYGSe7EiCJj54g45wKpmaZSstKkuoFbqCRzsgJA3F8Z3CCdj+2T8Pfu6k1MnUNwPqn7adD1HOPcb/iFKy16ddXy9QLoZqCVFF+ZkOG5GZFtgcciNIo7UTThAxGrlO9jseXncb4N9kO2FTh1Q06gNTKufEnT9pOjD749CNfxlts2FrI1M5nJwPiiiNS9DIIKmRYjpjIcbpUqDQtZaurnTnUOpIJN9rz8sdAzlFmQVqOYWpl3MozprA/ZY7iNtp5G+KCnNMpirkhN7rAjaCCk3AIv54L0ZWJADeJCNY5gne282O3Tn748VajAhkIcRYiYjyBEkne8GNxyIZzsyyKX7+i4aWWmlVjb9kGJQEgQu1sC1pqognnYC0H4hpmCLwR0I3xE+GWCFSQAQWeoom/1Qp6Cx+/D0BKggeID6rAlt9zzXe29sQ0WOg8+YPI895JM+puMQSHEEFjzkEFTf6xIiRIxJf/sx5OkM1t9UmJ3gIdpEeKY5YkSmVILG4FoU+XLcel9sD0zJAiTDWjUQRCnfUBy5bTAEk3tZbJ6V1Uix5+FiYk8jeR0FwMSR5tQAHaFBO9wSYnnAkmwk88OAcAnwjYm5t5nwgW6beeJtMEi2qLyD81DETaDKzN8RIn2CQRM6lEz5G1r9Y6RgK1Q4nQAGuiHYCCwq1R6iA0apA6YJcNyvfUw9LKZY9O8csRH7NRreRi+AT02k62N7AyDJjmJMeXrjxqBEzUJqb2AAA67zI8uuJL/EuxlaqZYZakJksHRJ/e7tTPv06YDcQ4SaKEGpQrRsU16o5biG9iMEMlxBadNhmKbVVU2bvXpkW+sARbzPnglk81lKjA08m1SRIipVb0hdX5Xw6MYZcotS1g4+oSNUdRiXJ5zMZdtVGqyx52+YP4zjacTy1Rvh4YLbAZQFh/mcWPuMBT2IzaEsECgGZr1AFg/Vs0iBa4wp6n0oZwCGRGPMkC/yj8MLFduEsDDUqc89OYpEe0sD92PcPYyLOTqajEagsAtcqom5kxItF8S1dTMx8USZYt4iAPhiT4dyIP44kfiJSFBKIxChad5BgAnVa1yRA5iJxCmXTWF/WJLX8Uki0RpYAybRtyNsLIrwmu1SsCtanScEkM7FQDGmAAJLkT8VvPli/mOKVEbxcRBAsSAxUH9o6b+v34qcNfKojlqNWtVnYELI6Qxid8StxHIKigZfMEs5Oks2/wC8TDGIhQTG1sZKc0yyl6vEi6xcU1UAA85bb1icZDtPqL0+5qg09MCo5XUxmDGiJ2BPLBXJ9qKQdqdPh5sxkaWqOsyZqBwSgI5R6A4A9o6lCpmGdy1MQoCBBSAInVqEgmREQJwfJdF4Orf2HVuNfjvFpkXidp5TjD9lA/fstRpXTd6emQQRCkNNjJNo2ON7wOiP7BqgHww4meVue+3PHN+z60UzAbV3irqlGGsMbBYBJuL/ANDDfSnuuhZai6A9znIJ2FZdj6raIHTqeeJq+azwUsXyVSBZS6x6amAP3YE/2tk6gHe5ci8Bl8BHqAwj1idsNpZLhzPIzNWk2mNL6SN/NZJtaDe+CKr+Y4znFCFlylJmPhl6ID+Ql/wxcapxG5H6Ogj7VOBG8nl639MZzO8GyR8L5p3EQAtAnSvOb6QLbW22OIeG8MyKtUOqrSUEFai0xFQRE6FNttiPPfGg0tIcUBvVy5X95D7yAoj2+UXrZjIcQYAPmqZN4ArKgnr4FBMWwLprw+4/S8wBuf1ZC9TdhBBB/wBjh9P+zwBpzFf9ZdSaa+IcgLQR5b4kn4fw/NkOpztElTDha2vT6+GzeR64dU7PJJNTO1Gg7UwARtaTPKNx1OB1WpkAQhqZwSSpbu1tafrKdfT62J8nmeGwpKVSSQQarOTIgAwpiCI5RecZpCe0HDaBpMtDw1AQZeoWkbGVM8umMylJVBpu8wbMRAFuUxH8cb9u2lJISnS7vyRQWJvaRufvwA452eq5ipUrtlqvwWJBBMCZgbk3HsPXBPooeyPbCpw6qUcd5lalnpnbpqWbA/cdjyI6Bn+CZWpSStRoirl3IINMkMpnZgDeDY29eZxyL9JVwKbROwIBiflA+eDPZHthV4dVKt48u/8AiUzsR1E7GOfsbbb/AJWf7GlV8sKnjymYRbDWzlWE9V0An2JxSz5y4ANBK9KDBDHWKgvz3U23Mjljd5mtUeklbIulTLuZOsnwdd7AjaDEHngPnM/xMGFQskiHpojTsdlLea3jf5ZvRYqtQLjU6t3cCGNoJkQ4iffUfQYZSy9MeFYEn6twOZsfDEf1zxqs/Qz2ZXTVoOPhJIpsNYM2IANx0PPY74AZ/KtQYJVoVVB+EFbECxhXUq2+0ki1hN5KtWmJg2JEBQoIa/uDsP4YVFixlXLGBEgFuciy8vY2v5TLWDOQw0AmysptPIXkMLWuOmGLoMuzVBB8ICwHO0DUQZ/l5jEUVAOutQEBubloIsQG2gsOQB3BxIC7hfANQBJGkKbXgzEmb2+WJKWZIVnYA0xfUWJItIJO0DkfTEHdkxplpO50wCRMXEBvecKTUmcx4VJILAAwwJtcR6jy88MqVmKyQJ12k/Cb2i0+UwcLK1CBBWBOlhqViPMnaOe/PlymfLlG1LpJNzEEFb8gJMG0eRxYtQ5hwGsqxsCGJJ+1aCfa2HZkgqsCLgqGMgEXkaJNvONsS0s07hSrlUiICzMG99xbkIO+IswwPhCuG+0GUaesG7D0Axk6lXtEzCWqkQYnVI38zz+eCVLJUqqhnzsGJINAkieRhz59MZ+llirEBy8CfGssI+qTp8z8UmDzx5mA6sQqgyVsO7OierBZ9iZw4miHB6Asc4P/AOdv/vhYAiu53Qz5UyR7EmYx5gS7Ty1OVaWN51DZieQiQPz+7Hi1LApTZSZC94Yk33YMTpvt902x47FhEmnSkGVOgCIBmTEW3/gMMosKNZXqnvJYMVc2PRVk2EiTAO5GNuYpkuKIAi5jI5Z1VQPhDliJGvUyyTa9uZxYPabKksy5DLalnxFFE2HMpPTadvLFle2lCQBk6Woyfqjr+zPT54fX7WUFUH9Dpq07aVgCYJmPTpgpQVu0+YYfqqLBLR3akgctlm3ny6YxXF81S/SC9ZGNZyNc1LLFo0kyb7iOuNe30g6mgwtMgldNRCSRyCi59JJxksz3BrOzLULO5bUbjkIPlbzwNOo8EQf2FWFoip6RGOYcHrUVzS1EVtSNK6CLggiIBmBvtyx1Lgaf8GqDloqfhjli0KIqqw1KUcNK2WBynYCcN9QT3XQ27VjxLWpEqDB7xAQT0ANyfQfnis/FeHvI/R1Yn7Mr5G1iPlywxe2EfEZBiQ6yD0kCTf0wq3FMm4H9yp1CeagLHP4h4pgn4ZxmGoWzXD7Cpl8wIFyG1L7NOveBcD5YfUfhy7UK7AmJNUe+7TI9BialmuGVB8DoVJBWXnzEGQfYnFKtxfhbOFFOo5BggVSpjlpEjVJjmB540yuVMxw4SO5rHkYqW35ENvaZGGUOJ8LKtpoueRGt5PzO5nrOIaFfhbBjVo1EYW0mrUPh9JA1QbiPniz+n8MFMFaTwCNI7xlJFrg6r/0MSQpW4ZSlEyrRN4qPF7n60iPQD54kHFMgDC5PWxIkGW2uNQcxy6YVXiXDnAIy1R9QsRUa/uG8t9sVMtn8jbXk3DnVZazssXiW1ATFucXxEVXtpl1EIndEDYKBt6G/4npgLS7SVcxUOhSym6gHxGQLFRPnMxEe+LdHtNkqTBUyoQm6+DVPKQTc+uHZjtuzIe6pww5HSADcRYyfunBVGR4l2ezFOmX/AEUUQrFi4KyLybaiYM89hbAgZsVvCRB5QDHzIGNJmO0VSs5prResD4XCS5BM2YAeEeZwK4rwarQCP3LUVEDUVN7bMSOfn+OKFN2P7Y1eHVo+Ki1npnYjqOhHI+x8upV6TVqaZjh9WmKLTrDA+HrtsQbEEWxxfv0rWtqvESR84AOCfY/thV4bW+1SY+NDsR18j0Psbba/lZz6bzu+KAGWVwws1PQ2gwP2gx/e0+2IaeVz9Sh3VehUqnUG1PoEAGOTGTznpI8sHM7lzmKSZrh1RdJ+OmbDz5EqV3I8umBdDhnEqQJR3qruq61ffeWZgxHTynyxmzDKz3FOGZqjTLVKRoIDYsVC+I7Fw0i5iTzIvgfX4jVRgrBWAkAFb+pfWZHSeuNbWPE6kzScK4IZCgIE28JYzHrM9MAW7DZymA1OgxIUSoIO3QM3SwURtzJvRKVVSkM8Ffq/Dqm3hiI8okG3PHi5unrLuY1DwoSgMj95pkiOkYeodh4HdJUM2pVDGDy1JvvyEWtviGs7CqhqeNRbVElZHOAoJJG5A+7Envj0q1a5cxEnSOkAHUbcv98TU64EsC5IF1geE+4JFvOMQKauuBTMRyT6u4k3iQZO3THtAfrDEMp+I6yTI57RHkGA+/CjszmZQMzhNEBmQObn4Z8GhbCCQYmPebO5FmpK2tSRcAnqObL4SN9rYhovJIS2s/biY28IP448y9DUHh2F9lc2ixEyym9rD8MSQtRZFiSsQDe0fvESfcRvfDmB0ympmJvJBPrAWYtzn3xFmMu2tZ+BYBBnVuAPqgmesxFzi3n8uqssA9AoIc2vKkdAJ3J53xJIH6u6nmAFgemFiOFN+/cTyJSfeYP3Y9wHVzL0jTpD4FO0Biy7H4RAEk+Qxa4NxHK0O8fOJ3paBRTRHhgz9aDeB5e5xSp0frqxMKQC1r85gkRbpbzxocr9G1V0VzmFpsyqdGgHTzg2AMT0xthJk+0HDGEjKab3Ap6ovudM779cQDtbklDMmSUAfaVAZvyaCD6YlzH0Z1G0f3weCSJpGD0DaXWwk2EXg8rxN9HNMR32bggzNJFUyRBlqjVCfkMBOrfSCCoAUrq+rpFh1kEqfY/wxgTwCi0u1QVGLMYIHiEmItPPrGN/xLstlER3VKjuFYrqckE+hOnfyjHMaXDa7lapQU5uJQSPW87bWGD/AE/47X2ep/8AB3H/ALdT8Mciq8EphpRgj6haJtILHrceeOwdnR/wkj9h/wAMcVzOTrqWfSKmkEmF5dJmZtyn0w31BPddRp9r6YIRllYABNM6TygmIx4RwquPFRRSDq8GpGkz4gFKtzNx1OKvCeBZWtRpGotRX0hoDQVJBG1xz2uMWKv0fqxDZfMlTABFRA0kc5BWPTTfGYakq5HhjNJqupNoMn5yD95tfzxCnAuHVCQM7UMSDGkgE9ZQ9ecjbEeZ+jzM7hqLaTIHiE+pIMet8Uf/AARmg9qQkj4gywRJsQWkb8veMIG27MZHSB+k1YAF5W8mxPgicNThPD6Zg5moTePEoI9woItgFmfo6zzOroxRrAlagWB5CSp9x0xap/R1m9SkqhIJOougLEqRLAC252I/LCk/dcIZNQzVQLN/HExyI0g+o3wly/Co3rQJFzOrnNp+++Ian0d5wMCq0456qgB8tkPntHvNnP8AR5mdDS1FZIhdcK1/DqOmQZMRB5e0irjhSAGK5GobE2nmYiF+XlOLWX4vwwa+7pLK/EWpnl11A6vadsUz9H2bYaS2XC20gVXIHn/hjfoScOo/R1mripmqeiZAAJ0yCJggA/dz64EtZrt0iCKSgLvIAAA6gfljPcW7QDM0XRtbU2S9xudoAm46Hn9+jyf0d0EJ15io2rdRpCkcokMRHkbzeeUz8J4flAXNNSR9aoZF9vi8I9hgsMrlWbhHXu0IP1tR3EDe/nPW2HZgLVFgQRtII/HG37XcSoNS7nuqYY3UoAChizSI67cxOOdLlRTVarvqYG6iQd4sSb/IDDPSGeyHbGrw6tIvTMB0OxH5Ecj+WOu1dOZo/pWRIM3anMGRuBHwv5e/PHF81l1qKGUzIseoxZ7I9sKvD60qZQwHQ7EefQ9Dy9MP8GOg0+0+bUq1RaopneVJAEWuLi9tj8pIpv8ASJWJIphWMfDPiF9+ptPhgX6Y3GVzq5qiMxlGkH4qcXB5iOTeWx39Qx7X5cNFUUxUkjxJD2tzBJxmzDuuf57tItevrqByT4XCU9Q1TFyAYY7WPLriM1nDlgHAECNmCg7EeW8CD5Y36/SBlwQDSKySPhER1MC2AvavtTQzCBShW8CopGtSegggr1DW9DfCuwErL6lKl4BMsUOk2LETEb+I74dxTKMLhW0sQGCxAv8AEdpHWeW2BuSzNQ6Q7hosSyAzuPCoA1R0HT3xbqKFEsxbfT3jKGUfsaRI5eH54kdQo/rSXraXHJRAjlMjz2P88JkZwCsBy0t4tLT6gi0W36QTivmqlMwSwptF3aYtF+UgW6Yno0kVC+tQwYRqnUQZkSHH7wxJ5TqEv46TsVkKWcHUN7EN62PlcY9VFpkPpUCdk5HpqHrsMMq1CDp1VCRqKmSfPaTIvFsVchmWesSlamQAdSaWBDTbXKgREi5+e+H2FyrmWB/V0U02jxOOV9lI3nCxDW41WUkHuiRzUW9vFhYCly2bqMQpV5I2KlY5aVnwmOcHkPXBROIZhJC1KpLDaWv+7vB9MFexvE0y9RqtViF0AKLkajOttpEAKB6nB9fpOpePwsNPUgSOvpjTLA5ni2Zq6kJzJ1EwSrBdI8wYB8z7YfT4Hm3UkUKryY8Qgx1moQCLdTvzxtK/0kUzTV1pnxkQGbTY253J5wB8sCuOfSAwUdyNTatLDTEDrLG94G/PGSznGeztenSWpmKEhFVb1UbSJ2jVytsItjPU+0+ohS4ZZAEBj5ATEeg9caDtR2n76h3VUNT1iWkkhY6EWubXtyvgPSoURU0oGMIDLEkEdRMxfofbF18tTddd7Pj/AIb5d234Y4+O0umoQrJoMrDA3O1jETy3x2TgA/4cB+w2OXJwVK0zItFpG89Dh5ZOM0cd24IcKXO1j31NAUIKyrKJAuN36nph9GhnaNSDTrKCCSfiVv8ANGgHpecF+y2X7jLU6YckReTebn+vbBk9rFotoeopJ2X633Xj1xzlnwbKyVTjtVXBNYqSZjUJUwCRpBg8zPnfFmp2uzJMhyJFpEL7iRM+vPGuXtfldP6xqZExe4HrIIGBv6VwmqxPcUdR+sECzF/itPWPLG+hoGnbqt8LA6iYV9RIJ6BZHi6C+3PENftg7KCazKwkgLqv5tsD6bcsHxxLhLQxoodJsWWII5iT94w3+0uFFZXKU3mbd2JIa5MmbG/rbrhDJ1e0VZk1HMwTsCQIBBM8th1v73wytxB6hVe8dxO/egwPRDuNpYiMblc7wsED9FoiYZZpoASBEjzAt6YjocR4Yr6lytBWJs/doC3OxAk4ul2w/eVQCDmXYTc6ySBv9U8rAtf2nEi8SrGUFSobeJ5sLR8XnM2PMY2mY7WcNBP6imWJ0f4ayTExt/LFjK9oslo8NGkouIOhZPTaP44k5tls2abQa1QDYRIAJ5DV9T7pn3v0crmqrygqsQVIOh9Nujk6DsDEnc2wf4l9JWWpMBQyyb+I6R1jSukTO97jaxwYy3bujUAF6bEbPtYSRqmPK8E4LDrKZX6O81WLNWVaYJiWe8AmPChMCItHrhme+iwAErVRWC+EaSBa8Hxbe3O0Y1mf7UIpCd4oZhIgyYvBtsPPbGWz/bCmpUgmoHmWmAsEAzY33t5YNvws+2AeuabsqgyhaRrgKZ20iST5iZxZq5c1EDRDRt/PBXMcSpMWZV1d4ZY8hAMFjzMQPcYD5HN6WZSfBMyfqkm3sca3fhZgh2Q7XVeH1gymUNmQnwsOh6Ecjy9MdczHCsnxWmMzTUMxEOoOl/3WPJhJI5Gd744rmaC1BqQzi32T7V1chWDIfCbMp+Fh0b8jyxSix0xexmXLDRXqIBHgZVKSLX8KtPL4t7xOIaP0akMWGZpNLE6hTM77ErU9ri+DlSqnEMsa+UfRUIhgd1bo46jqNxfHOqebzGULBwyXhrM4mbHwwSPMDnfBYo05+i5SzM+aYseek+HqFBYwI/HALtB2Vq5QIyzmKYYaSUUhTMaSoErvAcSImYtNTh3GKmpilVTqlmenOktsARpmY5npiWlxJ6hY1QHuRLMVJItAA5DpEYtOKmc1kqdKCBsPgm+xPh1elz54kRSAutl0E3OklQJv5TO18e5gOVfu07xXnSqwNNri5EyRbbf3wOyyaFlmJAPiBgH/ACgQ1urDriS/nXGqNTd3sXJkATzgao57yAeuH5lWBVStPRTP6tqYVlKj4SpMiIMdb4qZiqHXcDTcTqvy2Ak/LCoZnSAadRkUMfCoJJ3mRvvf7sKTFKf2n9n28sLA6pxYkmQpPVkUN7jQY+eFi7GxocpwhnfUiNBYajrB1CbzqMwN4BG0RyNj+wK4LMMvck7Mkm4uCz2Ecv6PuFhwacOyWaep4aMsSPEWp7c9R1THkJ9sXV+jqppPe1kDkxYu4A6QdK/Lf2x7hYMLL9qOyycPpBjUFRmO5U2jaJZpNwNxjL5PiJ1ggVSGOmWYH2idueFhYZ6W9u88AH9wA/YbHDc5xVhVJ/WKEMSjAfn588LCw/EG+2r7LcMOdRmWtp0QQSpMkjfcQR5fdg2ewOZkN3lKsVBChwQb3i+reBeflhYWM5Jca1QzPZLMqVFWkRAnUKm0bCz/AIz0wG7t5KA6igLERflzJg2P9HCwsVER1FWD3gAXSCWuSpEzEEEg9Ije22J6XE6JQ9y5dgDC6Y53BLWA+ePcLATKNXQX+0bKQtxPU64PPph+dyxlgq69pDEeGAfENpII2nCwsNSF2CkqVSksk6lZmZiN58Nv57jD+8IuBLRAM2m1ypW/z6+uFhYgiJlJAV6jEKZG5HrANrjV5Ys0Mq7AhUcsGv41UA7RCwrb8wRhYWIa0NHsZmqlILpShefjLE+ogjptGJ6f0W0NKrUYG5nQsaj5yY26iPLCwsS1Nm+xWRpHU1Mknqz3/wAqkIPljGdu+HUaKCrlxpQGGQCykyNQk8ybj8L4WFjMv/UjXwzVGnVV1Dswk7ELBseSzHrPLE2eyciR74WFhtMifst2qq5KsHQ2sCp2YfZb8jyx3Dh2eTN0RmaEibMptcbqffmPwnCwsb4+8Y5etD6y0KhPfZakxupJVS29xMTEjrFseVeG5E3ajTMfaWY6deeFhY573jeJKQyU92KdO4nT3djPW0YBdpeE5MKKlFRRrfCuhSFb9l1EAjz3HnthYWLRjGVaumpNXLgEfC2oMI6ciVN7Eb+2LNY03YOFCfVCqsACLkC41TFzPPCwsNKgK7/VqW5akSfeBhYWFjeRz1//2Q==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t2.gstatic.com/images?q=tbn:ANd9GcTRSoSCFL9nVGcpW1PgGe2sknYtTq5VnnyrydVY1k1aD4XRfU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55689"/>
            <a:ext cx="2267868" cy="1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hMQEBQPEhEQFRQUEBAQEhQWFxEQFRAUFBgWFBYQEhYYHSYeGBkjGRUUHy8hIycpLCwsFR4xNTAqNSYrLCkBCQoKDgwOGg8PGiskHyUsKSksLCoqNSwqLCouKi8sLC4sKiosLC4sLi8pLCkpLC0sLCkqLCkqKSwsKS0pLCwsKf/AABEIALcBFAMBIgACEQEDEQH/xAAbAAACAwEBAQAAAAAAAAAAAAAABAEFBgMCB//EAFQQAAEDAQIEDw4EAggEBwAAAAEAAgMRBCEFEhMxFBUiNEFRUmFxgZGT0dLTBiMyM1NUY3N0kpSxsrMkcqHBQ8IHNUJEYoKiwxaDtPAXGGSj4eLx/8QAGwEAAgMBAQEAAAAAAAAAAAAAAAMBAgQGBwX/xABCEQABAgIECgUKBQQDAQAAAAABAAIDERITIVIEMUFRYXGRkrHRMoGhweEFBhQVIjNCU7LSFjRicvAjgqLCc8PxY//aAAwDAQACEQMRAD8A+nrxlm7pvKOldaLgyFwAGouAGZ2xcuNjOiNlVspdcuK+kSRiXrLN3TeUdK9rlJC4gjUXgjM7ZuWcwz3FvntTrVHaTGSGkNDXXOZC6BrsYEEGkkl4oaPuIIBV8HpxJ1raGa2c9irSdmWnLhUCoqa0FbzS8027lKy2C+4+eKdkzrVjgOe57e/6rGiyWLUvOMDSKpfjGkDKbJSv/BlsZFHFHbSQyOKE6q0xAtafCoyS4AC4NoTjEVxQGrTVMvIpuzLZqGPBFQQQcxBqDwELKf8ACFrxnO0ylvxsU1mrVx8Nzcpi1xSW4rQGi4gArQYDwe6z2dkLnBxZjioxyA0vc5sbccl2K1pawVJNGhVcxoFhmrBxJtCcXl0gGdwHCQP3XRYXu7/ouGFLQy0G0mLFhbFi5ISVo57sauON1mpsIhsaTJxkNqh7nAeyJra5du7b7w6V6a4G8EHgNV8l/wDL43z93MDtVrrJ3AGKwQWBszHZG05fKOjN4LnuIawPoHUeQCa7YoaENdChDovn1KjXxMoWtQsee4i1NZiR4RmaBDkw0GWgIeCAKuJDcQNbdQjEFLi4KB3CzsdIY7a5uUqXX2hpkcZC/vhZIKXE6ptHVurikg1qmXuxWpuzLYoSWA8Gus8DIXSZRzTK5z6EY5kkfIXEEm/Vp9KLZGxMBXN0oFxcBwkBRl27pvvDpWU7qv6PRbrRojLhne2R4uTyng1vrjDb2lUf+Dg87HMDtFvh4PgrmgvjSOUUSZdayuixgSAyzWvogcDeCOGtQpKzbe4qlks9ky3iJS4vDAMpG9zzJDikkDGDgM58AKvn7irWA57ba5zzG5rmVkAlOLIGNc97nEt74Rqq0D30zNCymEyZAd2Joe6QmFtELFu7grRk8jo45PvjcT8RiBrgBc3KUONfVpq0f2A2pJ27jUk7ZJVHsAxGau1xOMLwvGXbu2+8OldVij/Rv/6gc1/90Na04zJZsJix4cqmHSz2gS2rYZdu6b7w6V7WPg/o7xXNdogHFc11MnStCDTw0zhbuOkltMlqitJjMgpi98AGps7BqmODmnvL6lpFcZo2DW1WycqXYogRo7wTFh0esHgtOhYy0dxNqa0iO2vcMad5jJcxr3TGpc68tAqSSKUF5aASvTe4a0YjItGkxsxRifiC0NaAMUNMhBDiA8h1Q0tAZQKapl7sWim7Mtihe3G+u/VRRJkmTXLLN3TeUdKMs3dN5R0puC2va1rcWPUtDa6q+gpVE1ue5pbixioLa6q6ootVTB+Z2FZqyLdS6FncL9ycktp0VDaMg5ws7XlraOeIsr4Th4QOOwUN2ovzNoYD7l57Pacs+1ulYY3sLHZUkmoxHEueakAUqamgA4E1bZTpJ1IzxLRtUqQFKqArr5mzuvtrnYrZC4kkACOMk8ADV30+wl6TmWdVVeAdct4JvtvVYFsIm8tAFgBxZydIzLz0YXGDA4xHWkjpZpc1p9PsJek5lnVRp9hL0nMs6qzC9tiJBdS4Urm2VarOjd8VAw2MbA5+94LSafYS9JzLOqjT/CXpOZZ1VmEIqnaN3xUenRb797wWn0/wl6TmWdVGn2EvScyzqrMIRVO0bvij06LffveC0+n2EvScyzqo0+wl6TmWdVZhCKp2jd8UenRb797wWn0+wl6TmWdVGn2EvScyzqrMIRVO0bvij06LffveC0+n2EvScyzqo0+wl6TmWdVZhCKp2jd8UenRb797wWn0+wl6TmWdVGn2EvScyzqrMIRVO0bvij06LffveC0+n2EvScyzqo0+wltScyzqrNxwl2ZpPAKp7DDaZEUzWWEHeIxrkstIcG2W6PFOGExiwvpvkP1eCttPsJek5lnVRp/hL0nMs6qzCEyqdo3fFJ9Oi3373gtPp9hL0nMs6qNPsJek5lnVWYQiqdo3fFHp0W+/e8Fp9PsJek5lnVRp9hL0nMs6qzCEVTtG74o9Oi3373gtPp9hL0nMs6qNPsJek5lnVWYQiqdo3fFHp0W+/e8Fp9P8Jek5lnVRp9hL0nMs6qzCEVTtG74o9Oi3373gtPp9hL0nMs6qNPsJek5lnVWYQiqdo3fFHp0W+/e8Fp9PsJek5lnVRp9hL0nMs6qz1msxkcGgZzStKgb5oub4yDQih2iKKKs6N3xTDhUcMD6T5GydLwWl0+wl6TmWdVeJe6TCDAXOLwBSpMTABW4VOKs2rGwD8PafyQfdaqvaWCZljAxZyBn0qGYXFeZB78RPSzCasIu7K1keNGfcRdVCpYM3GoWig3MlDDcI+Y7aU5gHXLeCb7b1WhWeAdct4JvtvVYGnaKU33ztTeLkl3uW63cGoTEVtc1pYCaGmybuDhXDFO0UYp2in2FLhxXQzNhlk2qEKcU7RTTcFvxWvOTaHgubjywRlwqW4wD3g0q0jiQphQokU0YbSToE+CUQnNLHbqz/ABFk7RGljt1Z/iLJ2im1afV+FfKdunkk0JzSx26s/wARZO0RpY7dWf4iydoi1Hq/CvlO3TySaE5pY7dWf4iydojSx26s/wARZO0Raj1fhXynbp5JNCc0sdurP8RZO0RpY7dWf4iydoi1Hq/CvlO3TySaE5pY7dWf4iydojSx26s/xFk7RFqPV+FfKdunkkwrHDH8D2SH+ZctLHbqz/EWTtE9hXB7jkdVDdZohfNZm5sbNV943xckPBrG2Z05mA4SIbhVuyfCeSpUJzSx26s/xFk7RGljt1Z/iLJ2ifak+r8K+U7dPJJoTmljt1Z/iLJ2iNLHbqz/ABFk7RFqPV+FfKdunkk0JzSx26s/xFk7RGljt1Z/iLJ2iLUer8K+U7dPJJoTmljt1Z/iLJ2iNLHbqz/EWTtEWo9X4V8p26eSTQnNLHbqz/EWTtEaWO3Vn+IsnaItR6vwr5Tt08kmhN6WO3Vn+IsnaLlabI+N2I4UOK11xa4FrgHNcC0kEEEG5CVFwaNBE4jCBpBHFeIpS0hwzg1C8KcU7RRinaKhIpGUp2KFY2DW9p/JB91qr8U7RVhYB+HtP5IPutSI/RGtv1BOgdI6nfSUrBm41CmDNxqFoSwnMBD8S3gm+3IqYWGPyUXuM6Fc4B1y3gm+29VoSG++dqbxcnFxEFss7uDVw0DH5KL3GdCNAx+Si9xnQu6E+ZSKbs64aBj8nHxNDf1C6d0lkDWWTFdIK2Qm9zpB4+cXB9aC7MKbK9r33UeBY/Yz/wBRaFIJXa+ZRLvKMifhOXUs6Xub4QqN02v6tvPISujXAioIIOYi8FSubojXGbcdkf2X/m2j/i5aoxr2Q0mYrR2+PHTkXRC8Ryhw2a5iKXtIzg04Rw1XqvDyFTQdmUCNDPxDapQorw8hUkUpc6+8XG/YRQdmQY8IY3DahCivDyFFeHkKKDsymth3htUoUV4eQorw8hRQdmRXQ7w2qQrbugzWf2OD+ZVIPDyFWuH3a3z6yg2D/iSHsdWMsz8Eh8VlY32hlyqqQorw8hRXh5Cn0HZk+uh3htUoUV4eQorw8hRQdmRWw7w2qUKK8PIVLhTODsHMdm/aRQdmUV8KcqQ2oQorw8hQTw8hU0HZlJjQxaXDapXmSUC68k3hovJ36bA3zcvL5CTitzjwnZwzpcdrjOxX1HGG5tm8k3lx2ydlVkikXGTdvL+SG0LzivOcho2hRx4ybhyHhWmwxYGY0Vcd/wCDsR1b3vzwsOYmgG8As6tVhnwovYrD9iNE7FwPn0KGBwyCZ0s+g/yxVGgY/Jx+4zoRoGPyUXuM6F3QomV5JTdnXDQMfkovcZ0K0wXZ2NgtJaxjdRBma1v8Vu0EkrGwa3tP5IPutSI59ga2/UE+A5xcbcjvpKVgzcahTBm41CekhO4A103/AJ323pcWWLzhvuS9C74B1y3gm+29VoWWiTGdIkWNzZ3ZwU+kBBExO12fM3MU5oWLzhvNy9CNCxecN5uXoXGyQh7w05jXpU40e5f7zeqr0DePZyVmtBbTIaBMi2eSWnSF1lsIEZlbI14a9jCMV7SC4OIzi/wSvOHZogyyCSORxFkuLZGxihnnNKGN2/spqIs0NJc6mWgqKitcWalDTh/RJd0Lo6WbGa8/hRi0c0UGWnuNWmprVTCcfaBtke4Fdl5oQmDyhMZWGwE59PNVmXs/kZ+eZ2KMvZ/Iz88zsUQwRyB+KJAWxueKua4GlLiA0baRTQV621jTn2nmutqkhDmvZDJdjZRpka50jRSjWHJjFIqTeDXNdVMNtFmIBEUxBFQcsy8HZ8Skdkf5v2XKLUuLNg1e3ev1TeIkH/PvJzui3V3lZYcMNivxyLs5x0W6cvGStMvZ/Iz88zsU1MyHItlyctMd0bW5RtwAxrzk7zUnYCp1Zz6zZ6930hKVcKYBFgyn0zlNx+lL5aDyUvOt7JGWg8lLzreySihC31Y07TzTmWg8lLzreyUMlhpfFJnd/FaP7Rp/D2qJVR0n5lW+HrHelmGKwY8RynONKdE0Hkpedb2Ss8OSRd4rHIfwkNKSNFBqrj3s1KoArbug/u/scH8yzP8AeM6+Co+GKxuPLlKUy0Hkpedb2ShssNT3qTOKd9bdqRn73ffVKo2+EfILSMurvCu+GJtx485zHSm8tB5KXnW9kjLQeSl51vZJNCqmVY07TzT8T4CQMlLeQPGt2TTyaYwhkGSOY6OZxa4sqJWNqG6kXZI30AVbZvDb+dvzCaw7riX1j/mULBEYPTIYt6D8pzsRl7P5GfnmdiuFstUGKWshmx3AhpMrHBtM73DJCoG1W8kBcAEvHqg6TdCjd5gzct7uMbSbC6Y1hWwxgEFzROcnZTiAty9XWrVj7M0UEM+z/HZUnZJ7znJU5ez+Rn55nYpFyZsFnD3EOrRscj7qAnEaXUv4EqeVajDYwZZDSea65ez+Rn55nYrRW2DLTQMZqcezWJrcY42LWJgFSBfyLMY0W5l99nUWwspGibJQGuRsOKaggDJspUUv/TiSory2G4jIDwXEeecJrsGhAzHtjGTmOtVmhYvLt9yXoRoWLzhvNy9C4h0e5f7zeqveSa5jnAOBaGm8g1qabQVaBvHs5LyoMa7ohpsJ+LIJnsXvQsXnDebl6E5Z4Gts1pLZA/UwA0a9tKyg/wBobyp1aYO1rauCzfcSo7SGg0j0m5rw0KID2lxFECx2e6dKSgzcahTBm41C2LME/wBzkeNa427oyN4KseK/qkLXZslI+MkEse5hIzHFNKjkVl3K6+h9Y76XJTDeuZ/Xy/UVhDz6WW5KAP8AkVpc0eih2WkR2BeMG+Nbx/IrnDBjBziaBtN/PcumDfGt4/kV5iJxHil2oqa5rzsbK1HGmQw0wm0hMTidjGkYtKciY3Q0gxrsvBfTMcWagp/3mVd3Vx4pszdqy05J5wnYday+vs/0zJbuz8OD2d337QqQuk/X3Bdr5mUXYZSAkaGnKTnJzKswXmm9nk+bUinsF5pvZ5Pm1IpwxlerN6TupRsjgd+y5Wq4NfuXAn8p1Lv0Nf8AKuuyOB37LzPHjNc3ba4coITnYm6u8pEia0DHOzXQbLtXsqzn1mz17vpCqYZMZrXbbWu5QCrafWbPXu+kJSVhRBiQCL/+j1WKFKhC+ipUdJ+ZUqOk/Mq3w9Y70s+8Go8QpCtu6D+7+xwfzJax4NL2mV7hHGDi47qnGdnxGNF7nUv2hUVIqFcYYsEcmQayaj9CQhgkbkw8aqgx8YhrjtGg31iiRWiI3RPgs8SK0RG6J8FmkbfCPkF6liLHFjgQ5pLXA3FpFxBGwV52+EfILa0zB1d4T3mZbr7ioQhCqmrrZvDb+dvzCaw7riX1j/mUrZvDb+dvzCaw7riX1j/mUL58T87D/Y/ixVlqOooM7iGDexjQniFTxL28UaQM1KAbQ2lzlvfGN97/AHW4v866SZjwFNh9NuscVbCLYcU/pI/xn39i9OTuCvCf7PaPtuSTk7grwn+z2j7bkk4lqi9ApLZW6scR0RZH3UENhGcVJEUZoBnOcLCrfWTxti/LY/swpWE+5fqPArj/ADwa12Dwi7I8HuVGyxONACwk0oMZt69WfxcnAz6gvNgkDZGOJoAQSvVn8XJwM+oK5XkcIQ+k3HKICJzxMs4nYlVd2CykWC0zVFC+GOmyC17XV/1foqRaSx/1TP7Sz/aWTDXFrWSyvZ9QVMDaC508jXcCqKDNxqFMGbjULcsoVl3K6+h9Y76XJTDeuZ/Xy/UU33K6+h9Y76XJTDeuZ/Xy/UV88fnT+wfUVrP5MfvPALxg3xreP5FEHi5P8nzKMG+Nbx/IrzEyrHm+7E4Lyc62HGrwZ1TZf/X6AmIday+vs/0zJbuy8OD2Z337QmYdayevs/0zJbuy8OD2d337QqQum/X3Bdp5k/mv7O9y5sigEdYXvc82SUzhwoGPqygZdeM+3mG3RUSewXmm9nk+bUirsbRmJz1r1SE2iXCc9ajZHA79l6GdedkcDv2USvxWl201zuQErQ7E3V3lVhkB0QnP/o1crD4qP1bPkFflrDZGY7nDv7qYrQ/+yM9XBUdnjxWMbtMYOQAK3n1mz17vpCocaxx2kHBh+r/rclcnD5SXm29ojJw+Ul5tvaJZCF9Kic57OSZycPlJebb2ihjIqXvlzu/hsOyfSJdR0n5lT8PWO9LLTWC04jmzjQr/AAy2MMszceQMFmY5tGNIJc5xe7xgvxqg/lA2EYcZH+Hq+QfhIaUY01GqvPfBTgSNmt7DGIZmuLWkmN7aY8Rd4QANzmnPiki+8EVNbTDDoGaHc7KS0skOKwgRNcNVQyODieFo94L50zDc1pF7r/mWcrVkk5jmtM8vX/Ms1ww+yMuic58mO6zQOfqGuJOLQOd3wUJYGHjrsqqayKp1cucU723aHpLl5tlrdK90jzVzjU7A3gBsACgA2AFx2+EfILbAbQZRObvCe2GWtYCcvcdCZycPlJebb2iMnD5SXm29olkK60UTnPZyT1nZFjt1cvhN/ht2x6RGHdcSesf8ylbN4bfzt+YTWHdcS+sf8yoWBwlhsO34H8WKrd4xvq5fnGukmY8BXOXxkZ9Y3lAd/IukmY8BTYfTbrHFMje6jaj9AXpyewT4T/Z7R9tyRcncFeE/2e0fbcknEtUXoFe8KQwNEWQke8mIGXGbi4kmy1t145eErXWTxti/LY/swrArfWTxti/LY/swrPGbRgOE52HHqK47zsbRwSGJz9sY9apMG+Nj/M1TZ/FycDPqC8WCuUZi0rUUrmrvr3Z/FycDPqCcca8lgH+mB/y/QEqtJY/6pn9pZ/tLNrSWP+qZ/aWf7SxYd0WfvZxVMB6T/wBjuCooM3GoUwZuNQvoLIFYdzcmLbI3bTpHcjHn9kjb7QJJZJACA+R7wDnAcSaHlTWAdct4JvtvVaFlawekOdlotHa5Oc41DW5KTuATWDfGt4/kVyinxQRQEOpUGuxwEL1YpQ14ccwrXkIRkm+UHI5PONNYTVNoETBdjIxENGXPanYpRoaQ4jfHwClXUOpmvz1//VXd1UmNoZxzmy1PHPOrGKNuhpBjimWgvobtTLdT/vMke6GJpFmrIBSygDUuNRlp77s3/wAJcLpP19wXbeaDnjDhSlKgcUsdL9KrcF5pvZ5Pm1Ip+zujjEnfMYuicwANcLyRt8CQThjXq7LXEqNkcDv2XK1ircTduazizu/0hy67I4HfsuTdU8u2GVYN9x8M8VA33k44mnR3lZ8ZiMzuA6qDZ9nbJdirOfWbPXu+kKsVnPrNnr3fSEpUwz3sD9/+j1WKFKhC+gpUdJ+ZUqOk/Mq3w9Y70s+8Go8QpCtu6D+7+xwfzKpCtu6D+7+xwfzLNE94zr4KkT3jOtVKNvhHyCEbfCPkFpGXV3hWfjbr7ioQhCqmrrZvDb+dvzCaw7riX1j/AJlK2bw2/nb8wmsO64l9Y/5lC+fE/Ow/2P4sVXa7m424c1/E3wv9JcusuY8BUrhDc1zDnYMXhb/YPJdwtKbC6bdYVsK9lj9LTtAPEcF3cncFeE/2e0fbcknJvB0zWudjGgdFKytK0Lmlou4SknEtUW1pSi3djlGXsbKGuSsLgdiphjF44ljdDs8qPdf0LY2Vo0TZDjXiGw0FDqqRsoa7FUnCD/RdqPBcZ53vNRBo3xjsyaVVWeZjHNeA+oIOdvQos/i5OBn1BcxE3yg5HLoHNax4DqlwaBcRmIOyrleTsc74qIAD8RGMtlkOWxKq+sNrBwdaIaGolhkrsUc5jQOHUqhVpg7Wtq4LN9xIwpoc1s8jmfUEjBXFrjLK130lJQZuNQpgzcaFrSAnMAa6b/zvtvSwEG3PyR9KYwDrlvBN9t6rQstGcZ1uRvFyfSlBbZldwam6Qbc/JH0opBtz8kfSlEJtXpKVWfpCdktMYidEwSHGkjeS7FFMQPFBTbx/0XjDtka5llc6aJlbJcHCYk0mnv1DHD9UqvfdP4Fj9jP/AFFoVmMDZyXZ+Zbi/wApZvYIs1hIaAj86g9209kjQEfnUHu2nskivEk1LgKuOYZrt047A3+SqYvYnAtEy49nJM2qygOY1k8JLsYYwE1Ihdq3gsBI2qA3rtHgyNoDRaYKAUzWrlPes6r44aXk1cc5uFd4A5gNgfuSvdN/6ehMMiAJizXnKyQ4cRr3PdStNkqOKQG2y3JYMaf0vZ51B7tp7JOSxR5BsWXiBEjngkT0c0gCo73XOCLwMypKb/09C9OcTQE5hQeDw7W+qUdI7eSiNCfEfDd7Xsun8N1w705oBnnMHJaeyRoBnnMHJaeySNN/5dCKb/y6ES0jt5LTN+Z3+PNPaAZ5zByWnsl5ZYmEa4hF7s4tGwTfdHx8aTpv/LoRTfP6dCtKyUx28lQh9IGTsRu6NOhPCws85g5LT2Ss8OWRhyFZ4hSyQi8T3+FqhSM3cN6z4G+f06Fa4fbre86yg3P+K/Mszx/UZaMufNqVHl1Ntjst3ml9AM85g5LT2S8tsTKn8RDcRsWi/Ui8d74uJJ03/l0Ipvn9OhaAMdo7eSu6mSLHWH9OY6U9oBnnMHJaeyRoBnnMHJaeySNN/wCXQim/8uhRLSO3krzfmd/jzVhDY4w4HRMFzgc1p2D6tMYRs7JJXv0RE0Oe5wDm2itCag3RkXgg8ap6b/y6F6e4nOdgDM3YuGwijpHbyWZ0J5jtiydYHD4cpbyTul7POoPdtPZJe2YOYAXttEJc1pGKBaKvac7RWMCuyK/uuFN/6ehBbW6p/ToV4cmuBmMenkrYRDfFhOZ7VoN3Gnm2OMiotUBBvBxbTf8A+0p0BH51B7tp7JVjmlpLmioJq5oz13bN/bGznz5+jHgioNQlyWhtI2OcZ9W0Wf8Aif0BH51B7tp7JaWecQWizvOqEdnsLtTUYwETDUVAPKFjKrVYa8KL2Kw/YjVXtDmlpy2LhfPkuZgkJ0/j0ZjoXKkG3PyR9KKQbc/JH0pRCXV6SvJqz9ITVINufkj6U9ZnR6GtIZlPBs5OMGjNIM1DvqnVjYNb2n8kH3WpMZkmi09Jv1BOgvm42DE76SlYM3GoUwZuNQtazhO4B1y3gm+29VobvFWOAh+JbwTfbkVMLDH5KP3GdCzt987U3i5OMqls87uDUxi7xRi7xXDQMfko/cZ0I0DH5KP3GdC0JEm5+zxXY3Z7uG5eO6W2sc2yBrw8tshaQzvhBy85ocWtDQg37a8tskYzRx+4zoVg63hzGMfDA/JsMbC4S1DcZz6al4Gd7tjZUiS6Hze8pwfJmF18ScqJFgnj6xxWV1bv8A4nO6o/Ve44w24DfOcknbJN5K0mXi81svJP2qMvF5rZeSftUTXfjz38mgzLYhOofcs6oWjy8Xmtl5J+1Rl4vNbLyT9qoTPx15Ouv2D7lnELR5eLzWy8k/aoy8Xmtl5J+1Qj8deTrr9g+5ZxC0eXi81svJP2qMvF5rZeSftUI/HXk66/YPuWcQtHl4vNbLyT9qjLxea2Xkn7VCPx15Ouv2D7lnQrbug/u/scH8ycy8Xmtm5J+1VhhaaPvNbNZz+FiIqJtSNVqRSQXJD/AHjOtVPnrgDiHhr5DQMv9yxiFo8vF5rZeSftUZeLzWy8k/ap6t+OvJ11+wfcs4haPLxea2Xkn7VGXi81svJP2qEfjryddfsH3LOIWjy8Xmtl5J+1Rl4vNbLyT9qhH468nXX7B9yziFo8vF5rZeSftUZeLzWy8k/aoR+OvJ11+wfcs6ub4b8YHFcc5zh35hs8Nx31psvF5rZeSftUZeLzWy8k/aomqu8+PJrsbH7B9yzGUI8Jp4W1eOTwhyHhWpwpbI3uixZGGlksTSARUEQsBBGfOvOXi81svJaO1XnCFpy7g57GXMjja0CrWtjaGNaA6uwApyLlvOTzhwXynAZChUrHT9oAZNB7utcsVGLvFcNAx+Sj9xnQjQMfko/cZ0KFw0m5+zxXfF3irCwD8PafyQfdaqjQMfko/cZ0KzwZZ2NgtJaxrdRBWga2vfW7QSI/RGtv1BPgSpG3I7J+k6VxgzcahTBm41CekhOYB1y3gm+29VoVlgHXLeCb7b1WgLO33ztTeLk13uW63cGoU0RRMw2kNY5paCTi7q+h2b04lUhMa90nGVh4d6VQiiKKUpCEURRCEIRRFEIQhFEUQhCEURRCEIRRFEIQFY4Y/geyQ/zJKJ9M7QeGv7EJ7DP8E0/usN214VwSH+8b1rSwCpcZ5uKrUIoiiesyEIoiiEIQiiKIQhCKIohCEIoiiEIQiiKIQpAqoTFhnDHhxFQCDs1G+L865SGprQDeFf3UTtTSxohh07ZmzZavCsbBre0/kg+61V1FY2DW9p/JB91qTH6I1t+oK0DpHU76SlYM3GoUwZuNQtCWF6glfG/HZc4F1DqTnqDcbjcSuujX7iDmYOqhCW6GxxmQFZr3ASBKnRr9xBzNn6qNGv3EHM2fqqEKKmHdGxWrH3ip0a/cQczZ+qjRr9xBzNn6qhCKmHdGxFY+8VOjX7iDmbP1UaNfuIOZs/VUIRUw7o2IrH3ip0a/cQczZ+qjRr9xBzNn6qhCKmHdGxFY+8VOjX7iDmbP1UaNfuIOZs/VUIRUw7o2IrH3ip0a/cQczZ+qjRr9xBzNn6qhCKmHdGxFY+8VOjX7iDmbP1UaNfuIOZs/VUIRUw7o2IrH3ip0a/cQczZ+qvT8JSOpVsJo0NFYoDQDMBqcyEKKmHdGxFbEvHavOjX7iDmbP1UaNfuIOZs/VUIU1MO6NiKx94qdGv3EHM2fqo0a/cQczZ+qoQiph3RsRWPvFTo1+4g5mz9VGjX7iDmbP1VCEVMO6NiKx94qdGv3EHM2fqo0a/cQczZ+qoQiph3RsRWPvFTo1+4g5mz9VGjX7iDmbP1VCEVMO6NiKx94qdGv3EHM2fqo0a/cQczZ+qoQiph3RsRWPvFTo1+4g5mz9VGjX7iDmbP1VCEVMO6NiKx94qdGv3EHM2fqqH22QtcykYDqY2KyJmNQ1AJaAc4BQhFUy6NiKx94rlCw040IQmqgxL//2Q=="/>
          <p:cNvSpPr>
            <a:spLocks noChangeAspect="1" noChangeArrowheads="1"/>
          </p:cNvSpPr>
          <p:nvPr/>
        </p:nvSpPr>
        <p:spPr bwMode="auto">
          <a:xfrm>
            <a:off x="63500" y="-83978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 descr="http://www.michalkvarda.cz/photos/fotbalove-hriste-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64" y="1055688"/>
            <a:ext cx="2527672" cy="13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http://files.tjoresin.webnode.cz/200000018-abd02acdba/h%C5%99i%C5%A1t%C4%9B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5686"/>
            <a:ext cx="2376264" cy="141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http://www.tvojekoberce.cz/wp-content/gallery/chlupaty-koberec/chlupaty-koberec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2787774"/>
            <a:ext cx="1998003" cy="137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://t3.gstatic.com/images?q=tbn:ANd9GcSGA369rTEbS6KuRBCSJkqyDXHYlyqunY7-hjStWWOolrTCC-Os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787774"/>
            <a:ext cx="2239639" cy="137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válný popisek 18"/>
          <p:cNvSpPr/>
          <p:nvPr/>
        </p:nvSpPr>
        <p:spPr>
          <a:xfrm rot="5400000">
            <a:off x="7211648" y="2328648"/>
            <a:ext cx="1376783" cy="2225548"/>
          </a:xfrm>
          <a:prstGeom prst="wedgeEllipseCallout">
            <a:avLst>
              <a:gd name="adj1" fmla="val -6742"/>
              <a:gd name="adj2" fmla="val 66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" name="Picture 7" descr="C:\Users\koukalova\AppData\Local\Microsoft\Windows\Temporary Internet Files\Content.IE5\DSHG5858\MC900434411[1].wmf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66344"/>
            <a:ext cx="1149990" cy="12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01" y="3106459"/>
            <a:ext cx="20177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7373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Rovina, rovinné obrazce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rovinu.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498603"/>
            <a:ext cx="19302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0075" y="504000"/>
            <a:ext cx="2377574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6.2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již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7020272" y="3498690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-1904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46644" y="3421746"/>
            <a:ext cx="416069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Poznám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trojúhelník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obdélník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čtverec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kruh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0481" y="1236278"/>
            <a:ext cx="583685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vyznačit, narýsovat a správně označit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úsečku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přímku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2279815" y="1924165"/>
            <a:ext cx="253671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5623261" y="1940509"/>
            <a:ext cx="302433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279815" y="1798639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4821492" y="1814495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899592" y="1797664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746416" y="1923678"/>
            <a:ext cx="3131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2051720" y="196145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581229" y="192465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8366153" y="1923678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88416" y="2021411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2050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04" y="613675"/>
            <a:ext cx="1048826" cy="9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6956081" y="2253843"/>
            <a:ext cx="92044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přímka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p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121192" y="2324514"/>
            <a:ext cx="104547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sečka KL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70481" y="2493791"/>
            <a:ext cx="66505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bod A</a:t>
            </a:r>
          </a:p>
        </p:txBody>
      </p:sp>
      <p:sp>
        <p:nvSpPr>
          <p:cNvPr id="3" name="Rovnoramenný trojúhelník 2"/>
          <p:cNvSpPr/>
          <p:nvPr/>
        </p:nvSpPr>
        <p:spPr>
          <a:xfrm>
            <a:off x="1071787" y="3999822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915816" y="3999822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777173" y="4021910"/>
            <a:ext cx="1692176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7196784" y="3999822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2087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6.3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2730" y="1203598"/>
            <a:ext cx="651332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Rovinu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si můžeš představit jako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rovnou plochu rozšířenou na všechny strany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ez omezení. </a:t>
            </a: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15" y="649198"/>
            <a:ext cx="1050032" cy="13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901024" y="4088566"/>
            <a:ext cx="33643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obrázku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model roviny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 které jsou vyznačeny body A, B, C.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Říkáme, že body A, B, C leží v rovině.                                                          </a:t>
            </a:r>
          </a:p>
        </p:txBody>
      </p:sp>
      <p:sp>
        <p:nvSpPr>
          <p:cNvPr id="16" name="Oválný popisek 15"/>
          <p:cNvSpPr/>
          <p:nvPr/>
        </p:nvSpPr>
        <p:spPr>
          <a:xfrm rot="5400000">
            <a:off x="1739194" y="1595486"/>
            <a:ext cx="1137420" cy="1808512"/>
          </a:xfrm>
          <a:prstGeom prst="wedgeEllipseCallout">
            <a:avLst>
              <a:gd name="adj1" fmla="val 20055"/>
              <a:gd name="adj2" fmla="val 77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7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2528"/>
            <a:ext cx="868501" cy="10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23" y="2164779"/>
            <a:ext cx="16589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 descr="C:\Users\koukalova\AppData\Local\Microsoft\Windows\Temporary Internet Files\Content.IE5\TLMJOQNB\MC900440424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93" y="2041630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20" name="Oválný popisek 19"/>
          <p:cNvSpPr/>
          <p:nvPr/>
        </p:nvSpPr>
        <p:spPr>
          <a:xfrm rot="5400000">
            <a:off x="6132817" y="1252034"/>
            <a:ext cx="1608277" cy="3433767"/>
          </a:xfrm>
          <a:prstGeom prst="wedgeEllipseCallout">
            <a:avLst>
              <a:gd name="adj1" fmla="val -43361"/>
              <a:gd name="adj2" fmla="val 68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80" y="2529387"/>
            <a:ext cx="2925551" cy="107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Obrázek 21" descr="U:\UČITELÉ\Průšová\skeny k dum\obrázek0000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t="61817" r="18347" b="23543"/>
          <a:stretch/>
        </p:blipFill>
        <p:spPr bwMode="auto">
          <a:xfrm rot="10800000">
            <a:off x="697364" y="3435844"/>
            <a:ext cx="3716823" cy="1368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92607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511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86" y="1009059"/>
            <a:ext cx="423814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Pojmenuj všechny útvary, které vidíš na obrázku.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Vymodeluj je na lavici.</a:t>
            </a: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49393"/>
            <a:ext cx="1194048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 descr="U:\UČITELÉ\Průšová\skeny k dum\obrázek0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9" t="38505" r="21788" b="41825"/>
          <a:stretch/>
        </p:blipFill>
        <p:spPr bwMode="auto">
          <a:xfrm rot="10800000">
            <a:off x="428586" y="1851670"/>
            <a:ext cx="4143414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868144" y="1863818"/>
            <a:ext cx="140294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!!!Pamatuj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249918" y="2455027"/>
            <a:ext cx="336678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přímka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polopřímka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úsečka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leží v  rovině.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249918" y="3363838"/>
            <a:ext cx="357078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Částí roviny jsou i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trojúhelník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čtverec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obdélník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051720" y="4527553"/>
            <a:ext cx="427501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Útvary ležící v rovině nazýváme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rovinné útvary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681457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203598"/>
            <a:ext cx="692785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Který z následujících geometrických útvarů nepatří mezi rovinné útvary.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   (Pozor, nezapomeň, že tělesa jsou prostorové útvary.)</a:t>
            </a:r>
          </a:p>
        </p:txBody>
      </p:sp>
      <p:pic>
        <p:nvPicPr>
          <p:cNvPr id="3074" name="Picture 2" descr="http://t3.gstatic.com/images?q=tbn:ANd9GcRmqocGFKjZmjQVZIUP_kQgrWtnk_dySGmaTCZmvznIEr8IX6rP7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15" y="953288"/>
            <a:ext cx="1373111" cy="13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3528" y="3111810"/>
            <a:ext cx="1192429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763688" y="3111037"/>
            <a:ext cx="1440160" cy="100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27584" y="1923678"/>
            <a:ext cx="646824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Kruh, bod, polopřímka, koule, kvádr, úsečka, krychle, kružnice, přímka?….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9765" y="2571750"/>
            <a:ext cx="482375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Přiřaď správné dvojice a popiš, co v obrázcích chybí.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521646" y="3122575"/>
            <a:ext cx="1554409" cy="100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400091" y="3132819"/>
            <a:ext cx="1520111" cy="100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251387" y="3122573"/>
            <a:ext cx="1589284" cy="100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29765" y="4539567"/>
            <a:ext cx="11943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úsečka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1886583" y="4543868"/>
            <a:ext cx="11943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přímka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3701665" y="4533968"/>
            <a:ext cx="11943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bod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5562961" y="4522679"/>
            <a:ext cx="11943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kruh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7502342" y="4533968"/>
            <a:ext cx="11943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čtverec</a:t>
            </a:r>
            <a:endParaRPr lang="cs-CZ" dirty="0"/>
          </a:p>
        </p:txBody>
      </p:sp>
      <p:cxnSp>
        <p:nvCxnSpPr>
          <p:cNvPr id="20" name="Přímá spojnice 19"/>
          <p:cNvCxnSpPr/>
          <p:nvPr/>
        </p:nvCxnSpPr>
        <p:spPr>
          <a:xfrm>
            <a:off x="850750" y="3565363"/>
            <a:ext cx="0" cy="143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774550" y="36370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5605203" y="3693154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6757331" y="3621517"/>
            <a:ext cx="0" cy="143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605203" y="3630643"/>
            <a:ext cx="0" cy="143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7388118" y="3693154"/>
            <a:ext cx="13158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3881192" y="3226468"/>
            <a:ext cx="8253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3881192" y="3226468"/>
            <a:ext cx="0" cy="7854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706501" y="3226468"/>
            <a:ext cx="0" cy="7854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3881192" y="4011910"/>
            <a:ext cx="8353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ál 35"/>
          <p:cNvSpPr/>
          <p:nvPr/>
        </p:nvSpPr>
        <p:spPr>
          <a:xfrm>
            <a:off x="2136625" y="3298476"/>
            <a:ext cx="694286" cy="713434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90267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12124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829" y="1362425"/>
            <a:ext cx="52950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Zkus vyhledat názvy co nejvíce rovinných obrazců.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Pokus se některé z nich narýsovat na čtverečkovaný papír.</a:t>
            </a: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15566"/>
            <a:ext cx="1703714" cy="12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95829" y="2211710"/>
            <a:ext cx="518122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  Co všechno ve tvé třídě může zobrazovat model roviny?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92971" y="2859782"/>
            <a:ext cx="56284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Zjisti od starších kamarádů nebo od rodičů, jak se říká rovině,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kde kulička nestojí  na jednom místě, ale sjíždí po ní dolů.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55007" y="3723878"/>
            <a:ext cx="565090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Které slovo nepatří mezi ostatní?  Zdůvodni proč.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a) čtverec, přímka, polopřímka, obdélník, bod, krychle, úsečka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b) krychle, polopřímka, kvádr, koule, válec</a:t>
            </a:r>
          </a:p>
          <a:p>
            <a:pPr marL="342900" indent="-342900">
              <a:buAutoNum type="arabicPeriod" startAt="4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data:image/jpeg;base64,/9j/4AAQSkZJRgABAQAAAQABAAD/2wCEAAkGBhQSERQUEBQWFBUUFBUWFRQVFBUVFRQVFhUVFRUUFBcXHCYeFxkjGRUVHy8gIycpLCwsFh4xNTAqNSYrLCkBCQoKDgwOGA8PGikcHBw1KSkpKSkpKSkpKSkpKSkpKSkpKSkpKSwpKSwpKSkpLCkpLCwsKSksKSkpKSkpKSkpKf/AABEIAJAAwAMBIgACEQEDEQH/xAAbAAACAgMBAAAAAAAAAAAAAAACAwEEAAUHBv/EADYQAAEDAgQFAwMCBQQDAAAAAAEAAhEDIQQSMUEFUWFxgQYikRMyobHwQlLB4fEHFGLRFSNy/8QAGQEAAwEBAQAAAAAAAAAAAAAAAAECAwQF/8QAIREAAgICAgIDAQAAAAAAAAAAAAECERIhAzFBYRMyUSL/2gAMAwEAAhEDEQA/APYlyJpVcPTGFVRNlqQhzIA5QXKShzXSUFRLzclEpoTMKW5qcFDmp2IqwVgKe6mlOYgCJTGu6pJWNKALZq2SKlO6jOmNcmmJld1FS1kI6r0sVVdNkDGqWmEj6iZmQ0CkNc9C26CVLXKaKGQgdTTApLUJjqyjUBlZTJVxzELaKrJEOLCYwBESkNqo8yzNBgcjYFXDkxrkqAZU1slymSgIQBgKYxySVjXJgWQhcEAeszKdhoB9NKLE8KKjVQFeEQROalOdzTQmMcJQFl1pcd6ww1JxaX5nA3DBMRqJNiQtngOL0qwBo1A8Hw4aSHN2ITzSY3xuraHOpqMl05BUYnlZnRiwJZcizqqBMa1yLOqodKn6iTiPIsgrDVASGvREApUFiieSMOVajiQYkFpIBg63EpwKgaDzomuSpWIKLQejDlUFRMbUQA9yDKsD0bUAAoDk4pBN0xNUNCh6FjlLypGgXOXjvXGIqfVw9Km4s+oSC5oLnA56cAAEHUBeuqFeIw+MbiuIX+2nnykTTMgZZ1kG6Ut6RcNOzSetuHUGwaBh7Ya5rQIeRq5wB9ruyD/Str3YtzgTkbTOccyTDB3kH4XoMTwvDYYvIqBxc2Q15+o7UgixBIcYmTsVreF8SdhWzTawPf76wAAb9stptEgtaARvrKwzUPsdXxvlWjpKkOWu4RxduIpB7ecEbtcNR23V2V0J2rRxNU6YeULK1OeSEFSH3VWAlzYKzJKsPEhLCpSIaEtF06ETWKHhF2CRQova1vQCOZKP68gRv8gdV4+h6nsZ1JIFtOw3W/wGIkFxMad9BHZZKSfRs4tGzc9SxJzQJNo8qKVT5P4VEFgog5LBREoAa16axyrhMa5ADy9C4SsAWIQGNCJwWBE4IAS5vJcn9XYMU8WW5BORpBBJknMQ6TeTN+y66V5v1b6Zo1Wmu7M2rTYACHWgHRzY/wCSy5OjbhklNWeNxeFFAUw4WY1r3xuIvM63OnROr8Lp4j3UagpVSJNMkllQQSczhP0zEcwtR6gx3uLZBtkJPSAf0Wnw3FqlO1yybRZZ8P1qR08+pXE9x/pviXMrYihUkENa7I7UOa6Cdb2cPhe/lcj9FcWaeIte8kZ2GmCR/FAAn4XV8/7/AAV0JaOGTd2/IZKwOQZliYmPD1BKWHLGvQCGgoXlTmUhyaFRxenVg2/XT+6vYbjDm3nQWvb/AOoWtLT9pEc45bX3QNMAcvm4Oi89ejrfs93gPUReQ11iSQDc/wCF6GnUED9+Vy2hii1wIJBF7Lc0PUj9SSTbW4i1lrDlrUjJwvo999WyJj7fv97LTcP4kyoJB01vdbBlTPvAnnGmy6U7MqZdYU5oVam2JjQ+U9rkwHNRJQcpLja03v25pAHKIvQKEgDBWs9R4rJh6hImQABrJJBCul8XJhajivE2irSbqGl1Q8iQAGj8pSpKi4Jt2cl4mSXTpJM3VXCksl4sBOoB20A6rZ8ew/8A7zkb7XuJa0XiTcCeRWpxLXRBBF+VyeizSWOJ1y7chGExLmVGvZ7XNcHN6EGQu6cJxv16FOqBGdgJA2Ojh4IXCGUTddg/00qE4EB38NWoO32uj5cVotOjkltWehWZk1wSnMVmZmZZmQlYgQwOTGvSEYQUcdJaYEEyZOu/TkEq21he377IadUScrrjQaQI5nuspu7cpn+q4EjqbsPOd7WjlAWMflGk8iDp1SRUmZv3GvZHSZfU8oiyKJRfw2NywWzOuv6rb4b1I8H889F5ipANxM63mO6Om+4JdaJ0679E1a2mOWzoOD9QguEk7jXUkyTHNb+lXkDmdtNNYXK/9y7NIdfWeoPJbXCeqns1h1rEjTaOy2hy+GZOF9HRWVxb/vUpjYJnxK83w/jLHRLh7Z1EXIkxOwv8LeUsSIGW8gkRe2s/kLbJEVRbBUZkg4saDXYeJQYiplaY1Itfc9ESmoqxpW6Ndx7igpMe90uDZgCNjBMbxdeF4hxV49zLtDQcxsRmuDlmy9Fxn3U3/Un76jRaRrbymek/SjI/3Fdoe58Gmw3axoAAJB1cfxC5If23Z0yXxo59iMbUqG0usRABOusQswnBapqMDmOphzozFrgIEE5Z3iV29lMNENAA6DKPgLUeqqGaiDu10gnYkZbrdxxTaM1yNnLK/D203lsk63cdwbAjsuqekqOTB0ZEEtLjtdxJn4AXL+JHM/WDN7b8l17CUstNjdmsaPgJwMpDyVmWUMJgWpIlzEBCsOCWWoChUqWuUlqjKgDjf/i8rjF/5nCwvb4QVGwDENkQG3jQA38K39aLdhMCCI17qaeIm8/i5K8/KR1uP4a91Yi8AiII62TKF/44P4N/0Vt2Gn3DTt82SBbXWZA7ddlWaeiaaJqSZ5GRbURqCO26ChZpaDeQQTItyhHTjUjpv47lHTAs4i1x08pZLoZDrfmLchEj5RUGQbEXO4RPpkjn+Pn8JWa+o2BkbwjIZZzEG3k9Tstpw/1K9h/m2AOwG0LTOedDET0BPI91FJu7df3c80k2ticUz2mA9RBzuV9yTqZK2Z4t7m6wCIBOx0trOp+FzptRxi28yD31GyvYDirmc+viNCfCcptqmCSi7N/xrGN+nVDf4qkzfQgGw2Nl7LDUg1jQNAAB4AH/AEuY4/HCo9pbbO5gcI6+63KCulsxDXAZTI28St+BUieeV0WA5a/jdMOovBMCxJ5AHXwrOeYUVqQe17XaOBB8iFs1aowT2cp4thTTq+6CRfpUZoI/5BdS4ZxFlZgfSMtMdCOhlc3fTDZpVxnE+0kwWEgyJG0/orfo3i4oVzSf9tWA0zYHafMLLjmumazjo6QszKMyxbmKJzIS5SoIQABKxQ5vJCDdAHFzidSNbf5QUDYzcX3jX+6q3A5jnp/lHRqkWdfTTkVyY+Ub2bGkSA65ymYMwdNAVmFZH3E3iA7SI0B3S6eJNjqGmIPIcuqc3GzIaPEgzytF1lJM0TQ6pgwBmJNtRGpmLcwCowlE87QddL7kIW4uTDQBsQbnnCtPeNRIJsAbTzMjTss2pRDRVpV7QCLyNNhrr2TvrNI0FoOgt43UVagcftaYDddDcCBfqkvpj7hBGh3iDEHlfdVpodh1ocdNbxbx2UPpwIH3AADbuBG99VDKcG1xJHM9r9E99fMIgk3vtOlvCXoCg+o6mfdcdIFtxpqmUsS1xtLb/aevWU8hthF77SB/dVzhbEt15lWmvJLH02ZjrEG3XfxcLcYTilSl/FYne/wtDczE256+eW6J1YxBOw/dkK07TC0z3XD/AFU0k/UEfyxutrh+LNqkAEHUmCPErmlCqW+10EmIkmwJTsNiH0zmB5WA7TPMLePM12ZyirtGz9X4bLVeQLPh7RB6j9Z+V5puJLyA4gZdxaRP9l6DEcTFVpL9g4a3ynl5Wjx2BP3NAIk2A0A5xcFRksmavpHUvTPExXw9N0y4ANfzBFrjYmAfK2ma1lyf0r6iGFeXPnIYDhBJI7dOfRdSpV2uALTLSA5rhoQdCuuL0c0lvQ8FEAgmyNhTJJyQlmndOchQBwUtbGl5kQdOShtA3vPnqn4UxMwZIubW5TzlNIDjEBonbuuTLHs6KTK4Gkb+R1UioAZ76coiOyu1KPtAFhJy3jcWjyq3+0OYm4aNG8/KlO9sHGuhdOqQfkHpumfUPmBrNsup+ENRl27kguPzEIGUjuDGnkqqRO0Wm4m4JvrsNZv+U4GZ2uSDAFjE35E7LV4hpdESGgG8b2J/JTS4iNrTOvWEnD8GpG9GE+2ZEwADE3uD5nwEvEMy21F9IB5EghVaPESQJ1vMk2236JwxE5csQ2JtaRcTzWDg0zTQt1MSTqYgAneEyk+dR7b3JiwOYz/RTiKskwBY9NbEj4Kk05mTaJje2kcgmna2MmrXB9rYgR7Y5WlxNiVTuHWMxPW6bUok3pCbAXEkdwq2WNf63jWwVJEMn63uuJ0i/Lf8pjKhg3GtxuJ3KrmpJsDa3Xt00RVK+UiwNtQJgnaQqrISZcHuMXtHkcyjiAW/wn4i9yBqkU6odYWuM3O2gCh1aYsRoIv05IqigP8AxjSWmbA3HTv4XQfTuKp06LabD9oEgk6uvA6LwbK3Te3YSn0cYWuBbYiDz/XZXGbi9kSjZ1SnVJAhOFTkvEcP9XFsZhv7oNzbRbrh3H21BM5fabdzqAuiM0+jBxZ6H6iAnRVsNiQWggzInxEyUxtSTZWB/9k="/>
          <p:cNvSpPr>
            <a:spLocks noChangeAspect="1" noChangeArrowheads="1"/>
          </p:cNvSpPr>
          <p:nvPr/>
        </p:nvSpPr>
        <p:spPr bwMode="auto">
          <a:xfrm>
            <a:off x="63500" y="-665163"/>
            <a:ext cx="18288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filmovetriky.wz.cz/images/triky/NaklonenaRovina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39" y="3010644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059" y="504000"/>
            <a:ext cx="144783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6.7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630168" y="2919628"/>
            <a:ext cx="121539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straight line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984793" y="1941956"/>
            <a:ext cx="81945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přímka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5586483" y="2261946"/>
            <a:ext cx="3024336" cy="6120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8227957" y="2150043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14" name="Přímá spojnice 13"/>
          <p:cNvCxnSpPr/>
          <p:nvPr/>
        </p:nvCxnSpPr>
        <p:spPr>
          <a:xfrm>
            <a:off x="5292080" y="3867895"/>
            <a:ext cx="30243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8316416" y="3703809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280640" y="3731989"/>
            <a:ext cx="0" cy="252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559749" y="4479984"/>
            <a:ext cx="79541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úsečka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123192" y="4536824"/>
            <a:ext cx="13276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line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segment 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8119617" y="382775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73726" y="3489203"/>
            <a:ext cx="108876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trojúhelník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969434" y="4555839"/>
            <a:ext cx="81464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triangle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85453" y="1308012"/>
            <a:ext cx="71045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rovina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5165705" y="402029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61" y="820512"/>
            <a:ext cx="1545477" cy="8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37" y="691183"/>
            <a:ext cx="717284" cy="80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Obrázek 59" descr="U:\UČITELÉ\Průšová\skeny k dum\obrázek0000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t="61817" r="18347" b="23543"/>
          <a:stretch/>
        </p:blipFill>
        <p:spPr bwMode="auto">
          <a:xfrm rot="10800000">
            <a:off x="754438" y="1828472"/>
            <a:ext cx="2290457" cy="1091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ovéPole 60"/>
          <p:cNvSpPr txBox="1"/>
          <p:nvPr/>
        </p:nvSpPr>
        <p:spPr>
          <a:xfrm>
            <a:off x="2287837" y="1306197"/>
            <a:ext cx="68159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plane 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vnoramenný trojúhelník 61"/>
          <p:cNvSpPr/>
          <p:nvPr/>
        </p:nvSpPr>
        <p:spPr>
          <a:xfrm>
            <a:off x="1514343" y="3771732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60035"/>
              </p:ext>
            </p:extLst>
          </p:nvPr>
        </p:nvGraphicFramePr>
        <p:xfrm>
          <a:off x="183540" y="1044001"/>
          <a:ext cx="7185180" cy="39639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2165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Mezi rovinné útvary nepatří: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bod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čtverec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koule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kruh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Mezi rovinné útvary patří: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a) přímka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b) koule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c) kužel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d)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krychle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Model roviny si můžeme představit jako: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obrys automobilu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obrys míče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strop v místnosti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model letadla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Model roviny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nepředstavuje:</a:t>
                      </a: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list papíru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koberec na podlaze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deska lavice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globus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55801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BLAŽKOVÁ,R., VAŇUROVÁ,M., Matematika pro 3.ročník základních škol 2.díl 3.vyd. Všeň: Alter, 2008. 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978-80-7245-106-7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databáze Klipart   </a:t>
            </a:r>
          </a:p>
          <a:p>
            <a:r>
              <a:rPr lang="cs-CZ" sz="1400" dirty="0" smtClean="0"/>
              <a:t>   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8893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3501</TotalTime>
  <Words>811</Words>
  <Application>Microsoft Office PowerPoint</Application>
  <PresentationFormat>Předvádění na obrazovce (16:9)</PresentationFormat>
  <Paragraphs>137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6.1 Rovina</vt:lpstr>
      <vt:lpstr>6.2 Co již víme?</vt:lpstr>
      <vt:lpstr>6.3  Jaké si řekneme nové termíny a názvy?</vt:lpstr>
      <vt:lpstr>6.4 Co si řekneme nového?</vt:lpstr>
      <vt:lpstr>6.5 Procvičení a příklady</vt:lpstr>
      <vt:lpstr>6.6 Něco navíc pro šikovné</vt:lpstr>
      <vt:lpstr>6.7 CLIL</vt:lpstr>
      <vt:lpstr>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303</cp:revision>
  <dcterms:created xsi:type="dcterms:W3CDTF">2010-10-18T18:21:56Z</dcterms:created>
  <dcterms:modified xsi:type="dcterms:W3CDTF">2012-10-07T18:06:42Z</dcterms:modified>
</cp:coreProperties>
</file>