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70" r:id="rId8"/>
    <p:sldId id="271" r:id="rId9"/>
    <p:sldId id="272" r:id="rId10"/>
    <p:sldId id="269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0066"/>
    <a:srgbClr val="00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0" autoAdjust="0"/>
  </p:normalViewPr>
  <p:slideViewPr>
    <p:cSldViewPr>
      <p:cViewPr>
        <p:scale>
          <a:sx n="84" d="100"/>
          <a:sy n="84" d="100"/>
        </p:scale>
        <p:origin x="-882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images.google.com/imgres?q=metr&amp;hl=cs&amp;biw=1366&amp;bih=673&amp;tbm=isch&amp;tbnid=Af82iOxnwMca1M:&amp;imgrefurl=http://www.durovic.cz/durovic.htm&amp;docid=KkJ4-99E9nd6iM&amp;imgurl=http://www.durovic.cz/i/durovic/metr.png&amp;w=552&amp;h=327&amp;ei=izcmUOaJLc3WsgbG_4CICg&amp;zoom=1&amp;iact=hc&amp;vpx=828&amp;vpy=385&amp;dur=699&amp;hovh=173&amp;hovw=292&amp;tx=203&amp;ty=101&amp;sig=118092925907564384504&amp;page=2&amp;tbnh=134&amp;tbnw=226&amp;start=18&amp;ndsp=25&amp;ved=1t:429,r:4,s:18,i:168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jpeg"/><Relationship Id="rId11" Type="http://schemas.openxmlformats.org/officeDocument/2006/relationships/hyperlink" Target="http://images.google.com/imgres?q=metr&amp;hl=cs&amp;biw=1366&amp;bih=673&amp;tbm=isch&amp;tbnid=vr4d-XLgb56_OM:&amp;imgrefurl=http://www.quido.cz/mereni/metr.htm&amp;docid=evFbeZ7FdWzLIM&amp;imgurl=http://www.quido.cz/mereni/metrC.jpg&amp;w=326&amp;h=246&amp;ei=izcmUOaJLc3WsgbG_4CICg&amp;zoom=1&amp;iact=hc&amp;vpx=623&amp;vpy=172&amp;dur=2488&amp;hovh=195&amp;hovw=259&amp;tx=165&amp;ty=91&amp;sig=118092925907564384504&amp;page=2&amp;tbnh=146&amp;tbnw=193&amp;start=18&amp;ndsp=25&amp;ved=1t:429,r:3,s:18,i:165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9.jpeg"/><Relationship Id="rId10" Type="http://schemas.openxmlformats.org/officeDocument/2006/relationships/image" Target="../media/image6.jpeg"/><Relationship Id="rId4" Type="http://schemas.openxmlformats.org/officeDocument/2006/relationships/image" Target="../media/image1.png"/><Relationship Id="rId9" Type="http://schemas.openxmlformats.org/officeDocument/2006/relationships/hyperlink" Target="http://images.google.com/imgres?q=vyk%C5%99i%C4%8Dn%C3%ADk+otazn%C3%ADk&amp;start=325&amp;hl=cs&amp;biw=1366&amp;bih=673&amp;tbm=isch&amp;tbnid=fEXYahG-AS-1vM:&amp;imgrefurl=http://mladez.astro.cz/?cat=8&amp;paged=5&amp;docid=VYC2qAOVETTwiM&amp;imgurl=http://mladez.astro.cz/wp-content/uploads/2011/02/otazn%C3%ADk7.jpg&amp;w=110&amp;h=111&amp;ei=ODwkULSKOo2LswaSsoHYDw&amp;zoom=1&amp;iact=hc&amp;vpx=662&amp;vpy=203&amp;dur=54&amp;hovh=88&amp;hovw=88&amp;tx=108&amp;ty=54&amp;sig=118092925907564384504&amp;page=14&amp;tbnh=88&amp;tbnw=88&amp;ndsp=27&amp;ved=1t:429,r:10,s:325,i:200" TargetMode="External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hyperlink" Target="http://images.google.com/imgres?q=vyk%C5%99i%C4%8Dn%C3%ADk&amp;start=525&amp;hl=cs&amp;biw=1366&amp;bih=673&amp;tbm=isch&amp;tbnid=gS_c5L3_xackkM:&amp;imgrefurl=http://www.vectorstock.com/royalty-free-vector/exclamation-mark-cartoon-character-vector-808214&amp;docid=kegbr3o8jfJ8iM&amp;imgurl=http://www.vectorstock.com/i/composite/82,14/exclamation-mark-cartoon-character-vector-808214.jpg&amp;w=380&amp;h=400&amp;ei=wjskUOSvJ8iOswaBj4CwBQ&amp;zoom=1&amp;iact=hc&amp;vpx=179&amp;vpy=288&amp;dur=194&amp;hovh=230&amp;hovw=219&amp;tx=130&amp;ty=115&amp;sig=118092925907564384504&amp;page=20&amp;tbnh=145&amp;tbnw=140&amp;ndsp=29&amp;ved=1t:429,r:15,s:525,i:13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://images.google.com/imgres?q=prav%C3%ADtko&amp;hl=cs&amp;biw=1366&amp;bih=673&amp;tbm=isch&amp;tbnid=ggUO8Fc9UKWKbM:&amp;imgrefurl=http://www.atti.sk/obchod/kancelarske-potreby/pisacie-a-kresliace-potreby/pravitka-uhlomery/pravitko-s-ryskov&amp;docid=9r40Dmt1Vwv_zM&amp;imgurl=http://www.atti.sk/images_l/s_ryskou.jpg&amp;w=639&amp;h=600&amp;ei=FjMkUPvVA4v0sgax8ICgCA&amp;zoom=1&amp;iact=hc&amp;vpx=173&amp;vpy=327&amp;dur=701&amp;hovh=218&amp;hovw=232&amp;tx=104&amp;ty=113&amp;sig=118092925907564384504&amp;page=2&amp;tbnh=145&amp;tbnw=141&amp;start=19&amp;ndsp=24&amp;ved=1t:429,r:6,s:19,i:151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jpe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image" Target="../media/image6.jpeg"/><Relationship Id="rId10" Type="http://schemas.openxmlformats.org/officeDocument/2006/relationships/image" Target="../media/image24.png"/><Relationship Id="rId4" Type="http://schemas.openxmlformats.org/officeDocument/2006/relationships/hyperlink" Target="http://images.google.com/imgres?q=vyk%C5%99i%C4%8Dn%C3%ADk+otazn%C3%ADk&amp;start=325&amp;hl=cs&amp;biw=1366&amp;bih=673&amp;tbm=isch&amp;tbnid=fEXYahG-AS-1vM:&amp;imgrefurl=http://mladez.astro.cz/?cat=8&amp;paged=5&amp;docid=VYC2qAOVETTwiM&amp;imgurl=http://mladez.astro.cz/wp-content/uploads/2011/02/otazn%C3%ADk7.jpg&amp;w=110&amp;h=111&amp;ei=ODwkULSKOo2LswaSsoHYDw&amp;zoom=1&amp;iact=hc&amp;vpx=662&amp;vpy=203&amp;dur=54&amp;hovh=88&amp;hovw=88&amp;tx=108&amp;ty=54&amp;sig=118092925907564384504&amp;page=14&amp;tbnh=88&amp;tbnw=88&amp;ndsp=27&amp;ved=1t:429,r:10,s:325,i:200" TargetMode="Externa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hyperlink" Target="http://images.google.com/imgres?q=kliparty+zdarma&amp;num=10&amp;hl=cs&amp;biw=1366&amp;bih=673&amp;tbm=isch&amp;tbnid=7n0bthxXdLicJM:&amp;imgrefurl=http://fotky-foto.cz/fotobanka/vektorove-kliparty-ilustrace-emotikony-smajlika(10000051)/&amp;docid=iFZULCZYIDDbEM&amp;imgurl=http://wl.static.fotolia.com/jpg/00/10/00/00/400_F_10000051_0Mb47QJGF1i7stGAJZiZSoXmWjZNNMmE.jpg&amp;w=380&amp;h=400&amp;ei=uC0kUKqqJdDssgaD34G4BQ&amp;zoom=1&amp;iact=hc&amp;vpx=373&amp;vpy=161&amp;dur=100&amp;hovh=230&amp;hovw=219&amp;tx=123&amp;ty=123&amp;sig=118092925907564384504&amp;page=3&amp;tbnh=145&amp;tbnw=138&amp;start=43&amp;ndsp=25&amp;ved=1t:429,r:8,s:43,i:237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7794" y="483518"/>
            <a:ext cx="5402440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5.1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Měření na centimetry a milimetry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5171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517121"/>
            <a:ext cx="3061970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4" descr="data:image/jpeg;base64,/9j/4AAQSkZJRgABAQAAAQABAAD/2wCEAAkGBhQSEBUUEhMWFRUVGBgYFxgXGBcYGRgZGhoYFxoXGhcbGyYfHxomGRcXIC8iIycqLCwsGB4xNTAqNSYrLCkBCQoKDgwOGg8PGiwkHyQsLCwsLywsLCwsLCwsKSwsLCwpLCwsLCwsKSwsLCwsKS0sLCwsLCwsLCwsLCwsLCwsLP/AABEIALgBEwMBIgACEQEDEQH/xAAcAAACAgMBAQAAAAAAAAAAAAAEBQMGAAECBwj/xABCEAACAQIEAwYDBQYFAwQDAAABAhEDIQAEEjEFQVEGEyJhcYEykaEHQrHB8BQjUmLR4RVygpLxFjOyJFOi0kNEg//EABoBAAMBAQEBAAAAAAAAAAAAAAECAwAEBQb/xAAuEQACAgICAQQBAwIHAQAAAAAAAQIRAxIhMQQTIkFRMmGBoXHhFBUjQpHw8QX/2gAMAwEAAhEDEQA/APFhVIFiQb7Wiel+d8ZTpY1OD6GQdqZdVJClAYG5Y6QB5zyEm+FbCQtXNgeX6OJsvTXdz4ZjeDsbgwdjBNjuJ3wZw6iacPJLXAURKmYIaefxWAPtjg5kAAxMFi4JbSxiykRIaQxN7g8oOJ38IAMadzPKZER9B8utsdd3F7iAeU7A8vKxn+2OKTrpbV4W3VhfYGVjzte0Rz2xvL5oBYuG5G1xIGkzsN9t7YajG/2awOktfxQDAjTaee4npOIDQOp1O/S5JIuYIttJ3wac0O8IFl+IHSSZVLCzSAzBdvInaMDrlwDqJKxPQmQDHMAyYB9Sb7YKMRMPD7fjefrHtjnvvEWMzMiwF5m4FgN7DyxPm6YDnTEDYHoOVx9DiBgL8tvn/TBRg/IsDQqGV8Ok3PigEDwr0IaCb3PKTjilmyFYENpkbMQoMWO0aonzgRgDuzN/x/DDTNU0FMFasiVlQd3uZi0AK0T4rgjnhHSf9QnYemCu0wJgQAegHPoT1PtgBm/zT0G1x677csdAxvPrB/QGNht7SbkGekyI9wR6YKQlUMArOsh7vNuoHxXO2zGD54G/Y2HxDw30mRcXAg+u/ljilWstzI1bWgCTInnuffEjVyoImVKkRG0Xi24/rgchXAMlOw6HnPOSPyAj1xLRXS2o7Te/rO/PG1cxeRF9ulxE898dqhBlTdCCIJBmSdQgbCPrgmscNxU2SlK6WBAEwGQVIKs3JdZAm/iPMLhJmKuoTcttcADSBaPvRG89Oc2iVDJX4RN9Uxyv5gb89ueNV10tIuOR6iPUxe8b3G2wEYqPCCMEh2BYpTimBKgaQygAFgpJ1MAZNpciQoJOGVO9IaQV1ElfgPiUElVt4T8JiAWEGbYSsjwN4VYBJiNPiKg7AaiTFhc4aZTNRCtMMkeEbHqZglla/qBtMhZ8goK4rxR8yxeo8vOo8/uoptJAMUx8uYjHXDssahCgXgEjn1jY2ER6nCoDxQSZJvNvURJ+f4Yfdl+GPXzdMCmXUtJAkeHmS0GAPQ7RhAI9M4R9nSVMuVNQSTIYIhSRFysmXmRrRkYbWIxfOGZd0oolVg7qoVmAjURbVHKYnGcNyapTAUWFtgDa3LBenHUkl0E5xmNO4BAJAJ2BIn5Y3TcMJUgjqDI+Yw1oxmMx1oxmjGsxxjMd6Ma0Y1mOYxrEmjGiuNZjjGY3pxmNZj40WjcTafax53/VsPq1XVUkqAyjT4IAOlYUgBjsoBtv1wjJ236e3TBX7dB3N9+u0Wjbz6++OeabHQwzhCoNNjqJqEgkDVpZGBltJOiJEE7bagAqaioj2IKqWsJm9iRMKADE+d8aTOtY2f4rEEj4dMkcyBB/0CbWwJl65UnSxErB3E9VkHaCfXBUeAGxTDTdRAJk2BgG0ASCYA9d98ZTNjHLy9Os88QG86QY5f8APzxPQW0n9eX4fLDsxLl0N7gdJMTfkSRPz5YNzWSgiRpU2g3Cm0rc3teeU3jEGWemCpqTEy0RcTBAmY3sSLHl1YZte9dgpJQu2gbmCxMDYfT2i2Jt8hpCvV+925bMbWkXII6deeJHTw67RYR4dri4mdzHP5YKzfDgq94DtuDFtVxcG+8GNoJsMR1aA0kaJsNv4hufIEAWxtk+jOLQGtIPAXqQB6CZH65YgrLeDvtzEes4JurgghSCLjYH3/PocDVEINx5/OcOhQrM5oVIMANedNgYAuRtczt54ipsJjabf3+p9McKbf0/XQ41uL+f1xkYk74zyi4HKbC/0xhY9Z/USPbGgIP9PljsHadv15jrgmOlUn2P49J54IQEAkyI3iZ9dvX1wMLG3T8Yn3wZQeRbzEG459fI4WQDnN5cOZQTN/DcwOq8jtv0tvOAhVJsetweo6jmeWGtPUsKGIiWixXYAxz5D/aOmBzQJ11SCwsGIAhSSYDT/FpN7XwEzLs5ybwxJJAg7bny6e99trRiz8K4X31MFjDKoIgEd4pq6RreDpbUzgTAhF31hsIslkNbP4lXTaC3MnSNMAj4h6X8wMXHswXTVT0k+AnSskksSoWpYlUiox0NOpl2O2JZZV0MlyLM3kRpBKhd6YhT4GGwa0T8X/y5g4vP2c9ltJLvTYlYu9OAZuNLa2gDcTvvABnFb47w1npaqYGpZJGkIWkgqCQTHhNSATugm7Y9A4FxrTlqbZejrqPTSGadIUgaZedbANYgSBOq2xTxmmrMy9NXWkkuwUDmTHoPM+W+KzxvtjbTRbRP3yuptpOlCQAQJMteAfDtiHL8Dq5mprzJ1AWg2KMCpgKDHUgxexsR4njdmKBEaOkeRBkEHqDz+c4tJTl1wZUecf4IHqFjWqiprClmCvd5WSC3VWHPbmIxYOA5irSAhaLjZWDVdbQYK/vSwnqLeVr4e5jsqhWV8LqF0kbeAgqCOnhC+SgDlhdwzhpVq1NwY1kr6FUPsd/rhIYnBhbLZl8xqUGCJ5GPlYkfXEurAuTSFAJm36/XywTjpQpvVjJxrGpwTG5xk41OMOMY3jMc4zGMfHCbH2v03xI+UIN4+YxCSY/X1wRXrHvCOUx5R1nphBuGDvKmCNv+Z+UYxFmwuYO42tf3vb0wbUqKTvp1BQG3EAAEAjHFYCBoNhPiI3O9mAkbixxkwNUCUF+uJaiiCOV4MdAZxxRsJxCXmD5n3sMHtmJUVgttp8vmTifKVComfUXjy98dqkrHPzxFTpwpn9b4Tax9aGwzGqkCxHhAERvpMiep8RuemMTOKELLp8JsD8ZsBEGZG5+fQYEy4/dnAIaFZQFudU/etIgGfhMyR1AwFH4M2dPWLe5mOkDkfTHeYIJm5mDc35j3/tiJWhT68vTHDAx/X8sOIb1mwmQJjHeiD18+VjiXKqSsASZBgQeYmT6DHbpoaG3PQ8id/W31xrMQBRYCZm5O29oEW3vM4loDxhSBMkGb+W4/VsDuomQZG2/XE1NzPiUNsdpNhMyPKJxmY3VIBAFx1nceQIkbxfGw/I+c+vL+mIqvpbf9frliTvJHWRed9+XvjACKdVoUHZTMnYSADIPtPocNuHoC3iAPgZiIjYyQDBvpBmwEA+Ib4V5SJIPTnzm8beu/XFi4Vlmo1NNRjTqVEcU6iwTqZAy3IIK620tHRlkDaM2FL5FfGK6CsRTTuwuyi8GRLQxPijkD4QsEkgkl5HtK1IgQhCqAZACuFLGGKwZLaYP8QvIXAz8FrU1epodaYIp6iI1MSGCTuCQoIPlE3vBk3Q1UD3UMJaIO4Wef9YGM6a+zFq4ZxlmpSp8TQr7ARJufDfxERMwIBOLple0NZ0yeWpGlSD0EIfTJ1MalLSDqhRIEWJM+2PPKea/dwwYUlYnSLgFjqJQ6YBhBa4JEmxMPaArV1pV6VMhKFMjVoZqSMGqn4oKggESZEBt1gY5oRal7V2GTRaOJ8X4tlahWDW+EeGkG1WiVKKD85gWItiw9nu2NVxpzFFkbk5K6YFjquLg9LQROnFN4rxpKuWam7ArBOpgzqploY3kAWE6ZHiiNUGiZ2rmKDkJWYIGBULUdl8SlgVDEnRvDY6XjyQ5/uKpRZ9NUqoYSLjqLjpuLYhqaO8AMamHz/UY8X4LxHMGkMzSd2dA1SoHrsSFkDUgcNrpmyxMqepIONZjtZWqsuaNUoQndg3bbWNXd92ASGe8GZ6DGnmcV0Y9uprA9MdRjxvP9tHFJMtVqsrB9RNIDVpLOAsFShGkMLbQDJIg+s8M4nTrprpMCu3K1gYtbYjbDwyqRrC4xmOKeYViwVgSphoIMHofPHeLGMxrG8aJxjGsZjnvRjeMY+OAwAIM+Vv1yxiG8H+mOK3Lz/LE+WSWUEgSRcmB84t0nCmrkl4eBOmxBPPHWdAQjQQCbEARAPP3xFRYK08r/AK88aqVZOo/26AfIfjhfkZ9HFTwgDnF/nacDMbj0/H+0Y7bqf+f7YgBkzh0Ac5cCBv8ATHf7ZoA7uFYNMlUZja24O3TzxHSML+vPC6oCCZ5wcSjG2Wk6Q6QApYRIuBsDzjy8uW2FCiCYO88j19MTZLVsLhpHuIM/h88SUsj4xqkBjHn6Dzw/RLsHp07H2+eOSZ58o2/pi35PKUmGnvdbKCNARSq+LSdxB33XphLxngi0gGRgykx5jY+HmRBHmMZMzjRFwsgTJ9/fERaGcllOpdRN5HRRI3uNvpgdD9Pr+hhnS01F0sfFaSZkX2BNhuL9dsZgA/2cuBpFxeBzmNgQL8yPPDClkGFQ6VkRAJ+6Atz5nwjqN95wRkMroZvQXEx+ojythnwylNUDa8jbcAkT5ThHIxV3peIzcjz9ZtvjpcuS0ewmInlfYcvniZ8owcyCNrNM9ef44no0yDci+nfYeIEnyHp0GA2NqGcJ4bTYzUeIC9RcmRJjbUNJi8EwZAGJc1mSMzUAYlCS1MiIAWNEKS0KFhQsmAB6iMPUJUU0BJJsBDCJEsdW5ALchc+0fDc44YybEbMJB8OpQRqH8vOd8c7t22KG1OIsQJUSyCWJJ8OllMG8ppYk85SBGnCjMjW8gAKT90QIAAFul/x8sMKmfIqooYFVN28RViAuy6ZAEW1AzzGMoKQC5jVIA6zuT8oH6OBH28mSthlHM0GcUarqgAUKwRiYMWDIsDbc7Gd4w547ncu9Md3xFiwACooZ1gXACIFAE3ud7mTfFay2WR6h/eIiCI1gkkFgpAEiPCd9xfEVOiNQJJ8rctxE3254vimoLhDrHs2rAnq1e8lO8n+HUzm9iBu0EWgybxJx6Twbsqr9nO+rrqcNUqUWA8SI7LTCsT9wupcxaPc4pdUSd42v0i+/S2Lcc/XThgpGsBTt4JZXNNidQVzCM7NM0zJGrxGLYLztqqNkxqBWaubYCnSkhUFTbeTpDTzPipjecSIi1F1MdJHhGlFILGYQgFTfxmJNwOSxglqffwtF3qOGKklY8VtRmIu+qItAnnZvwXh9QBmI0inrBDju4ImQHMSWlSBqBGppsAW4ZzpWuySQiPBlKLUVmqtJRgyHRTBl0Okg6pW5g2JXfc2bKdtamQSqgZSaaimDUBYIdIcU0IKgkfwm9o3Uzt+N06NNlqadIhtwzJBlWneNTkAR/CNIAIPnPHeMHNVw5XRTUBUUAEqg9ANTXJJPM788N48p5XdUkZIfcL7b5+pVWhk3ZalZgpYKtSs9yZdyvwqWdvCAQGMk2j33s/TC5dQK9TMQWDVanxswMMIgaQCI0xbzucfNfDO1L5a2XpogMaplnqQQQXebGdtIAWbTz9c7Gdt4T94tTu48BceKFACpGogHVKwP4hMbL2PJ6bqSpDUeiZjMhASSBAncbdf1zxV+M9uUTUlCXqAjxRKRAYkGRqta3O+2POuLdoddUsrVWUBpSrL1KYJJjvYsCzDw3+7EwCAsk7gtqpFfDIcsQqmAAhY8zPK59JxGXkSl1wFItVbttW1GagU9Agt8xOMxWV4kwHxxN4PKbx8J2nrjMJtL7GpHm65bvFgdSRbewMY1RW3mLHGkq6UAmCJj5742rEueUkb8747xWZXuvuPWRI/PE+Wy4YSdhsPS0+lsSGlt0P47ziDLxF9/6b4yVit0LGa+JgOfPnjYpSbj++JTSHW95nbD0K5BdCpA+EH2/ocC5lCTYf8AG+JUYjlb09Db9czjtKLNCiWZoVQoJJkgAAC5PpJxOqdodStUS8LpnSdpG0yRffbrjMyzsdodbiN/Nh1X0x6x2R+w+o1NXztU0tUHuqYBqAXszmVU+QDR1xbOPdjspTytTL0aCqrLDssmorAoy1SxBdgpKlr2DzG+NT7DaPnfhmUdjItpOLHQ4T3ymlTQ1q9npoCPHpB1qZufDcKNyvUidZnLBWKssFSQwjZhYyPr5gi+G/YOsgztFmOlKRZ3bxfBoYaIiTJKrH8xxJybkdWkVFlJp8KJ3IEb2uD0jlFrHocF08ie70yJkGd7baZ35D6Y9E+03j9Krmu7enTmktNS6iKjMyByNe+nxiAQbycU8ZbVHdS5/hAlvaPiHlvziMVaOQ1rwXwb/vA+Tf8Ai2A69Ip8ZVCPukgvbqiyw/1AYk4RnQtRSNbtcAad2IIGzE3P8o3wjMk2WWlmFK60MrpJ5iwnkeUg4qfFKs5hyp3Ox6gATzgjfBmZzenWxZTq1Hdr28JYSELhgV+EHwnfCGm+olmMi5Nt+sGCJEzeBAwlWgdDHL55lSFjSSSVMwZgEQbRAAN7RgjN5tXp+BNHdqZIMBgYAEADeSD6COchKRoixJN5AlYtFxIWYjbdpuIxYOB9h83maLGlQJpuLMxCBtLBoVniZJ3EizdLwcFd/JlyVPKZjcGPFbU0m3tfeDa+LVwjsocy6qtVKKPZDXddRGorpRVPjMrYgKGNpmQLRwj7J0yw7zPZoUkjxU6TSXkhirOwjTKr4Qp+EGRgftH290pUy1M97T+BWdQC9MrYkAAah4lNhOlTYzh33wWhB9sziHBOF5GmvfU62ZqnUkd41LUfvgqhAQeIbknlfFK4txOga2qhRNGmwXQk6tMAKbydyCd8Ctm2csWJJ1aiSZlmALMfMm5wPUpE7mVna3hvYgx1P1xRR+yl07RNmapKsfIj5iPzx6X2L4Zl62QXvgQSWVmRirMRpCkmYkK0TEkADrPm/dj5fj0/P3xbOy/G1o5RqdRiWNQlfdVA/wDmBic4+3gd1J8jftB2YbK0GqZN2rU18ZTSqul71P3enUOpUAqG6SQoqZqsaClhUenZmNU6gAys0qqIW0AMRq0nxBTImBL2S7XP+1nUx0aKnh66IYb84Q/XAvbDP0KFWMq4KPRXQiWFLUHLIH3KEOTpm0hTZQMSeDaVVz2RnBJWuircc4m1UhAZCDSWliXI++xbmSTyAttbC+PDEfOcHZDg7sJVTEbxYW67YMbhuiBGqw2j6m+O9RUVSIWKcjQfVKoGI5sogc58RCzAMbnF57N8WqeAORV3ERZVsVWUBgDxtpInciScUt8mWeBAJ2C36G5209ScPuFTTGkSRqUkAldRkKTa4tIkXEyLjAl4/rqhMuaOKPPZd+0mRpUckrimlTMVCG0g6jTQgkgKpJ5jVMgsxP3RhHlXJQapOpQCqw5CkGHaLgAgwNgBG2NcY4xWrEGoQSGkMilHG5IOloIlidpkm98DM9Qx3hOlIOkktq2Gxmf6WnC4/D2gndf2OZ+ZrKqsGq0knxuFbmC6k+56xf3xrE2aolnJkr5AkAcoicZjenD9SizyPPDS1MsfCzAedzBB+uDKyeIxYEm/1GIRYyu4II9jN/fHRrTEkzIN4jY7R7YodJ3lnLKQ3LY/2xH3BEmDE7wYB9euOqLaXI67fh+BGG+T7OZnMn/09Ko4PxMJWkB1aoYSPU8sZOgSWwnEDlBwbwzgGYzNUU6NB3dhIAHK0sSbBbi5IF/PF74Bw3K5RQ9Wt31QAStFCZMXVq1RR4RtCwMM6Pb50de5RKaBrokanEFYMc4MjeCBiL8lKVJfuWXitxtv9gHhX2E1yo/aK9GhzIB1uPlC7eZx6B2U7DZHhmqqlQ1qwWNbsjMo56FUeGeZubbxiKpxWtWEqNQNx3iBSJvYsAw6RiJezz1L1XiOS3+rc8Vc0IoEvEO2Lj4WAO23O145W5YSpxJ2JJcknUZ6TcknzKp8hiw0+yqC3dg+rEH5ziZOyFCIamL7kSfLmxt7YTdh1R5p2jySZhpkh7DWkCbiVINtr+Vz5Yk4ZwgByKaSZAhZa8E3J6WuRzOPSqPY3LWYU1jl4Bt5TjriHAKDjunV1EBhoLCJMSNIiZ3tzHI4H7BvirPHe1fZMftJrMtRgyqTTpiLgaZarBAWFU+EOd/h3wjqVTp0U1FND92mNII/mZiWf/UW8umPaE+y+irzrLggeGrqMEfeVgZBi3lPPAXGvs9RdT0qa1GMAKahpyTFy+kkxudVyBvsA+1di1fR481MLvHpMe+xP0GLF2KoZZq1QZpzTApjQ1MKwVmPPUG+6DuBuMPKv2b5yqsa6FDaRTR3PP7xCjDTgf2Zvll3psbksUZiWIjXpdimoGDOkxp8yTOck1wUxpJ8iDjX2YVqnjydWlmk/ldVcX/gJgkgDZ+WwmMLuD/ZVm38VbRl0gz350kxvCKdUedsepUOz9ZVI/aMyQbQaoA9kSmAB6YHHYCk7S7M5O5ao526y+J7SqqG1hfYi4F2U4bkW11K6ZqsPhDx3SHqKYksR1YnYQAb4fVftBdm00KbVWA30lR6mTIHrE4ny/YHLbELaPvPF/RsN8j2Xy1EFaZCAmSEWJIESepjCSjkl8h2hFe1FG4jk81nKgqZgqgCwFU+Le3Jh9ZxU+Kdgsz3ng01FY2MrTI5eJWNrcwW9se3jhFAz4mPtH5Y7p5LLoDCgnz3/XmMThizp3sibySZ821OF1KQY1qbpLEBYhiVgGAbBZBGo2sY1QcdUa6hodV0n4gpfUJ5hiSD1usHoMe0cT+zfJZjUdVWmTzDk38pBB52M4WUvs04fSYa3rVSWgBngExIkJTXnAub47OKBdnk1NLif1/zbEuu4jeRA5npA53x67S7NcLV9PdAnfSy1GI2lfE52J25bcsHZZ8lSYDL5dA14YIiRBgkFRJidpwLHbPLMhwcZLTWzjtTqRqpUEMVZvDVLHQL/CPEeenmhLtUqllpCmNxuzeQk2E+QGPYeK16FNWEIXMxpRTfmGMavO9sUniGXao4ZVA6m0enU4vBV2c85/CAaMgDWSY68sL+MZqCVBO8CbieukX+Yw7FMAX9b22wvzmXYtKgQ3Lbl/FBvbp0wr7BD9TfZThaVqsAszkFiI0QARMOSSzX2gYuGX7MLTEgPHOCDyPMc4nFLyvEqlGoGpUssGUzJTvHP/8ASozMD/ljc7YvXCO2lCsh7yKNUA+GXbVEfAANRM/d6Dfpz5fJ8jEqxr2k8nixyy2fYup5fRVcgE2AECBsCSTM79emJjWESVjnYcth73GLZka9HN0jUy5Uqtrfejex8QMbTM2xxyPhgXmRHXznaDGOaXnyxflDn7En4nPZVsrw6myy4cEs535ajG7TtG+Mxa0S1wo8iGB+hjGY5X5svr+Q+mj5xp5Gp92W9ATPyBGDMvw+q0g0ag5k92xj0kRj0xuG2JUMP8kEW6iTHyww4Xw+mAHqMHgKYYrAJ5wbA3GPdzNYuzsjCys9nOxjIFqGitetEotWBRpbXqAz3lT+USq8yzWW80eDZqqD+15s6WXT3dAFKYXbSAbRFpCjBtHiqGytby+V8RVM4Nc65A+7y977Y4m3Ls6FUeibKdksnR//AAhyObzUY+7yJ9hgtaqqQFprTAEkKFAHkWjf0xDleKBj8Q+f/GJqxBNxby2+W+MkhHJs5o8THUepBPUERN7aTJxDk+0AqFmgqCRAMEwNiLbW59cD53h7GCpETBCqBI3MkmQY6E7G2K5x6mGQlHNKqo6mGHRhsDuARa2KRgybkXocWMWgj9CLHlfGqfFtTbxytblJ9PP2x5me0laiQrPKwRBMkNzve8iOmDcn2mVhM6WtIOwPlHLyxbVsldHoy8WYC7ATbl1iw6/PbBNfiZCi8T7c+vXbHmlHtHUNUqGOkEbXHWJOHVXtJbzt/NceXK2NqbYuY4kZBs1xHKJ/I88FVcyvnIIH68t7+WKDR7QkMGJG+wt1v+Hrg2n2oU+LmR5Tz6ef4YKiByLglZTsZjf3xqoVM774qJ7UALMzvzmZ54HqdphJ9hvh1jF3RdDWUCb7T+vltgM1EWTyva5gbjblilZjtDI+m/v6YHbtA19/p6Yb00D1C9NxCkssrA2g9TabczgN+PqI8Wk+s298UXN8YqOY1H+uA2ZjuTg6JCubL9X7YKB4T8v64VV+2C9W8r4qZPMnG6dKRO/tg6oFsd1e1bk+EkfP544q8eYnraLxJBMkExO8ekYVEAdNv+ccGqMbRfQeQ/PcbqMTJEtDE3+JRHeDoWEK3JrE3GFNfibJcuTtEnc9SOouJN8RZnMAGeYBAMwPfFezvHPFKi+8sNvQC/Tf5XxOk3wPTXZYf8VaAzjSJ3J9oE3IGOW40ANjP4jrPLFdoZ46hUrHvCLhXupi4UgbAmJAi1pwrynFqim8MJkqf7fD7WHTDa12FOL+C5NV1rJMeX98CGvAMtqtsZIttv5/rliHLcVFfwrTcuVJ0gFrAEkjSJKhQSSQLYgrrJubDpf5jf3+c74yaoziwapnpHwQeXnvvMYzJ1E7xWqyoBBOjSpPXxMCqnzIO2NFVGx9CNjvjinQZ1OhWeLkKpJUDmRvEc9sBq0MmemPmqaVRmctmzSZjqqKwUKxIGovTZ1B1BbulRhIuAb4sOT7V5WrTHeZhGqD4ngET5hbRvsfQ48w7CdoXy1Xump13pu10o6tZ3t3ZlW58g2/ijwkntX2j72rUCIpqqxqU6lKmxfSxKtTrBkDq2n70R4RA2I82WHnSuP6nRaa6LpmO2tFGK9/SWPutUqqQYkyugxfzxmPKRlWIBNOu0gGRrbe+4m42I3BBBuMZif+Ex/bJ0j1WgKRIKDUSQBBZvTlzHrOKxwzjdLI99TemB3kOtiVhpIWSCYE772NsOOIlWLqhr+IQdWknefApRhcSNjY++Kxxrs1UZNdJi7TDK8a7WBUgAb/AHYG3W2PazYnkimSjl5pkuX7VgD/ALZAJkeszHmMdUeNyT/N8hivZbNmdDAKFWIMhgw5EHfBFOkWW1j+N8c6xoo5MfpxJgCR6SdxO/lfBP8A1bUVdJIiL3v6g+3PFayocDe/yn1xLUpNG0km5PPqfTA0BsWOn2mZmUKTAJZifhUEm5kG94F7kgDc474hnFcd5VDKlwBfWxH3EAEPUM8jCCJm5xVUqMghTuRvtqFyYJGowQMNchxKrUe93P3m+ID+BBsi/wAqgDrO+Co0Z8msxlXcsXGh2uy76dRL6ZO4ExPPEdTIhTb5en/GHeezpdQHQA+ESs3gW352wvaiSJn5xi0WqIuL+QNax1m5jSOex/UYKGZePin5H8sQHLkXsfTGFwDhqsAUM+9r/PEq5pjvB9og4XmpjtKnljam4CtJMwYnqJH5fjidaVvEPlscQ0aw54nbMCMMkA709AMbc77YFGbHI44fM+eG1QrRLr2547IGAxmBiOrmr74UZRDHqAdMQ1M/hXUzl98C1M3fphdkiigM2zpOB6mbPX+pwAas4F4hxPu1IBl2FtvDP3jI5iYHueWElJlIxS5COIZvu5kzU5j7qet7t5bDnJthblchVrP+7R6hJ+6pYk+2PVexXCKFTJUa4oZdHYGS8amKsyatVQGNUarHcmMWyll6x20x0pur/QH8saKiv9yEm231weOt2FzCUKtbMaaK06bvDEO5IUkLpWQstA8XXFPETfb8ceyfajmqlLh7IaZQ13RLiCyrqqNJ22QdTfljxlSOn5e+M1z2CPRfPswyoFSrVOouioKYWJl2IO+9lAgX8ZxcuNdnctXIZqbFyQSyO+oiNmJ1Gxm5BAgcrYW/Z5w9kyVOoAD3rM5jwvpUlEUtq+CaeqwBE2mZxacpkGd6ppo0IobxAim5UBtKvp6wIM7mJx8/5XrLM5RsZN9IovE+wz05NBxVgfC0K158M2VyLi0Ewd8VHiuSek0VaTU+ckHntDHb2OPZc5MgtchAfF96xJlLEaYW5MjSZAxBTUsrvIJ1FxoVQCBBIWTuJJBIiTe4JwYefki6av8AgOx599m6B81VLuSKdLWviMg60UupB8LAHcdfneRwsk6qOYqUikxDFm7x1UM1RpZqhCqFWQW8TAxI0lnLUkJqKijUx16VVTA1G5C7MQsG8yBvGMzTqQSCsDQVBKrovZxa/ILY85iZxLL5Upz2jxYdmLafCSBD5mozSZZnUkmSZljJ9TjWGzUrmMs9SCQXC/EQYJiVi4NoEbYzEfVyfQN5C05yobMBDC3Mg3iByAsbyDGPL6XH8xTUBarFYEh4qKf9Lg29Ix69Tyrkytanp/jLHa0eE+p+uKR2j7Ard8rXRty1MnQF80djBH8pPoTtj6xzV0TUXVlFzvEaruajQWPQRYWAA5ACwjHVHj7L8Q5b/wBcTVeFVhY0XJ2GlSZ/2yD7YhTgeYb4MvVP+hv6YOqYNmh3le0dNiJI25f0wwz/ABtHSFB8zHz+nLFS/wCmsyf/ANap/t/LETUatL41dPJ1MfXCuDQ6yIsa5kMIgdPEzqAN5YgjUD9D0wR+xZQ7tWoNyam65pJ81Ip1AN9ix88JKS5rQXGWcrEzocCOskQcLX4mxN/yxNwZTZfBb8xwuq3/AGKozij/ANl2aoP82XaKo/2EeeFdPjz02IkyLFWFx1kG498VupmySI5c+h/rhnT7U1yAKjmso2FYLVjpHeBoHpGAosGww/xpjzONLxZgeeAKvEab3VO7b+EElD7MSy/7iPIYynxID41w6tciuhvS4r1vgo8QBiD6gjbCqjUpvtGC6eSJ5G/S+DuwahozWOmzh64X1qIB+L2F/wAJwM9YDr8iPxwNxlEaPniNvxxAc7hHmuJ8hOBmzbnkcMpNiukWVs9beMC1OIDrhItUtAEt1AH4QTOJkA5z8jgcmtBrZydsbSpzJ/XtiJNI2cD3GOKoJNtJm2xH4HADYyoNILsr9yjAVXRZ0g8pNtUDn72OK5XcNVMSoYmJOogE7k2k8yRvyA2w6o8fYUWommxUxH7zSAJMjSBeQ9QX/wDcPTCqmQtUMBADSFLTYNqClrTyE264MYtglJHq+U7XU1p06eXZwqqEUIFWQoCiCwkkxNwBfzw1ov3pg1Kwm8LUpzHmFQN7jFCy/D/2wEZbhtQHm1KrWZZ89asnPbFm4b2VztKiDUAB5Uq6t3ixsy1Vp6CDfwN03xfZ9EFFdi/7S6OkU6Z1PpptUGpi0a20hiN5/dm/KfPCz7L+zQzOZao6M6ZYK+kAHU5J0ghgRpAViRF9IFpJwzFRRWrGrTDVI/ZgjGQsrDEAAhoOrmPE4MQIww+zugcvSdHV/G8nTpDIVEK4mGB3O4BHLnjmbtuzphFdJl9rZlgQFJQwPCWSR0+GnG0bGMb/AGarWEtFSCRc6o3BscL8x2hpBQHqB3AI1UlNjJIf4bG51JdTMgA7l8Lr0q1MmmruwaDp0hyImV8Shl6rYicOljadJAnjyR5ldGnyWwsoWYA2v4Tz2jkZFuW4UV6/dVNFKm5OkDUErN4yWM6gmmw0ixg6muNi0r0XVtJXTBIBkaT5AwYbnG/rjKWXZrAMRz9TzGIZfDxZHs/44JKTXFAT0qrA6qSqZuT3a6hqDajpOpepTkZjVY4HbPsusMsEtp1MwCMsElhE6P5ZAuOQk4a1wyMqlZEbm1/WN8Rfs1OQSqi9yBcgXkhd4tjln/8AKTW0P5/7YzyK6FWa7tnJZKjE7lUokH3YTPXznGYci1lKwNvDP1N8axy/5bn/AEDtExeFMplq1NlBFwFkgwOR38gSegOFfFuG0lXUK5Jiy90SSfKVMepMYXftXckMFRiLXRT7zAM+cHltgtDKzVbTEnu0ECbGDHwnaZHPHvRxRn7qFeSUfaD5Qgx+4VnPM6/SNIsLHqfXDnK8KeJNOkqRJ7wWAF5gEwMTZSuCFCtTQHeWEiAeUar77Yh4jm1dqdBSRTdhrYyoYA7FjAA9xviuquqoT47FvFuLikVRUlmg6VQRESCwMnbl5gnACZ+qRdhTBBtvfqAoJgC0257YJ45SFOoxVbt/DBAF2sVJJudvLC+lmQPiG8SBYjYxqg89wB7jFVj2j7SLnT5Ojk5N3diepgnzmTbzwBU7GZUNr002JM6Q7MFmTdY0H0Hyw2r8RB+5O0fdFtpkyfniF8852t84H68sV9Bvlk/VSfAK3CcuYL5ei4XoiqY/0gT6Yk/w3J6QTkaTgSCulkYfzShBjzMwbY7akzySbASZIAiQLSZJuNptiWnwyGhqxWBMLBYruTJ5RvjPDH9xlmfYv/6byXfCrSyyqIkUWqNUQzMEq34THljM92Uyuliaa09VwRqAX/KNUD5H0xnF+NaDoprqPJiNTHpy/DCxOG1axBqvA6D8/PBjCMY+5ULKbk/axX/03lwb1HedtIVB5ybkn0jBFXsw+9F9AiCruzFvMQI9vfD6jQpU/hAY9Ty9BhrlaZZgOfOSDHPzxw58kVxCHfR14YSk7lKis8L7K5l201app0wN10uZ2gAWjnJwyP2eoGBqVaz7SPAoJ30kgSB6Xvh9k68VWUnw7evtgs5ctKEgkc77fjbFIYVFLdE8mVtvRlPzHYOjWbQKj5dvuAsWpz/rMx6NPljKHZavQHd1u4V1M0qiIEfbfvFCk2UC4J8RJ87FXoT4WENtO5jkT1Hp9MaqcVrIvdsS67aW8Snz/vOOl4U3cTnWV1UhYiax/wCooUapjepSpu3+9VDA+erCHj/2fQBVyTtpb7hYkA76Q289A2/XFryWYudQiecR8r2GHGV7kqZZ28jAWAZExcnbByQj9Axzf2eNZfhlU1dFYtTj4i1MtA5GAbgnaD74d0AyroROG5hRA8dNKdT/AHOqGf8AWcekNmKYkFRE9dQP19em+Ic12LSsAwo02sN/AfLaD85xz6KJfdyPPc5mEVf3/CmRf46L1VT5gvTONcP41klBFLM18tqIkNSy9Ye7KKbYtFTsdVokmjUqUSLwW1LHk63j1BxLSrZhJ76gG/mCgT/qWCT5nAuHVpG9y+AXhucp1E0rxHK1DJgkd05FoUrUXTNjcPzw/ocOzEeF2qLG1M6lPX/tu8euE1bO0GgMCNpladVZ6RUWfrgjLcIBvRGXbp+5WkxP+ZQIxTRpXYm6uiocf4XXpZqqw76nrbVaIJJkbrcg+4jDrsxn1dYFPN1XVjLrVSmzFh11rIABA6SY3OH44vnqExRlegqOynyANQgC20Tjle1ziWfIuCd2VSoO53VV/piTwXyVWaugekuS1fv8nmVE3WrWqX3vqWVI8gcP0q5Q0T+y0VQLchHlVPIsoqAzy1WwvHbmkx8VOtT9CD/5McEUOOUGYMtZVI5sHpn0JUFTbCSw8cWi8PKd3Lkm4dxbOhiGVC5AJpOWJqAT8Dm5IFpHljniPbRFWO5rK+ojxOdSjqSR4hygwR1wzy/FFqWWsp8lqoR6QTP0wS1AFYcah/MoYfMiMTj7XyNNxmm0V/L9oQ0KWIJ2DNYnkApYgm/LBy126/kAemJ6vAaDTNJL2MACZ3x3W4YLQSNO3MWgDfyGOr1cbOT05AhrH9H+2MxqpweTNvm3/wBsZim8PsSpfRS6dcswZQSNxpBsf4/FAm8AkGOmGlBY2RPV9TsTA6tpHqB8sSRiTST+vbHz+XzZz64R7ePxIR5lywqlxBwAAVAHRQMdnOuR8Z9gP6YgGXgCSNj7eRtE44LACx/CfYY5ffJ9sv7F8I1nct3g8btHqcKXphD4WDeoED1i2D6pqN8K6R/PEx10zjheGgkammYmSfwEfjj3fCx5YK5ul9Hk+VKEn7Vz9kBqAQXIHsPooA+uJaSAmykDqbnc/q2I+J1KWVEu2on7q2+cScKf8SzNc6aSGkvMlStvWZ2x6E5qrRxLGw/i2ZgjSw8PLbfcEemDsmraNJMAgWAlo/hMW2jCzJcHo0fE5NR7XINj6xA9sN6VZiBpFj0n/jEcmWdVBf8AI8cUb9zB14WiHUFv1Y/oDEFbLVGsLLzY4aClHicSRcLP1nriC9aJaAdouVHnJ3wmNa/6mZjT59mNCunkYJUn1/4OHdHKtTRCDOuT0AUbfPfHVHJLtv18+s3wVUzcsegEW3Gwj02xPFllmn6q6+LKZcaxR0fbFWSQlpMCQYvztNt+f6jDbM0zoVlN1jmCY8xgQ5RdLFZiJPWbn35X8rY54TnCwZSN7jby5+mHeTdtoXTVUw2soqAMAZCkRY8jY/rn5YBagGUA3BmCbEH5GRgzJqQxg2O3PSfljWYpnXdSDeRt0vA8sWx5V+JHJjf5C+lTNM3FjsbA77Enlgtc2FYr4SZuP7+uCRSDrERv5f3wtzPDILarwJ0n7w8jy3w+8X+RLSS/EKRZlgAjL9Qejb4ZU+0riF7tABERrNvdjOAjlCiTqI5qOnz5Y7pZc1V1LEzBHX9eXXEN4zLqEoDH/F9chRvIKsZFz90/OxHpjMp2dJZtNUrz0qyOn125WOAH4dVAJ0WHxaTa3Ig88cpWbSSreoIDjr94TH4YSdVRSN2MM1wOm1mhyBJ8K+liPT64Xp2YqJBRCASDZkI+Rgj54GbPtBImQNhI5jaBG34YiTNs+xJPRjf2AGDj4XtYMi55QXmRUowZAeTI1i4tB038W9/TpiGjxDMTamoB+8akEefhUe9ziIcNzNQSlJtPPTAEf5icZVyGYWP3dT2k/IgnFtElVkrk30NcpmWe1ekrWJmFqCxA+8pO568xjn/B8rW1Rl0lTB0MaZHMHmt/TCymWUy6wwggFX3M3sI/PBXDs4SCqPHloEDyv4oxKSrkrF32jqv2FouNq6eQ7qoPowPTlgHM9iKlIjuc2EMeEVNdFmj1AETznDf/ABmusi1j8Wlbj+IWmfL1wozLVqlQsNTEm5IIj8tMYWMG/kMpJdIjalxWjcBqy9VCVx8vERPqMQt9oNWn4czlWRhJJAqoItG43m22G6gqBqs0X0mL+RGJRxpyunWzLzWoFdT5FWkG07YLxtg9SuxSn2gUyJNOsPLvKX50Z+eMwScpQN2yGWY8yEKg+wcAe2N4XSX0NaEwzbbc/wAPaDOCaQqFYDQTzJgAeiiZ9cZjMcflQhiyR0ilZ2YZSnB7Po1SyhHxQQPvfET85j1N/LDTI1hqjuwPP02k7/8AOMxmPUdUzht2GMoIJUfO35+e+AeKVtFIkLJ+716nYSYE/wBcaxmNF8mkhXwzgTE97XHinw9QJ5TafPBlQsu9IwTbnvtJ/tzxmMx5sfIcsuskdXppRTX0dsNA1Pby58uXI4FzHEj93ntbqJj1vjMZj08STi5vs4snep3kqLm774ZJSCgTYcyLnzPnjeMx87mzzzS9zPaw4o448IhWsO7ZtpkKb3A6fX54D7yFPU7nyiR8/wAsZjMfQYkscFGPR42RuctmEUK8AjVPWCI9LYDy9UByQQDPyxmMxFR9xVv2jPvyGlN9yOvOI/W+J/2sOuqDOxjeN5t7YzGY2SEU7BCTfDO8tmevS079DfBFXS4tYjYzf54zGYOt8i3ToF/bVEq1mvIv8wdx6YD4PVk1Vnwgg++23pHyxmMw8YpWv0Qsm+CTN5olZLFimysZke+8R7CcRUKwqEMhGpuQ3+W+N4zDvpiLloO/w+uRBAUb+I/lM+xxzl8iGGpXvv4dQMc5vcfo4zGY5Fjjy0qOpykvkZjiNaBqioORMSJ9umMy2edGJFNjaNJANwbEER6eeMxmBql/6G22E5jj5ZSApQm0mT12GkjpgHNZqROpCAB8QD+pPgnrtG+MxmHUOLsRz5qjnK1aZOo1FRrGVWovrY6hF+gnE+e4uVWz0XH8kj30m4PpON4zBcE+WZzaQrbJnMeMNpiVtB87XPXHP/T45s1ttvpf8caxmI+tNOrKelFqwep3imAJA2MJt7jGYzGY69jlo//Z"/>
          <p:cNvSpPr>
            <a:spLocks noChangeAspect="1" noChangeArrowheads="1"/>
          </p:cNvSpPr>
          <p:nvPr/>
        </p:nvSpPr>
        <p:spPr bwMode="auto">
          <a:xfrm>
            <a:off x="215900" y="-695325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data:image/jpeg;base64,/9j/4AAQSkZJRgABAQAAAQABAAD/2wCEAAkGBhQSERQUEhQVFRQUFRcXFxYVFxcWGBgcFBQWFBgYFRgXGyYeGBkkGxcUIC8gJCcpLCwsFSAxNTAqNSYrLCkBCQoKDgwOGg8PGiwdHB8pKSksKSkpKSkpLCkpKSkpKSwpKSwsLCkpKSkpKSkpKSwpKSwsLCksKSkpKSkpLCwpKf/AABEIALcBEwMBIgACEQEDEQH/xAAbAAABBQEBAAAAAAAAAAAAAAAAAQIDBAUGB//EAEAQAAEDAgQDBgMGBAUDBQAAAAEAAhEDIQQSMUEFUWEGEyJxgZEyofAjQrHB0eEUFVLxFjNicoIHorJDY3OS4v/EABkBAAMBAQEAAAAAAAAAAAAAAAABAgMEBf/EACMRAQEAAgMBAAICAwEAAAAAAAABAhEDEiExE0EEIlFhcRT/2gAMAwEAAhEDEQA/AOxLkiESupyFzIzpEQgyynApjgkCBs/MkcZSIAQDYQE+EQgjSEifCQBACEqEAkIhLCWEAiISwnIBkJYTkEIBsJYRCEAQiEBBQYQEsIhA0RKUIQNCUShCDCSE6EkIBISEJ0JIQDYQnoSCOEsJQEqZEhEJSUgcgiEJAnlNhACWEJUAiJQSkhALKSE6EFAJCEoSgIURCVASAhEIQgBCFDiMWGETv+A1QE4CRyKXbnC0iKdSo0POwiwF5cTYeWq3G1KGKbNNzc0TIjMJ0kLP8k3pfRhApQkfTLSWnUGCgFasyoQUQgyICVCQCEIKAVIUkIhAKhCEgEJISpA3MiVCa7QSJEhSNVbLZyanAIKYNQlQghKVIiUAIlCQhAGdCMqVAKEspqAVKjpRKSUqQKShIhGwVcz2j4rSZUaHVWAtABaTeZm7dbiF0pXnv/UDgTv4luJa0lhpw8gTDmktbPKRlAOllOV1F4YzK6rn8Rg6ZLXMrtc8FxJLScxfGZz5F7jTku37D47+GpeDM6plIlkFsEgy7Nl2Ft7rz3BYtzHABrTJAnlJ3XY8FxOJFfunhrWgx4mnxdWu0K4crd7epjw49dO5p8VbiCXsByua10mNXC4sdRF/NSQqvD8IKbSGiAXF0cp/BWl3cduvXmckkyuioRKRXtmVCEJbAQhIjYKkQhGwCUJESgFQiUJG4SjxMh4Jm5n911nDccHsmRPmPdeasxZvyClwziZIdlEfiN+ij2J27/inHGU2wCCTa2yk4Tiy9kuXG0ntgWBIEGdDdRYnGOYQabiM820+GAUu92Ho6QleeUOO1RpUOsayPTdX/wCa1ptUJsbnTlyV9zjsilK4f/FFcQAQRMaDbqnHtZWixb1sOSfeCu2ShcL/AIrqz8Q15CLBOPbGqREgXiYGv6I7pdyoDiQHZd1yQ7Zvtpf25/os/F8aqvcXZyDeAIEW0E6eaVzN6GxhJgAnyCV1IjUEeYK874J/1j7oZauHqQ4RnZUYH+Yln5rt+z3bvCY05aVc946fssQG06htox4sfcpXkaTjWpRmVrtDwlwwrqlMubUY0vOhkC5a6RqBNxExdeds7VVsph4MblrZ9LaJ9k5Tq7qUoK4NnaOsQB3h/qkxNjpPJTUO01ZoElrojUSYS7E7fMs7tHBwlf8A+J59hI+YA9VyPEe3L2fE5rLCA0AkxykkwbLieM9v8TXzNc890XXYABI2BI2HLSdkW+Kw9obVJcDMjrsZ3j09l29Sm/EVaVZxDQGgHI43LQRJgWuddbLzvBYiT4SDvlK6ng/adoAFUhraejWCC87ADc9SuOy3yPXwzmva9WpVQbAg5YmDMWm/KyklePt4xXDq1ZrnNqk5rHWIfl8spDY81u8P/wCpbpaKjWuDgMrj4TfQGLdNrhehMLMXlZz26eiSiVzbO1wIbFOT94ZgI/2z+aa7tPLTDPF/26++kqb59ZulJTKlYN1WNS422GRfNqJEt8/W3olxLhlyEwQ8TJG95EbX/FLYbWZLmVPvgHa/Rn91WxOMMmPiDdPWPaD8kza0pC5QYerLR+Kx8Xx0CrlH3S4OG8jSPrZGw3iklZg4qMriPujNc+8etvVRM46NxaYB6Wv+KQbEoVOniy4S2IOl0iA8to1PC760TadeeptputSlwLwuBZUEnWBsdALwkq8JIYGim6QZnK6TbeynZdakotBGWRLY2IHOJUlVjagAIcC2+sn9CmPoVG2yOcA1knK7XIC6BF7yqxY81M2R/lkI23t5qdUapThHh9hoRcx5SrBrHR8yATbX0CXxl4lj7DUg6biwU1eg8gwIPOD9SlP9npmfxlv19k3vJbBOnrEBSHgjzcG97GQnfyyoABaRz/cKvE6qi+p111+SfTIg66k/JT1OD1JMwfVS0OCEg5rHQRp6qrYLKqipa8x5JmKmJgwbEzz1jrCuUuHuAHMOki23LnpyS8cb4GAMi8mBtG8dd0rV4Y+zbmK9N5I+zaWaRy2sqmKwbM+WXNcNDt6Hz9VsUabn1A0ZrHUtLmev7LpMFh6VJxFYNqkEFpLDlkzPgIv0PVY5V6Uxxs+rfZztxim4arhcU4uc2k19F5+J7Xnu8jifiAkEE3gFYdPUhoJEacraKbD0DUrPe5pAcAGtAADGg+EenJWBSd/STAgaTB6Ba43xwcuP9rIz6bXaQbzsfM35aLKxPaQNBawa7n8h+q2+P4p1LDlwzB3wiQdTv0tm+S89Y7M4SdTE+dvxVSxGOK3isYXXJknc67KDCYR1RxAEnLPsRdS4WtAaYEtLyJ5w2AfUlauDqAViBoKMctco/AfNaY47+tPhuG4OzKcwlw1MnnAjorWGw7WuAAG190+jX1I3d8gI/dTVMK+78hgiZ/0/1RrHWF0SYwDF1shY7+qqJ8nDIfks3iWHDRBByscW21E/aMI6/EOuVS8cqfZN/wB7fkpOItzVKjNO8Ywt/wB0FzfeXNSy9CejxAsbmJkWMjruPcey1WcUDgAT4pI8yAbesH3XIYdxdhyBMiW+kyPx+SWnjcrmkn/1Wu9C0H81FsskyLTveG41gOZ0mwIy26qevxUPfmZDZJmeUyDYxKxuDVAczW6sd6QTnb+Y9FcNAm8G3p7rDLHTLWnUfzKmMgFSfCJkG5zi5t/qd7lVTXHefG3xzMOgRNxJ2iVjxca5ht7Skq0pcLm8ybmLQs9m7enjmZWw5uwjMCuPxjIr1BmBe6+Y6CTaD5HVNcyBrMfmCqoYZGly0C2w8V/VOXwvV/F1CynDgJgGRFh8JGtxpaFWfic1SGnwCGg84tmMayb6KLH0XvaMzpDB4W+ukqTDUgHNbqAZ9N7b7e6PA6inWotABqNkWOp+aFzdek0uJEgEmBOiVPw3QZ04Tqs3Ne4AGn3SedpEDZL/ABIAEb2vF/MmAfRZ92ul/vdhe02Tg87ujp9BVhiDyHvpuDbX0CkGIAuSfc29xb0R2Gk3e+qfm5m31zUXedfcrOxXG6dPQ5j00VS0rGvmVXE8Vp0/ieJGwufkuU4j2gfUBDSWt5Cb+ZWXTxJOusJ2lp0XFe0rXtyNDwJBJBAJynNGhgTExtbdZ54o46Njrff1Kpiq0258tDzV4Uh4Y15lT2X1iJ2Pe62cj1PyTxVdzJ/5Ej91Lh6bHWn19DK0MHw9pMhwt93Q76c1PZXVBhWGLa7RfzUv8M939R9V0PDjTaMuQTDpcZcJMR4fQR5lWKnEnOaGyAA2IDQJ9YnkotazjyrnqXAahBIa4x0Om/kldwlobmcRod50t6LWxmMflAL3GGwJJ091Ww2DZWa7vZLQ6Mslotldci9wSNtdUrnoscLldRlYLD03nwuMC5uYgc+m3qqmN7J06nxtaS68wJ92x+q18H2ZFCq/I4uptgtzRa8OD4sQLH/kFoF4BAAkX8jEm5FzBuVP5BcOt9cHiewY1a4gzOs3MbEdBuqH+Fa1NziCHTA0I063C9JptvDgDO8XuRe9x5Jz6bHG4I15Hyif1WmPLZ8TcXl1TBVGAAsPpDreiWvx5wZke3xZcuYyHZTE2i7iBlzH7tl6U/hDCLOBsNbET52+gqmM7MAt8TMwvtI5dd1t/wCiouDzbibHOpsgi5kXG4speKtcaNKu37rWh3Npa4kT0kkLp39k6RBbkhrjOUFwExrGx1Cip9lmUycmYBwILcxIcCNHB2q0/PKXVyFKtGd7QckySBZpdoHcryPRZeLxObQQPr9V6XgcI7D03U6bGZXTmLmBxdGgfNiBsIWZX7Nte/MaTAd4aGi2+VsNHsssuXapjWR2Rx01KhJ0ax0bkMImOo1XoDq9Oo5tOp4IbAc2GiBJuYuTO91h4bgIpkwGjbwgeUSB1+XRWm4ADaPT3j0/FR32fTbX/lmHE/bkG33m7eiX+QUnmRWd6FkH0AVAUWwNPq11ewGDzGAAfT6komUF4U/+HWZcveP+W3oof8Ltm1V/qAeXKOS1H4N9N0SQeR8Q/b3Tg/mL+49P01VzKM7hpmU+z4DY7wkeQ29UwdnzmJ73XbL7/eWu/oE3N0TLTJ/wx/7v/b/+kLRPEGbuHs/8ghA0jLAdY8kNpt6DyVdz763HT6hKCd4HmUtnMVkZZ1/FUsdxdlOwOY+w/G6wOK8cLjlpucW6SJ1FjHqsluL5zr9ap7hNTH8Ze/f9B5BZhde8koa0k6SFYbTbGsR72U3LY6q9EPOgP9uQVruR94QfrdS0WjzI1TsRTsZvp5KVIqeEEEdP1haNLBSGtEyTE2DTNvT1UDMRAHgYSTM+Kdo3Wlwzijs7SRNwIMRDrG505JGpjhgHMjmJI5WO5mVeo1Q0wGvNtQw7eZCuPpmc4k+I2HS0+83VhlYON9usfKVNm1zLXxCys43yWt8RvpIsArBxBOwjaJ25lTGmJ5bfIKR+Ha4RHWfL8EurT8vrOrODjzESJPtt5rOwvFWipWovOUmqWjUj/Iyf+RC3KfDWzIzeXrYe8Lhu0mH7vGu1+0DXibyQMr/m0LO41fFn/Z3nDsW3K0wQ4tAdcWc2G5uvXmEYmoQ91iWkEzaNYsOt1jcNxWZgO+W/pA/Bb5xDXBoAlua0H4hlG87R81nGvLrrLVClirQdSQNDN9I9JVhmIBBkc9bfQWfj+IMpEfDJ+EHoZbmtYxmbJ6KZrQ4TEi4aRBBky1NzaXWhk2N55dbE8wYPsp6boNnX9jzlUWUvEQJcPS0jxDpc/IKRjyfDBB3gzli+sQZiP7KpSWs8Wyg+YBBiS0aW3nnZR1cMx2bwtJ6WidTbTp1UBqGd/wDbYxOh5wlG452tvGt4TmQLVYy/gyyIsTYnL7wJ9T0VKsBqAPLyJdEaxGVvoVcqYcakE2O/1dLUFttDJE3sNAPJVs2LUpyBAm0XgRbf3cfUqo6oCAXExrrHvGsWWliBbTTUmQBaB1lc3jsdlJDTJF52gmD6kBEmx200aGLBdAHt5W9Lro+F+EgkOEEQQ6DY8/KVweLq5WOLarXPF4DHSRnjM2egBjbRVuEdoMQaoYw944zbTmT5eqrR5W/uePW67g5u0DTSY2nr8lRfTjlHn9Qsqv2gfhi3vmF1JxymsyCGE28TYmOoV+sDtvpHy01tCrTLaUuAjfqmuqAnb1n9FVqViINrGCDyMKw+r0C0l2iw/MOY9h+iFF/EdPmUJkrBgGw9j+qcI5C9vdV56finNYeSWyeV4vFVMPUdu2YINrtsYOzrLpaGEApl9VsMdaWkPIcGteTY/wBLpynadwtbtB2W/iAXNGWodb2fGmYaT1VPsn4SMHiAWMBL2uJILC3xG5+6ZuL/ABu5qM7+14IK/CXUw1rpIJN7xsbO3BEWPJMo0iTe3mQrNWlUZ4CcwpOLI0zZc2R4P+qmY/4SqOKrlpsI8tdOajv6q4+tVuHgaGw2HLyUFWY8IN+dlDg+IONmzPKwjzSY3iL2usWknUtFgevIp9rS1DKlchpcfuD56fin4XjjQ1kiTLRAE3kEys/E419Rrmh3g+9ls0mdOpVXhVFrnnWGCQdAS61+XNIf8dzhuPPALmU2PETBqBpnkWi/qmUONB7c5aWOvLIzQCYmdx1XI125fHTeZAuHGDI5Qqh4sCIc2/USje1+T7HqlBhtvmuI0O83VujUkkXP7fJeY4Hj9WkPs3CLGLObyuARB9JXc9lu09LEQ0+CqLPZch3+pm5ExI1Ckdf3HS4XD7mLHT60uuH/AOo7Wh+GcIs6oLciwH8T813hu28ab20vJG6827fY0PxLKQMiiyD1dUdnJMbgBqMrqK4vclHCcTd3dUyfBTJPkAet0zs7xp+fxNeQ74YcWhoiDeI2lUqJe9r6dFpe97HNAHLc36T7rQ7N1XUxkxFB4ZP+ZkdaNZgaddllMbrbu3j21a7zHYqlWwlZrT4e6NnCL5S6TG+eD5sC57hzIa0d7ZzYF22IdoZM8/UFUOM8cawd1RqNfmAcSCJDT92d5LJubA9Vk9+Kg8WaebdpPP1VTbn5cpvrHa0qzxMPFtZvIGhmYJ6+equupl2WDzcIBy3EGfU6HcSuKwlKnOV1Rw0EwOp1P14lrYXCsMAVjGvxHeARrrb5KtObbocLWDhYi/8ASDN73mIuCpazLiagkXjbpr+qxqXC2DMe8MC8h0f6ott+RWjhqFBo+60TEPg2I67EEXvYKtFtMMZRP3pykmBYyLE/jdQZXPBcwNynSZJI03UlXE02zlub2bMXA6wCYWRjOJPiWyGiTOpgti7diCkPVzHkMa4ueBAkttbYAbfmvOuI1jVdDGyNoBk+QVrimMfVqBjZdsIuCSdR1K7Ds32c/hxmdHeu3Fw0chtPUeS1xxTfriKvDq7XAOpVMx08JmdbWvzhdd2Z4O6kTUqWe4ZQIuAS0y6+tl0eX6/ZMNI/QRMNXbXPmuU0hr0O8aWu8TXCHNI1Hv8AVkzhtMsZ3ZMmkcs82603HzFvMFTNpenogzM2NgNI0JI9pPuqYyq/GGFrHFupaQB1Oh903hWKbiKLKrfvC4vZws4ehlLj8Y2e7IcDlDwbEC5aAfOCsnslhalJlXQ031C5gmeYJjb7vslPqrPHQdx5/L9EJgxB5IV+Dqg74dU5tcKlnPT68lG/EOE6euZE2z8aYqclFUYHAgtm51i08uW3sFntxjtiPc/gU4Yl3P69rp9dltb4jgqby0lsgi4kjVxde+zi6P8AdCy8d2aYRNOWkaiZaRv1C0/4iWNzHdzZ8srhMai59kjqmxO3P0nyWcwl8Xc79cpVwbqdj4Z5iPY6KA4MGC92ZusyIt0tPqulxWID3NZIygtLz0BlrR1JAkcgea8u4rTcx9SXGS8zBN5JM2sQpvFpc5d/p1fEuIUKbCDAJEWHtlA2ScJ4tQYwBj2yLnNEuPMyuCuTzKU0j+yfQbel1HB7s4DJN7CQOd4VLifDG1RLQG1BoJs4Xt5yuN4QzNVYwuc0PdlkG8mw+cK4+mCzMys/NElj80zAm7TETNkTC/odovUeH1M8NBB0INh5Gbe606dDu3Nc40xBBs+PO50PkZ6LnOHtp1CG1KzqR/15i0+oIj1910uG7L0mZXOGcEwHOMNnlbb38tkvx2/aV5ph+nc4TtOMS1zKTmwAJcRmvpb+q8TsuHqdmMWazswzlxLjUBGUybmT8J6EStMcRpUnB3hZaLERAtlcLQQtVuNzAOzDTeb+R3VXjicOf3azwThTcNTiAXuu9435ATsFofxMfRWQzHu/rEcomPKVM3HjqfWE+uiuW7uuG7Q8JGGxM0xDHtLmjWJJzCOQPyhMwtZznHI4i99Pw1H7JnbzHOdimxIDKQAvs8uLveSPRT8HoCq00ifti0VKWYAhwyy5s6zv9QnMNq2v0a7hDrTeZGtrQZtuItcDmr+H7QwTIYZg3HKPhGWRIv8A7p9MfuHMzAtpyDo4PE7atJ2+Sr1axMjI2bwR3hIvbX6KV4rT3i6/+Pa6fCy4JB0BBuBpIOttAmOc3WQLgWA069OfuuC/ndRuZuRgLSQTBOlrieag/m9d7gGuItHga0bckuh7ej1+KMu3l+nQR6rGdju9eGMqBpfbM645CTfe3muewVF+IFQGvDmCzHHLmnUC+utgFq8M7J4oMkMMMM5ZEiDMtBN/ZV1k+0vb8jsOCcDZQEyXvj4nbc8o2/Fa0qvhK4exriIJHiEaHQ/NWQ4J6R/03KZ/smGoZupA7zSQfoJAhefX66JDUPIfXopO76lN7oIDL4hJqNtd7SP/AKSR/wCZ9loUyAIAgC1rBONNI6R18oSkMt+f4oTfT5FCYYBxB5kdCJHysm1K5I0NuX7SldSO0pO787LZiqOjX9P7qN2Mbu0e/wCQWh/D8ggYfaEBEKhdQcWx4arCNBZzHg/NrfdUq2JBLgXbk7ujXS1vRbeDws52R8bYFh8TTnb7xH/JUzQIGseg/JKSHtm1KzWU3G5LQSBGpOgM6kkgf2VPhvZJ2KdnqkbANkwI2J1Ks8RoF7hBJDem+ntquo4FSyhqw5uTXkd38XhmXtcR2u7EOwzGVmM8AMOi41EH66LHrUmvaSAA4Cbb/pI+a95xLBUpmmQCC0gg319F432m4GcM7MwfZkwObDpld05FPjzl8qebhuPscnSrd3Ua4AHI4OAOhymQDG2nulNQlzoETsNgbwJ2T8TRl1rAZRfmRedlYw/D3OnL5iL6ae6v4xQ0sOCfF7+q0uH4SpJbSqOEtLsgl2fJdwDdCcuY/wDEqaj2ZrPcJy07Xk2/4gC3kt7A9jGAgvxLgRH+W2HT0cXW9ku+MV+PK/IpYaq51LMQ2qBINsjmtgQSZIcIJ8o8ltcHqMfSZ3ZcI8OUxIjYzsup7PcMwOHHhaHOMS6p4yYvofCN9lJxLu31C5mW8ZrAXAgHraB6KfzY26gv8a4y1kHDfX1dIcO765q53A5prqEXk+5V92PVwHbKhmqskGcsE7/Fbcm0n3UXBmmpVa8OLHNIDCAJESJE2nb1XXcVwgL5JMx1I5RdQ4TBhpkKLy6vxtjjv7Vb+cGi4DEZqtJ4tWpAB0O1a9hsY9PVLxd1J7i9oc5rhqSWnXXLNxEK+7DAkZjYbJ1WiNAPryTn8iwXCf5eecXouFSplBLSZmDqQCY31VjgOGc4hmWS5xdrlPhYSfETAESfRdzSwdNtIvdTa8uqZRnzCAKbTbKRu5GDw9LO3LSDXF0SHuI8Qy6OJG6i52+w8ZJ9VMFgG0x4e6adznbJ8y0krouD4wMMOew+Wf8AHu1iYTBh7iHOyNYx1So+MxaxmUHK2RmcS5jQJF3KanRa5lQ0jVa+mw1MlUscHMbAeWuY1uV7Qc2UgyAYNr5dNumc1/Xjo8eyIe2IcA6RO7nt3AvLPmFV74j+6l4lhn0XMp56oa7EOwze9DfE0PYe9pkAAt+0cADvzCqYpxpgECoczqrAyqA180nNaCzLAcxxeADAu0i63xuvHNyf2u0wrnmPdSNqu5fNV8bhzTOTvBUBHxtgDNTdkr0wSIlr5gkaOZqijRzOw7GOqh9cPdld3boYKdR1IjK1viqOp2H9N9S0hs1sV+n4o73zVLuj3jadSoW1LseRl7qlUI8FN5IJdDoa9wIDSYEwSlqUnse1jsxqwBUpjL4H1HAU6QI1dlLS68AvAGhQF0VET9QqgxJBhzXNmADZzTLc4gtJaZbeRI9VYB6ygJB9aoSBvmkQGZkCUBKKYSmmOSey0GlPHn81GKc7fP8AdJ3ZmxCVtGkwItBg6679JSVsKHeLnJ6a3UPdEau/T5pmBxJqZ2lpDQ7wZtSRIdYDwggCJvYc1Ny/yqRBXw0chz6qXCVnN0+v1UlVw0j3/UqtSrFpu0H8VhyyX2Ojh5Lj4138We0XJI6fsFhcTb/EA57g6j+y0H47MIDctrxAnzOQlUnNOkkDlYj3Wcqs+S1kDgNOTAFzJkFT0sAG6ZY6WVvuRu6/QSlbSnQO9gE+1YmNw2mmnNTUwBr9fNMFOOQ9ZKc2keXyRD2tU6hkwJ5qdr2kaOHmQqwpwNY6D9tU5kg2DvQX/VOeUW1bYPbb6lOcwRqfaVEHcreZunOadRda/EVTrCTeZ8vz2TW0D78zf2UlarBvbofZRtqfQWF+qSd1G6QtH0Qmj63/ABTgQkZMUzLRp9X1HTr/AEN/IqnRxLWvYXEiHMdcRYlrgb7EXB5FaWLwwq0mtD6bSGvBDswu6o8/0xoW7rZo8deKhf3NF5IpiP4imSDTfWcCIAv9qALAQ3RdGOtJcrTx7KdQkZXtLXU3sJgPY+MwzC7TZrg4aFgKVuNphtQUgWl7Swvq1WvIYXAuYwMY0S7LBcZMSIElbhrVgxk0nNFF1OoctVuR3cUaFMZvCRJNCRIMF+0SYv55UD8zGOae+FUtNUOpuc2iKTJa5loILyB8RIkmBFbkJHX4wKjnOY0A1MW3EOa6tn8VMl4awBgyNOZwLvETA2F4hxj7VlR+R1annh5eIvmNHvBlOY0nEwZEhrQdFPj8S+szIGd00vDgGPlgy06NOIyyY7qRyzDlexheJ1GOaQwnIMoirEeHDjLS8H2dP7Ccsm9V17XolCtjmlndvLKrA9tSA6nRI1FVsspwQ9pAJ1kNKSpxRnf9+3wvLnuIfXYWw+jUpAMDaILQ0ObFzZkcloU+K1R3U0WHuXZ6U1HQHZKrJcI0HeSMuU+G82LWUsW5mXu6YDWurPFKpU7yiXVw4A5cgOVodGVpAMuOrk9ko4qv3jGhz2F2Xu3Vc96kCKedsf5gjLnm4FxIT8TxWa5rZqYnEd8aecDSqKmUuLeQAmBBO6kqtJOaImlWpeN+c/b1cRUzF2USW9/Gl8mt7SNq1BkuYZS7ppp1Cx7fEx5qMflIY45MunwvcJKNkzzxCQA6oC4Pa8OzMDWgU+7LAwNjJFxli8c1o0K+f4Sx0byCfkZTMLxSsyoxwDXBhrObSc5xpfbuDgGs0hgzBsX8VouE/DCTmcCIaGjM7O6znOlziBLjmv8A7Z3SNPmPIfNCaXjkPkhBKovdA5pEKgeB9FAceY+aEKcqaMuJ0n5D8SojTufLn+KELK3aoc6mHCQQHDz+pUFYwY1QhTlPDn1C6tyCGV+g9h+aVCyUmph7rC3snnAczP15JEKolK2gG/UoBBQhKnDhSlQ1TB0CEIhw9j5H3f8AuTpIsY+ewQhVbqF+0b5MWne+qiy9EIWakpYRqY8koHmhCZHBqXJZCEwQUhsAlyFKhVIRWvj9lKHnpPVCFpvSac6q4fX7qMYnp9eiEKt0jjiSENfy/JKhG6DW1L9f3U7AhCqUqdkPT2QhCZP/2Q=="/>
          <p:cNvSpPr>
            <a:spLocks noChangeAspect="1" noChangeArrowheads="1"/>
          </p:cNvSpPr>
          <p:nvPr/>
        </p:nvSpPr>
        <p:spPr bwMode="auto">
          <a:xfrm>
            <a:off x="368300" y="-5349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http://t2.gstatic.com/images?q=tbn:ANd9GcSb6WY_y3stUpwMlVrhApeAJgrIwYRBWhmIvZ-H7NvoMTEicqgT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873675"/>
            <a:ext cx="1914381" cy="12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3.gstatic.com/images?q=tbn:ANd9GcRkec0HNGHQFoi3fzEa_xYMnM-qxLbbUpjXo_5FYIlsx545jg5yF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2652759"/>
            <a:ext cx="1986751" cy="148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data:image/jpeg;base64,/9j/4AAQSkZJRgABAQAAAQABAAD/2wBDAAkGBwgHBgkIBwgKCgkLDRYPDQwMDRsUFRAWIB0iIiAdHx8kKDQsJCYxJx8fLT0tMTU3Ojo6Iys/RD84QzQ5Ojf/2wBDAQoKCg0MDRoPDxo3JR8lNzc3Nzc3Nzc3Nzc3Nzc3Nzc3Nzc3Nzc3Nzc3Nzc3Nzc3Nzc3Nzc3Nzc3Nzc3Nzc3Nzf/wAARCACLALoDASIAAhEBAxEB/8QAHAAAAgIDAQEAAAAAAAAAAAAABAUDBgECBwAI/8QAPBAAAgECBQIEBAQFAgYDAQAAAQIDBBEABRIhMRNBIlFhcQYUgZEyQqGxFSPB0fAkYgczQ1Jy8YLC4eL/xAAZAQADAQEBAAAAAAAAAAAAAAABAgMEAAX/xAAnEQACAgICAgICAQUAAAAAAAAAAQIRAyESMQRBIlETYXEjQpGx8P/aAAwDAQACEQMRAD8AVQy1E2aUrQo7UyTMJmQX2CHn01E8X4ONKWAyNFVMD1AzXZ21AENYkdyf9p5I9Ccb5ZDUUWaA2njuhTQ4KqY9LOTY89hf2A7431KyRPS2DlwBBL4FubEHix3I2P648ptaoy19DGoeNc8Es8buCwXoRLcyC2lbg3A2/cngY0lr9U9Os0qmqjTQChvFCW8TBbW1PYDf8oAwLm7v/GpaiKMSFUBl0NdwdKgtb8t7Ejz328sCkSkhkrBMJ6dopNEUiEEMBdlYE+G9yDfy73wK+jiaCUQwTCVCVdGLPbUUDHb7gm3p7nHqp45op6mZn0Kuh2t4rFje4HA30i3G/fGo6lU/QimBk1I1RH07FiTqJ1XsBz2sASb+QlTULNKTT1DGjAMJV4PDN5sNyTx3tx6YWtpsFiqrzh6aeWMSqzJEY2juQNY2IHFlvYWHl6WxZKbMMqqsjmqI1kp5EIeVZIf5jNa4uRyu53A5GK1W5dBFasjSdS7kdK1mc3JJJ7b22v2J8rz0uVSTyxLRukcUtMesZJdWhV8TXa3Hpzt5YrKMJKyiVo8kLNeLMb1FNVMI/mKcMZSxPhuAO9gN/wBez6jyOTIuiHrJZ2klCESk+Bb2UW77bb+XbjCuk/h71KyZfLPBmDKDGNNmcCw0Mb7n0/qL4Y0U2W1dYQ07tUTD+XPGxtYEavESbgXH+C+J5XapdBnBpB9BDVSUENRWUsaSPERG6L1BCpO41Em6t5c2HbAkYLV5plpxJRwadMoYjQy7lVF/F2G/e5vzdnVR6USKmzJqYvZEpmVVV1JFrHxA9xyNzvgGOWM0UMDMsbx6iZ5BcdQte5APiTexN+22Ixcrt+/QqtbJZ5AgBqesEkUkqYGANh3J3AsLbjvbFOzb4gStpVFN/LKy3IXY7Kw2FuNxzv6Y1z3Pal1amaYM4Gl+kAok3JuD37WI5/QVvVYCRWINuRY2vyD5evtjfgwvuRVb7JKqqLyNLKWLSHUzHuTza2w59sS0iT1AlEVJJIq+JVCbDsC23oL+eM5Tk9TmLFjG4RWCsCApIvbYe/8Al8XLKaKaCFbM1PBBIzsYiUkZtJtfYG1ge3fFM2aMFSA5CrL6lnq6Fo4zGnRIB6ZGtr2BsTY++B8xFGtQTUrXddV0J8voCpbz1cm/6Xw+FEGWlliamhhjYv4EskjEkEejc29fXAubQRHMUp5WCvIyEkcMRbX4h6k/c8YhGXztC+wGnoJ6SVJ1HzDTKflZSqqLsmrUFY7G1+e423xOdKmFo5OmxkZem3i0gElVNhbe9r+YPmMQZrWzRVqxRnwxKkTOFBUabm572DX3wWZlnERjdRM/iIKeewButgdhtyNV8UaklbOdo0qEWmjqBUxG2jTpK2KuSCVB7b337YUUtWkOYJ/EUkmgkVOpGFsY+Lab/hI4v5Xv54eQVUczvTzwoGhitGSxuCAbKLk3B04G+UWKqWuQv01bWbLp8QG27eRAJ9xgKVLYLH4kt8OvT1ih5Vicq5GpgRewFrW3JNye2KL/ABmt/PMC3cjTzh0mYnMnaB2aGkReswYhNSgbXY7nffY74yKmsca4s/o4o23WMIh0jsL23tieKLS+SOjsKDVdHWU0HVlsQzdSRmJsSzA24uFUX9Qfq7yavkmlBmMZRdKwhvIjYlr3N9S9+R9oYKI1JWKSSLqxWUSgEt49Orgeh541e+I5aaGGOFYSFUwxtrjIYL4Rpse9gH7eZxKdTVISx1JHT11TE8jSozRmON1JCgKeCfQttfzwEkVOtTPBUGVChOoNFpRnLcg6t/xLa/H1OGFK8f8ADuvXtHFDTv1emXuxUAODtbugf7bWwNAXlyyJ6xSVhVFEtryBipuxB7Gx/wDZwK4ruwvQGaSN0lRpw5JEaNoKFwQTyp4I7eR35wuaSe5tKflh+YgAPyCCSdr4Mq6WTqLrk/08gISZW2a539QSAottsTY4yjam+WrY0aNVLJEWA1oL3tbgm5249rHCb+xezegy9KyK9NmNIrsSAC1ypFh4QRva68c+eJaPJZFM+XRZlFNVyETRSr+V18NyQbnY2t64CqaDIRXxPQLJTzyDSsDpqQjvzv3/APzvg7KDQZPmctGuuzxFTKYyfGCCbG/exubdhicra+Lf+CsV0rA6nJ85yxKmorafqzhbirWQabXub7jsLX7XH00pZqWiy3oy5ey13i6strEBjqNmtsDft6/WxNmlZVU8GZ07daikYQ1NLPESNZbZ0Dbi5NiPTjzBkzWkFO8tJ8PQ9UbgSRdNdXBBIHYg8jnHPJkrq/8AvYGt0VutfOGj1wRvJEht1INOwtshVhc2O997+fOB87qpkg+XlchiiuY2Ukpc3K23BItyNrD0wXnXxZmB8MT01IsZ1dODgG17Fh24txffFUjFXmdSzqXZ2LPr1FifX3Pp549DBjlJXNIpRG5NQ17MBq2YoLL6E4Y5ZlSVkvTkJhWNNc0qoSDFfcgexNuMZhp6eOYU8gI30HTG12PO9r3/APZw6qq6mpqVVyuVRUtCC4CaSr20m43LAWHni+STfxidL9By5mcnErVCxpRQoFpEdLMzXJBNtwx0/rc4UyfEk9ZUiSXUya7rdrncWtf0wozNqrMDGUaSaKGAb6d/Igng247c++IorxQ9MEWLXt5d9v8AO2JR8dVcuwKHtll0RyrVr1I1in20i9wRe7gX877Dna+NKiNptdbHDFNEsFmkvbqlSRqHqTbb0wlMjxmRtQ1WtaRrAg7fb2xYoKyaqyuKipl0NoZFaMjSjC2gG+1tVz77+yzjKL0CVoWvRpNZp6Vo3/E6KdJJvtsL/wCAYjoaCaMSvTvNJdFITSqSAXW+hgSD6jmw87YsGXyUNfl+mrmhEokIVUB1otr6vUkgAd8K82oKvKHNZSzvIkwCKGI/FsbEAb2Btf8AY45ZduPsCd6IULJ1Jr9aYEMQzHVKo30XHAuNieMZzKpp3hjghdgFkOphfxHsTftuth2AvgeWGhbMI0NXMkbStrn1hlIBNjv7A38yR64BqJ5qiKnCnVTwVAWMogBduzW/Eb22Frb4dRvbOSDKbVT5ZWjpmKRmYKoUMCliNi3I4I5uDfCU51WodBlqLrsbMR+2G71f+glSpiadY6m0YaRrqhvYagdj39ltiNZMnKgtBmQa24FTGd/fpYMJKN2gppFveumSOF6doCkEjsXU3aUpGAd/K7AcYijamCUyhOoViWNFjGwsAoF+1yGA22v9cTUwC5Ysj06I0NCjvK4Gku6qot72Bv543o42p8yly+FjCjqwBjXxByQyr5W8QAHrjLJJOif6GdSYYsllDWNQaZ5WBIkLEgKt272CMNzhbC8i5bHKxQzqNkKnSAT4r+Y2tc7n7YLphNU1OYtpRI0po4XZbAjSq+Fb+TFuRyx7WuDmob5N4aaICaTWqRSNca7kWPkBpB9t8CVaQZGyzSUVJDLJIgEp3ikUlSNjaw9LWPt5YzNRLIgny6YyoQGakYW0kd0YjY28/rcHE2ayUz1S0snRM0JCok0oQadgSe5JI2tYW0+2NJpoxLUn5ou1NGr9NNkivawYefkOeMI79C1QG7ljC0U1wGOtHB0hh2OpbKb8kbjcA4Dr6OcszutQrF9TrG8ZPI5J5HH3ODleGtImmQROqgtMGBK7nZ7c235++EuY12UUlWtMsU9TVvIDG0UihCTsNwePT746PKUtIEbY7yzMGqcvqKanSVoHaOCNVDAXJuD/APGw58xxhXmdXULJJDUFaedg5ch7EObEhbEXv2874hznNZqeioYMpCRuLtKCt9iLffCCq/iNRITVSqjuQhttza314xXDiTfJ9GiMJPZmtmNVUnnSCAQXuzEHne2CcsQGeKWRkSK9njJv4bX3va9z67nEVPkjSsTUVlSoUEuy7XA50nDN/hNGswmkaNY0LWt4biynjvbf/djZLLjWrLfhk0CnMBpkiiQdS4jjqFuJXUXsLN7Dg/a18Pct+FwqitzkBWY3jpoxp8PAvbj+uBcuy5slqRWKeu62GiVdWk8EC3l3+mLDUfEC26lTSTRBuZFswA47cE+ZwnOP9vQVj49mlVRGpgdI0SFIyDIAbELfgkbee3rhBnOWPA6TJAz0zKFQhTZjwLf09+cOkrYalSYmikiTdgpskf0HJ98FK0NZGI6t5VLrpR5XKltjwoI9BivrQjKNZBI5Oho207SX1La2xt+uMU9SsWYqvUZVmADsRz6+R5I+vthj8SZFPRrEyeKJluL6UAsANhcm+3fzwtkASWGqqomkKEOwvYMNQNtx5AjHNaoRpjk01WrVgb5ZY5ICIpF2JIGxUjcbqTfyGJFr5qmCSKqQSGOHQeoALMAeAOdhtx5njGcxgZKt5qCoikpKtGNJFGlhIrNa3sP6+uwdQ8UUUElQgEcZcJTLzYKCWJ2A3Yed+3fGZRvsRIXSSU6g2h/AVBuCbDvcA/5vhlk9JCqsKRXlkKgqwclgt7GxFrHYg+Qub4DomVqmE2i0NPdUNrWt5Hckbb/ocXLK56ChhnmjVqmdf+o6MVVLGw1bAi1/Co3/AHOZ1pAl2J8yyxKTLA1VCLatTLGmkdtl1dreQvx54UocrdFfoIuoX0moFx6Ya51UzVi3llTbSpjUAsAx5J5J3Hf8w8sEx5dVCNBDX0ZjAGgtKQSO1wEI+xxGEaj8v9sWhnnlZSSZZHELBQI4SxtqZYwXCe99H2wK0K1NatVmKiy6ZLRalLsqgc3tcC+3e/pfA6wt0aJa5YqcyNJI8iuSVY3Ct5AWUG/kcHZeZZKWRZ6gLUEGw5LOF0EoDccd/P3wsm0dXsOiZZq2uHVVnngtGms6FYaWN/LfVxz33OA3rUpzLOIxIkTs0gAu7WJve55OwsNhziGcr8sYqKbRUpNG8yh9RRGKkagOB+E2HbFczj4lp5JjRJEflFl8Wu6lwSdeoqb82sAPy2sRgwi569HdodVWZUbUUNZXsgjqAGSIopKsRubDYAkcnf074qmb/EauNGX0yUqdXqSKqDRMwtZyBw1wLW2784XZlFSVlYZsqpq11c2PWK2Paykc/Xf0xJT/AA7WVTNG08JI3MaONreeNOPDGG2ykYC2WtrZ3TXUSuVN1BY7Hzw3y7K1njXTIslVI+np6TvfuTwPbEyfD1THGGjCkDyxvTZdMhBXqgjupAxSU4tUmWjB+0XnKvheCnigNZN0qp1NpEkD621AcEb/AG88FxZDAkasapT06kQqQLA67Atb/B74XfDBlWVqeqnkB6Z8TAM2m2wF/Xb7YughDjXU08f86mssKMdW1uTwPy48rI5Re2ehBKuiqCgNA8bN/NhopzAOnsPFp0knz338sYalUMY6tXYpIVdl20jcoovzbw29vXD2dadw6L1VieIHZSRJKLWKjuRbnGHhllWVjJGzyRxVEyrYG62uD5A2FvY4CbbOdLoq02tk6vUZZVh+ZF9/GFsR37bW9cYTXDEDpE5W6Iwa4dxZhc8bgd/L2w2q6KSOoPWRQiOJiVXlWBFgBwBv9sAtTsp0pcdNmYi/hDg+EA+em4+2NESTYM2X0kzdRVIb8WtLArqNwAPbV9sY/n066lkWqRibgkrIQCLb+oINvfyxIg6bKu/h3BHdm8Sg/Ut98eWYOKWBlVm6UYJ7K6XNj73IOKRlJPQjSZClRHUSDpHQ45RV0lfpz9ScBVeVw1CtMzFSD+M7qfQ7m/3wyqY46wIZFYTAbOD4rDf2PhUD64hd5YJAtRZjeyygbN6eYPoLcc40LJf8kpQKq0M+XvHDUBvlQxcAPt3Fxbjk/fEmaJSvKslLGDFpHVR2vpJO29uSQdv/ABxZZooswRYpr6D4dZF9P9B5/ixVK6E0dSKWpXUo2Z1bZ1JuD5XA/bviiSeyTVBeW1CRVvViAjhDWAdiSo9SOdifLfFgyx4v4ZCqOkUragJ3G1gBfYbggm/9cVDWrCUoVi0m+m/P99rHnyw7yiZqmkFMktpWTUym4sL8auBc355tyO880fZOSoMzSsjr3jlFVUVbiS7zOT1XAUgG3dSd7WG4Axqc6SMlPkqdtO1z3wvNXUCOSlgqFQ1L/wA5gi2VO5JO4B5t323HGC2pKLUdGYUem+38ztiMlD2LoZy1kdZDNT1TdSRAGaNgNUag2uovwPF9wDbHsuaoqNFRI11hdmEi2CsgFh7a9hvvYnuLgbL8vt8RpV0yTPTPYTSI4KrqGrjnfw+ViD54nzmA0MTUDdRqCSRpIFjvqQ8i9ifDuTbkX2xK48q9nIMmzSGGskjLaxPOgfWoAZmvtfkgAjbyPpslzH4XqMwqpZZkVEeRiiogNvMahybW/T0wJlUx+daOpAvDZo5Fk1sjLwxB5AIvv679sdc+Fac5nS0tQJFmBUMzgGzkeEnffff7YDU8U1Xs0+PCMr5ejnOT5VHSdOFpGZImLKm1kY8nDGmypF0zCONWRyXdGPjB4Fu2Oj1/wdQvIZYo9Jc3IAwC2QRwDSiEnkeHtgZcsoOmjRBRfRTzSEoxAI22B7DGlJlgsWdSy6ufPFtOXaGJcDxbC439cYgoWkURxxEIDcsdvtjNLM+i8UkV+no/kq+lqlTZZADqHAOLU0EsbaKY7tGTI35j7ff9BgfM4NHSj6aSajYhgSAO5xYqaJj0F0E6VIZz342xzldAlrZWoJpVkppDAt+mRGun8I2uSfYYGQwXjR0ZVdGWfTa0rbbX+hxbjRKJUKKVYkqtxsF/thZLlRDJ028MUrFiByxJP9f2w65LtCc0yu1Uail1s76ul1Zw3LMpBCn9ftgapjZDI72IASplIGwuANI9tOLG+WSK6knVZ2Zwe4IP68YBbL2ELJLGLGMhwRtzsD9L/bDKaSOoq9RSMFYNGFKa9VhuGvdB7gYAlprMhAJAawAPO2s7+9xfF0mEb0oeWMLKNNS+1jq4389jxhZJQpGzRkgkHS1xwA2pv0OKxyIVxK4zSJLrKsNPbnjf9lUfXG4qVeMxyJey6SGGzDj9Tf7YbVVEEJJQkcm2+/P/ANQMLJqJkNkOxNgO44H9WOG5KhWCSSQxHos5Kt/ynZR9he9rcYW/E03UoB1X1uunTqZSdN7bceeDZ1/liGSMNG4OpSBfgW+uEs+Sa5zH8xI1NIfzHUY9+Fv2/wA3xpx5Y+yUov0V9J+mVKalAceLksR5Dvh1l+W5nVLrZzSwSXLsVCs1z5c/f7Ys9B8PUdAqP0A8hBPUcXIvv9MZzOoWCFhGCrAXBC/2xzz83UUBY/sUZQkVPBUCB7sZ7h3I8SfhI3tybe2BHzBw7asgyljfdmjkufU784KiomLVQW3TqYgY1JGo97ntbb0/THuhl42mzeZZB+NVguAe9jfAtGZtNgCrJlNU1PQ5zFU1DWE9PBq8djawb8JI9fLtiyDPoszy2KGenaKu4qFZdSrsSCrcb2vztikZPk4rFEstbHSQ7qSTdzYX/DcXwXmE0MMSQ0h06SUeTgyWuLk8X9BtY46WKMnXb+w0RV1R06h/nmeSUEaVTSAT31C+23kNzi2/D/8AxYzbJoI4Wy+inpoo0iVTqjYD8o1C9+/b98UTRJWSqoXUEAYspBJGwv6cYPyrK462p6c04TTe+4UAC/B7ny8zi3GMdv0OnR2XK/8AjRks8cbZpQVdJrW+uMCVL3sbWs36YsuUfHvwlncqwUecQdZm0iKZWicn0DgX+mPnqaginzFKbLZpZYYyI45XQ3Nx+KwuOSd774dVeV5ZlNDNTzPLV1oWzOAtogd177Dvvv2wk5x9qzuVH0VLQ086qWUMALA40+TSKMjSNI4A/bHAfhvOviLJKyGCkqpponk/5WosCbA/m4W1tuBfnHe8ozikzWAdGReqADJFfxIfbCfixSfRVTl9ipJKGatPzVREJBsE1AWth+Ej6a6HFgQQQcJfiL4Vpc3tNEFjqB3K3VvQjFLzKLNMlXp1VLIIRw6nUn3xknGeB7jf7NC4Za+VHUW0XudNxwb4hanjYgWIUPcAdz545RBmUMzASrsT2J/vi/fCa0WhzB1BK3IaQkfQYbF5cM0uEo0DJ47xx5J2MZKNCL9TZZNTX7nyv/nGApqMgAM9v5hZjz7D9sPHiDAX33vv54EqaVGUlgx8YYgdz/gw+XxkukShkYhNHJ4Ooi2OosNv/iB67YX1NDGRaWLSWGm6dyw3/TvizS0yryGY69XuTtgE0+lVUS2Nh+LyDb/fGNwcTRGaZWZ6cF0ZCW1C41cnj+4wNPSHVYojr5Ai52P/APP3xY2p2EpLdLUANPoeb/t9saLQdWUt0Y7G2m3pb+36YEp1sarKdVZepGwJNiArD34P0P6YBkgAKsirdTceXn/bF7qcmAUETLFIOxkH9cIs5oGoYzJIEAt+Xv64X826YvGxRVM2gC67ADe3lvyMVHPquSnmFNPEVsQxU2W4vwbdjxf1w/epYxtZgSb4pklTNX5mZay00pui2bSNiB4QONz+vbHo+NG7bI5tR/kdUlM6yGSZWRJSIwukEcAAFeD32Bvbm2IxUxWFyl+/8tf6jBcs0LVKgQ9FIVtAGViAS3IvxuL+vrtiFqtdR0qgW+w+UB2+2O7ZhsrUVNVOyGSsgo1UKdRJ1MSfxAAbW+49b4hMUcaaIyJQl2LKmkMDwRwexH0NsRM4mqT1FZkZCbu1t/M/2wd8xRNLDJoqHREUSFxa1uQLX43G+3fzxqVp7HBBOYEEkJsWNgCt9G9r/X2w2gXLo8voJaYRvW9PpTJKGYRtf8Wm1ioHa9/TAstOomlipl6qkkFypCgcjf2te+AIyYj1EgcCMFRtfWTfyNrbEXHp57M1yQS2U1FSmSpRah3VADNMqkcmwtfe9vED7c4Nziqqc0nWggiTQWRAoAW9gNTWsABxv6e+KdTVK63ZRqkKaWJFrX/Lbny7k+uGVI8iyM88qPEEKJc6WawJuRxuAb7/AHxnlBxdoXofU2aigMcLU6q8bFdKLcCx7sTc9uPW3OLX8D1jNmaSjwlYmZ2A3Nzbfc73t9ucc8zDMHq8yjrawLIG1NaNbBbaRb6Dy9Po5yDOfka8s0jMkyMmp72L3BvwPL9cKsdRv2XxP7Om5t8dy5LUwLJTrVU7swch9Lra1iOx54wwy3/iB8OZlSCWeq+T1XDRVYClfexItuO+OI59mX8QrepMVEUZHTupPiJ8h2G2NKeldItT2ZJhsFWxcfUmwuL9jh+coLbFnJKWjvMmQfDmdKZ6PoEn/qUko/W22Jso+HBldYJYqt2S34GUY4Zl711LPI0HXiMQuiwP0mINr7kgk28tvbFij+JviOljKRV2ZWAJs8UcjoOLG+w+pt64n/SlLk47Cs8kqvR3AMOO+PbY5DkHxZVZhTOaqoMlZAf5jWAMim3j0gAAgmxA2Gxw/TNZnjDNM2jnc4Sfn8JOMol4+PyimmX4gemIJadX5sfpig1+ZVrUjrRVr0tQw/lzKF57DcEEHb1xymr+M/iOvRoZM9r7EcFxGeL7lAO3li0MsM8eic4SxPs71W1OW01ctJPV0qVTLqWEuNbAc7fX9cc++P8A41koZDQZXJHG/Ep2LAEcDyxxqpEsNR145X64bX1bksT53O9/fEctdJLIxlYsb31tycI/Ci5p+ho5vj+x7BmAcVBlAUyL4vXEeWfE9dDSdKWVpokFlRnvo9faxH2wpshPURiTbmxBHp643plgjswVtZFtzse1/wBf8vjR+GCVNCSyyfRY/h6s6kDRykuyyFgSdyDv+98FVMNOtd1qOJAJ5T1VYaQPIgDb/D54rdLUSQTtPqLs/Kt+c8f2xZcvngetjaZdTJdijG2lgLi47/8A6MTacJOvZV5ITw0+0eRJnqy3Q6qz7oFGp2P+1b2vcMd+3qNiDmIQletDttvIwP6C32xKlWWLaEQMboNZ/wCYWtsTsbXBNhzfjbGwqXjAQJKwXa5gQ3/TEXI88qFLl0s0TVVTVRUtha8h3AG+ygeK++JY/wCHfhppWknZtKmW4Enoqi97k2A98Lq96qVy80hZQbXtpVbDsPt64gkZm01EUbKU3spsUbs3Hc7+98bFFvbZRJ+w9q+KY6QwcxsRbSSj+WwPH64GrU0VD6SGLEkIQCVv27i2/bETvqrbU6Ca0aIoA2bQqg7etj9zi00uQrLTOJax0EemQ3W7abm+hCAeLg3J37bYEpKD2c2kK8hpfnHEDuEh1+K43AsbttuQLHbDWSSOCkEdGksxEoRtb/juP67+m/0x6vNJS0UApjrEOplin20uSTqFhckWuOfLYG2E/wA9FMKpawu7sjdNgncg327/AF9u5wi+fyQHsJqI0kgR4HDFXKMeLHTby9CfXC6Wqkgk6asRsbMRuPbEKVrQyhohsX1dO/BA23Hfc4jkqWdri4CbKPIeWLRjRRWWDKamONFZ1b+YumVjIFRd9iduPP6cYeq1BJIZanMFNHckJSjXa5uENjcE+VuPXHPw8iqCGbR28Xnv32w2y6SKSmcO7bMBYk234NrbkH1HfEp4UxJRLBVChmm0QGpZ2N1MgEYIHAAO5ufO2CIZstXX8vFTU7MACo1poYHvvpLe+EtGKd5SjugewJ8HVtY9wSCTfsCf6iGsdkYVFo5NtRL7hidiSDvcEf8AvE/xekCmHVVVNQ5wlfTixjIFiwCuCN1Yjm4JH98X2hq46iGGopJWemnQNE/dRwQw8wRYj0xyuOapqYhSEI0WxQst2FvLyBwx+Gc7qsteeCOBqigJ6siqdLo2w1Lfk2sLHmw4tfC5vHeSH7NODJ+N76Oh5pVCni3XQwudK3Km3ljltVGxVTq6hkILMvrvz77/AFw/+IM6SoonWileV3IUkRMo09yb8bbbYrNVNLEjRgMqsQbjfULcbYPjYnCOzvInzlolzCgCUyupYsn4jyLHf/PbCyCkkLawpKAgnba18HR1FRNJoiIUgDbtYW3Ivubb2w6yvK5JojVaZaOFtDO06XSwJPh3BN7cfrbF5SceyDdCN4TLKVdBDGAzdTc6vIc72xp0vCdDXFx4wv1wVXTCqaRtkjiFxHqGkb8j+2/9cLpK1Y1WNGZ7HVzth4p1sKGFLUS5ZJHPp1SqmuNyfwm9wbYmbO8xrswSaeYSyRXKKqhVVd9hbt9+N74T/MM6mSQi2nhRYAj0xMlcrtHG8Udxw0a6b+hH+dsHijqLLl9WZaqIysscJ5UAkx7XBt2N7b/0OHJp69jq6cm+/wCNsVWkkb5hnJk8MZCBG1HXtYd77arjHSqTWtLCognsI1Au6349sZJw2I0cpqBTQwn5ataem1fzQqlJB/5Kx3sDYEbb4BhgSolKUhCx3JaVzpVF829PTf0BxiWJAzWBFuLE+WLV8KUsEeTZrXLEvzMPTEchFyuoNf8AYY0yfFWN0LNVLlsC/JSLNVOAwqVcWjHci4BU3vY7ed8Rz1NTTuXmnqlllZjdn1bd9Rvfc+uA8wramphkr55WeqnI6jt+a6qOOMBTMbKb7kftgqH2FJBlXmDzuSzsBz/7PJGNSI0jvG2o/wDay+IedvMYip4Y5aOrkdbvGoKm/BvgMk2G/B2thkkdRO8t/wDut/uJ7d/THowSBoQlWItq2xpCLzb4nhP+nRttRlCk27HBCYkubJuSbXN9uOMS0xlaYRQrqdifCO/n6YiQAyG/l/TEFO7GojW5sXUEehO+OOG9PMA0YLaCWF7G5Ui3iFrHsMMq5aSOiRo5zVVkhDqTcLo5LFTvv79ztscV2dQJAB5H98TUYHRrSQCUota3HBLpv+pwKAHPVtWSqAqxwxggrGn4jYWG3b++IJ2KSGTWV1rfkE79z257c41dRHHGEGkGO5t39/PAC7sb7998cEK+YqaiNkDMIwbhVFgO2x+gxuYzTrrZmBfYAG9/c/53xPTk3G532O+Dqk/6pqcqpiRFZVKg2Oq3P1OA2AUQzKZ1sAN7aSeb/XFizH43nrKRKWnpkigEYQpqI4Haw2F/2xX66GNYKeRVs76tRv5EAe2MUiK1RFqUG7WIPtgcYy2wEU8jz2ubACwQbADv74g6S3vr/TDlYIw9KQgu8pDeoxFJDF0om0Lqalidjbljquf0GGsIt0gdyTawNv8AL41ijtJZhcjxfTBmhdUfhG977euIOFlYfisu+CEf5MQKh5mQNpFn1EkgHY78g9vrsDi5RZ9SxxogdbKoG4N8UvICY6bWh0s0kakjuC5BH2w1qKSE1Eps/wCM/wDUbz98Z5pctiH/2Q=="/>
          <p:cNvSpPr>
            <a:spLocks noChangeAspect="1" noChangeArrowheads="1"/>
          </p:cNvSpPr>
          <p:nvPr/>
        </p:nvSpPr>
        <p:spPr bwMode="auto">
          <a:xfrm>
            <a:off x="0" y="-66861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8" name="Picture 14" descr="http://t3.gstatic.com/images?q=tbn:ANd9GcQTeXj4qaEan9_suyLvf2NMXeQJt5jdxMQ0ddcA9nNJg66akFD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36" y="2838305"/>
            <a:ext cx="2471367" cy="12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 descr="http://t0.gstatic.com/images?q=tbn:ANd9GcS7lesz68Iruygk_VMYL7YIHx0c0S-I4kfmcUMCcr9k7ASFrwKBYw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483541"/>
            <a:ext cx="840105" cy="840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ovéPole 15"/>
          <p:cNvSpPr txBox="1"/>
          <p:nvPr/>
        </p:nvSpPr>
        <p:spPr>
          <a:xfrm>
            <a:off x="1677987" y="1251104"/>
            <a:ext cx="360226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Jsou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všechny věci, zvířata, lidé a rostliny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kolem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nás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stejně velké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Pomocí čeho můžeme zjistit jejich délku,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elikost?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Obrázek 17" descr="http://t1.gstatic.com/images?q=tbn:ANd9GcRNtIMp2itcPfZnCVV0-G6T-iX9R0Qso0VZpcWtyewHU4TIjqp8qg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633" y="1208088"/>
            <a:ext cx="1339245" cy="1261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http://t2.gstatic.com/images?q=tbn:ANd9GcREQ5eCTWHCL39AJeBNjMUM-xAsxOF_vo5bqphYbQrfP8fiIcLV">
            <a:hlinkClick r:id="rId13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15" y="671980"/>
            <a:ext cx="1345741" cy="132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http://www.galanterka.cz/pictures/zbozi/tvrda-galanterie-krejcovsky-metr-damen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15657" y="2696446"/>
            <a:ext cx="1426887" cy="1033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868225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2.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Měření,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milimetr, centimetr, metr, porovnávání úseček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postup při měření na centimetry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 milimetry.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0" y="504000"/>
            <a:ext cx="1930272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40075" y="504000"/>
            <a:ext cx="237757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5.2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Co již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151231" y="2246281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0" name="Přímá spojnice 59"/>
          <p:cNvCxnSpPr/>
          <p:nvPr/>
        </p:nvCxnSpPr>
        <p:spPr>
          <a:xfrm>
            <a:off x="8100392" y="2386081"/>
            <a:ext cx="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délník 69"/>
          <p:cNvSpPr/>
          <p:nvPr/>
        </p:nvSpPr>
        <p:spPr>
          <a:xfrm>
            <a:off x="7020272" y="3498690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000" b="1" dirty="0"/>
          </a:p>
          <a:p>
            <a:pPr algn="ctr"/>
            <a:endParaRPr lang="cs-CZ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1520" y="1247454"/>
            <a:ext cx="648607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že svět se skládá z věcí, lidí, zvířat a rostlin, které </a:t>
            </a:r>
            <a:r>
              <a:rPr lang="cs-CZ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mají různou velikost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moravskyenduroteam.cz/wp-content/2012/04/otaz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5013"/>
            <a:ext cx="1211499" cy="112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31847" y="3986682"/>
            <a:ext cx="757207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změřit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délku úsečky.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(Bod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, který značí nulu na pravítku, přiložíme přesně k prvnímu krajnímu bodu úsečky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a u druhého krajního bodu zjistíme její délku. Měříme v centimetrech nebo milimetrech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data:image/jpeg;base64,/9j/4AAQSkZJRgABAQAAAQABAAD/2wCEAAkGBg0NDQ0NDQ0NDQwNDQwNDA4NDA4NDA0OFBAVFBQQEhIXGyYeFxkjGRISIC8sLycpLCwsFR4xNTwqNyYrLSkBCQoKDQwOFA8PFDUYFBg1NSksNTU1NTUxNTUpKSkpKSwyKy8uMy4tKSkpKSk1NSksNTUsNSkpNTUpKTUqLSk1Mv/AABEIAOEA4QMBIgACEQEDEQH/xAAbAAEAAwEBAQEAAAAAAAAAAAAAAgMEAQUGB//EADEQAAICAgECAwcDAwUAAAAAAAABAgMEERIhMQUTUQYHMkFhcbEUIoFCkfAjM2Kh0f/EABgBAQEBAQEAAAAAAAAAAAAAAAABAgQD/8QAIxEBAAIBAgUFAAAAAAAAAAAAAAERAhIhAwQxobETMlFh4f/aAAwDAQACEQMRAD8A/XwAAAAAAAAAAAAAAAAAAAAAAAAAAAAAAAAAAAAAAAAAAAAAAAAAAAAAAAAAAA2NgANjYADYAAAAAAAAAAAAAAAAAAAAAAABzYHRsjs42BLY2Q5HOQVPY2V8jnMC3ZzZVzHMC3Y2U8x5gF2zuyjzDqsAv2NlSmSUgiwEFI7sCQObO7AAAAAAAAAAAAAcbANkWw2VykFdciLkRciDkBNzOOZWd4sK7zOcyuUH6lFkGS1pq5nHM82xP6lTyJx7Sf5FlPWdhHzTzI+Iv+pfyi6OSpdn/wClspt806rjE7SPnAeiriatPNV5ON4R6StLFM86N5dC4I2qRJMzRsLYzCLTpBSJAdBwAdAAAAAGQbJMhJgRkyqTJSZW2FcbJ10uXV9vydop31fb8msFqlUkHAtALZ5Vmeys3SiUziRYl5ttZitgetbAxXQMtPLtiUc2n06Gy6BjsRFX15e+j7k3aedssVvQ1Eo2eedV5gdoVxUepDIL68g8aN5dC8D3K7zVXaeJVkG2m8qPVjMtTMNVpphIIu2COwEWAAAGDjA42VyZKRXJhUJM5CHJpf5o4zRjQ6N+v4CrUtdDoAZACNtsYRlOcowhFOUpSajGKXdtvsgJFdml1fRHyeN7yMezNtxKq7MluyuGHLGSnG5eWnNylJpJRly69tfbrb7yLcyHhuS8ZUOp1TjkeY7PNUJftflJdN9fmRafQWRPHy/EqYX1405qNttdltcX0UowaUtP1XJf9+h4/u8yfEbYXLxKeQralVCqm7HjVHynHpbz1ucm00+vTXXueH7Y+7OzMzfNx7XCvyZSm8i66+Lu5vVcU25Qi13+S+RGn2FqT6rqvp2MNsTbRjququtQhWoQjHhD4IaXwx+hmuRGmGaIJllhUQV2y0/wV+aTyluO/T8GLmaRqVxbC4wqZOMwPUqvN9F54dVhvx7Co96i03VTPGxrD06JlZbNghyAGsABA4zpFgRkVSLJFUgqDNsI6SXojHFdV90bQSAAIBoFGRn01OMbba65TajCM5xjKTfRJJ9WB4lPsNhxybMxxksh5CvqlXJ1KlJJKEYx6NPrva67PoJwTWmk16NbRTZ4jRDzHO6qCqaja5WRiq5NJpSb7PTX9z43x/3mLHtvpx6arHRJ0udt/GTuTS/bSlylFNtd/kyLvL7SZkvaPyrxP298TshlJ5UMa/GnX+nox8WUL8vk+TnKFu5RrjWnJ9F3WzxZYGblQl+ruum7IYTU5Ztkqf8AWu5zslGTUU4Vpritpcvm+2ZmHpjhll0i36xk+J46kou+lSlKMYxdsOUpSbUUlvu2mv4ZmyLIru0uqXVpdX8j878W8EccjJWJxoqakseNPmdK40KNcmoxfd3XT6vvrZnyPY26yS1DJeO7rbHVKEtcJKEYtOU0+fGDTf8AyejOqHRHLcaYvTUfe3l+g2ozsva/bHa0+K2t7107b+ZRIOeYrYa2mvXoeYz0keffHUn92ahENkosgdRRorZtokYIM2UAevjS7Hq47PGxT18YrLZsEQVHogAIEWSIsCEiqRbIrkFRh8S+6Nhi+ZtBIAAj5r278Vux8auGPKUbsi5VxcP9zjptqP1b4r+TzPA/Am3VFQja4W1WZuVNKcp2xkpeXXOXXUWtdO72/Q9r2j8GuyrcaVca9VK391lsoxhKXHrxiuUnpeq/gv8ACfAP08/Nsvsvt4eXFaVWPVDabjXVHou31ZneZdGGWHDxvrlPb9fMZHsxkZtts7qnLnZOcefSMN5KlJJy7bqqrjtJ95G3H936d6yb75WXQt82qU27p1Pk5JKT0n1fzi+y9D7EDSz6te3GI7+dnjS9nMdzlbPnZdKPGVsp6m1rX9OkU1+z2HV8GPXv1lHnL+8tntzMtpJxj4ajmOLVa5pgtgl2SX8GG833Hn3kYuWG4yyNVxmkBFHnXP8AdL7s9LeuvoeU5be/UsIHURJxRRZWbaEZa4m6iAHoYqPWxjzMaJ6mOistIOgqPQAAQIskcYFciEiyRWwqBpqluK+nQzsnTLT16gaAAEAAAAOMCuZmtNMzLayS1DFeefezdezz7mZaYrTPI0WlGiCjLnxg/WXRHnIvzLectL4Y9F9/myuMCjiiXQgdjWaKqihVWbqKyNVJtpqKi7HgelQjLTWbqolRZoE+ICNgACBxnQBBkGWMg0FVtHCbRHQVfXPf3JmdPRdGe/uESAAQOM6QkwK5syWyNFkjFdIzLcMt8jBczXdIw2yIrPMxZl3FcY/E+/0RpyLddF1l6en3Maobe31bAywqNEKTRXjGmvGKM9dBqroNFeOaq8cqKKqDZVSW10GmukIhVUaq4HYVlsYlRzicLeIAsAAQAAHGRaJkWBW0c0WNEdBUTqGgFTjZ6k1NFA2Epc5FU5kWymeyKjbYYrps0TgyidIpWG0y2Jvt0/J6bxiP6YUryVilkcU9NYxZHGCPPhimmvGNkMcvhSEZa8c0QoNEai2NZUUwqLY1liiSSAgok0jujugjmjhIAAAAAAAAAc0c0SOaAg0c0T0NBVbRxono40BW0RaLdEeIFLiRcC/iOIVm8oeUaeA4AtnVRONReoElEIpVZYoE1EkkBFRJJHdHQjmjoAAAAAAAAAAAAAAAAAA5o6AOaOaJHAI6OaJ6GgIcRxJaGgqPEaJ6GgiOjujujoHDo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g0PDw0NDQ0NDQ0NDQwMDQ0NDQ4NDQ0NFRAVFBQQEhIXGygeFxkjGRISIDAgLycpLSwxFR4yPTwqOCYuLCkBCQoKDQwNFQ8MFikYFBgpKSkpLCkpKSkpKSkpKSkpKSkpKSksMCkpKikpKSkpKSkpKSk2KSkpKSkpKSkpKSkpKf/AABEIAL4BCQMBIgACEQEDEQH/xAAcAAADAQEBAQEBAAAAAAAAAAAAAQIDBQQHBgj/xAA1EAACAgEBBAkDBAEEAwAAAAAAAQIRAwQFEiGRBhQxQVFhYnHRBxMiMlKBsaEzQ5LBFSNC/8QAFgEBAQEAAAAAAAAAAAAAAAAAAAEC/8QAFhEBAQEAAAAAAAAAAAAAAAAAABEB/9oADAMBAAIRAxEAPwD9kAhgMZKZQANCABjEMAABoASGAEDAQygoKE8i8UR9+PiSjQKM+sR8Slmj4oUUAWBQCGIAJGxEAxDEACAAExAIAABAJnUOW2dOwOaMkYDGhDAoCUxoBjEMBjQhpAMZccfiPdIMW2Q4s9DgS4AeZwJeM9LgTuEV5njFuHpcCXADFJ9xrHLL3/se4G4UaRyJ+T8GMyUS1a80KhsQMRQCGIBCsbZIADEIB2IQWASZ1DlNnUsDl2USNMChk2MBjEAFDJTKQFRV8EerHir3HgwUr72bUQZUJo1omiDNxJaNaE0Bluhumm6LdCsnEW6a0DQGO6LdNmid0DPdGkXuhugQ4GbPQkTPGVGAmwZIoAEKyAbE2DYrABAIAZ1TktnVsuDmhYrFYqqTKIRSCKGSMBnr0WG/yfZ3fJ5YRtpeJ2MeNJJLuRcBQqLoVE0RQqLBogzoGit0KAjdE4mlCoDNoTRo0KgM90VF0AEbobpVDoCKGojoYHl1GPv5nms6c42jmZY02gE2S2FiAAEKwobFYMkBs6xyGdYuI5jGkAyKYAARSGShgezZ2O5N/t/s6dHl2dCoX4uz10aCoVFiAmhUXQUQRQqKaEQeDa+1cOkw5NRqJqGPGrb7W+5Riu9t8Ej5Dtj6w67JN9Ujj02JP8VKEcuVrxk3wXskdH62bTn9zS6ROsaxvUSX7puThG/ZRl/yZ+N6JdD9TtLJKOL/ANeKH+pnkm4wfdFfuk/AD9LsL6w6yE0tbCGoxN/lKEVjyxXiq/F+1L3PrWzdo4tTix58MlPFlipRkvDwa7muyvI/nHbexM+izT0+ojuzj2NfonDunF96dH1L6K6uctNqsTbcMWeEoeC34cUv+N/yB9FoTRdBQEbobpVBQE0OhtDoCaPBr4dkv4Z0Tza3HcH5cQOXYWBIUWAgABAIAbOqcmTOrRcHhGIaCAAKSIBIAGB2tJGoR9kb0Z4P0x9l/RqaCoKKGBFDooTAhomhZtRjg4qc4RcnuxUpRi5PwV9rI1WaEISlPJDHGv1zcYxi+674Eg+Z/VPR6HNrNnQz6lYJtyx52lvbmnbuMn+38rSvxb7j8n0s6ZQcI7O2XHq+gw8HKFxnqJL/AOm+2r4+L7X4H0TZfRbZkNXLWZtfDXaqUri8+bTvdyOvyUV38El4dx6Nu9DNguanqsen088jbtZ+q/cfe6Ukn2+HeB890nSXS7T0r0W1pLFqMOOUtLtBrjaV7s/FtJL1eTpv9t9JMemjs9LDkU8sss56lVUoZOxRafdupU+/ie3ZWi6P6W44J7PjKdwcpajFlnJNcY70pN0/Aw0fQvQaDWR1GDWz0kssuGleXCseWLfHGoyVtX713Afsh0Tkyxgt6coxiu1yail/LMMe1NPJ1HPhk+yo5YN/2IPTQqHGabpNWkm1fFLzQ6AmgooRAqM88fxfszUjJ2cwOCySpEhQIYgAljBgSzrnIZ1y4PCA6HQQkhgMAGAEHc0z/GPsjY8uglcI+Vo9ZoIYAAEydJvwXdxfIoT4rwA+bbd6PbR2jPJqnGOKMN+Onw5XOGVQjdUq4Nv25Gu2pazW7Fnjnps/W8c8OOeOWKSnl3Zxf3Iqrdp2/OztZuh+pcWltTUpvKsm/wDnv0k/xdZEq4rsS7DDN0J1UvvVtbWR+7kWRRW9uwVye5+u938l2NfpRKPnut+nerx6fRZ5YJahSlF6jS4MEcWrxxlxcXOm5eFvsdH1bPsPR6rHglqNLDI4Yksa1ONSyYoyiri1LsfBX5o8em6J6iGeGd7T1c4xzvM9PJt4JQcN37VOV1fHtftfENf0T1GTVy1UNp6vFCSUeqwb+yo/b3HS3u2/yuuDCvyX016F7q1kdo6Bf6mL7L1GGLdLftwb4/t/wa/U/TOWt2VKClJptfjFv/ex0rXZxf8Ak62n+nOaMYQntjaMoxyyyPdySxzknFLd3t51xV9/a/c92o6F5Z76/wDJa1Y3LNOEd93GU1Gk5XcoxcU0uFO/ECOnmypanFgjHFqM27llJrBOCcU1+pwlwn/1/J+Y0uwtcpQhj0bnBUl1nS6fHXHvknf82fqNJ0Nz4o40tp6ucseZZlLJ+af41uOLlxj2OrPTl6KTlJyet1PHLPNuW/t/kl+O6muCa4ce8Dr6fZ+OM5Z/txWfJCMck1btKuH+FyR6ggqSXbSSvxAiEJlCoBGebsb8maHn1kqhL2oDisRQmFSIoQCEMAJaOscpnWLg8VDHQFQqGAUQAwoZB79mZO2P8nSOJpsm7JP+H7HZizQoQAAxDEAEsoQEgAECAYiAoKAAABBYADAGwJPBtSfBR8XZ72zjavLvSb7lwRRgIYEVLQiqFQEiouhUBLR1qOU0dai4PFQx0FFQqHQ6CgAB0BAHT0Oe1T7V/RzS8U3FpoYOyMyxZU0mu80sodhZNg2A7FYgAAACaEACIGILEAwJsLAbYmwZE5pK33AY63Puxpdr4I5TNs+Rybb/AI9jOiiKEXQqIqaFRVBQE0FDoKCJaOqcxnTLg8lDoB0UKhgOgFQ6HQ6AVDoKHQGunzOL8u898Jp8Uc1I0xZHH28AOgFmUMqZe8BQE2G8QMCbByIGJisVgMGKxNgMLJ3iMmVLtAuU0uJz9RncuHd/Y82Zy8l4GVFENCLoloipoRdCoImgoqgoCKCiqCiiGjq0cxnUKPENIKGUAxDAKHQDAVFJAkMgKHQDAFwNYZ/EyHQHpWSx7x5hqTJB6N4N4w3x74g1sTZlvsl5GINt4Up+Zg5MlgXPUeHMwk74suiaAigaLoVARQqLoTQgigooVFgmhNF0ICKAqgoCGjp0c5nSA8YI26rL0838AtLL0838FGQzXqsvTzfwNaWXp5v4AyGjTqsvTzfwPqsvTzfwBmhmnVpenm/gfVpenm/gDMDXq0vLm/ga00vLmwMwNery8ubDq8vLmwMhmnV5eXNh1eXlzYGYGnV5eXNh1eXlzYGQmjbq8vLmxPTy8ubAxEbdWl5c38B1aXlzfwQYBRt1aXp5v4Dq0vTzfwBhRJ6Oqy9PN/Auqy9PN/AGAjfqsvTzfwLqsvTzfwBhRJ6HpZenm/gXVZenm/gowEb9Ul4x5v4DqkvGPN/AHnA36pL0838B1SXjHm/gDzs6R5HpJeMeb+D3/Yl5c2B//9k="/>
          <p:cNvSpPr>
            <a:spLocks noChangeAspect="1" noChangeArrowheads="1"/>
          </p:cNvSpPr>
          <p:nvPr/>
        </p:nvSpPr>
        <p:spPr bwMode="auto">
          <a:xfrm>
            <a:off x="63500" y="-877888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g0PDw0NDQ0NDQ0NDQwMDQ0NDQ4NDQ0NFRAVFBQQEhIXGygeFxkjGRISIDAgLycpLSwxFR4yPTwqOCYuLCkBCQoKDQwNFQ8MFikYFBgpKSkpLCkpKSkpKSkpKSkpKSkpKSksMCkpKikpKSkpKSkpKSk2KSkpKSkpKSkpKSkpKf/AABEIAL4BCQMBIgACEQEDEQH/xAAcAAADAQEBAQEBAAAAAAAAAAAAAQIDBQQHBgj/xAA1EAACAgEBBAkDBAEEAwAAAAAAAQIRAwQFEiGRBhQxQVFhYnHRBxMiMlKBsaEzQ5LBFSNC/8QAFgEBAQEAAAAAAAAAAAAAAAAAAAEC/8QAFhEBAQEAAAAAAAAAAAAAAAAAABEB/9oADAMBAAIRAxEAPwD9kAhgMZKZQANCABjEMAABoASGAEDAQygoKE8i8UR9+PiSjQKM+sR8Slmj4oUUAWBQCGIAJGxEAxDEACAAExAIAABAJnUOW2dOwOaMkYDGhDAoCUxoBjEMBjQhpAMZccfiPdIMW2Q4s9DgS4AeZwJeM9LgTuEV5njFuHpcCXADFJ9xrHLL3/se4G4UaRyJ+T8GMyUS1a80KhsQMRQCGIBCsbZIADEIB2IQWASZ1DlNnUsDl2USNMChk2MBjEAFDJTKQFRV8EerHir3HgwUr72bUQZUJo1omiDNxJaNaE0Bluhumm6LdCsnEW6a0DQGO6LdNmid0DPdGkXuhugQ4GbPQkTPGVGAmwZIoAEKyAbE2DYrABAIAZ1TktnVsuDmhYrFYqqTKIRSCKGSMBnr0WG/yfZ3fJ5YRtpeJ2MeNJJLuRcBQqLoVE0RQqLBogzoGit0KAjdE4mlCoDNoTRo0KgM90VF0AEbobpVDoCKGojoYHl1GPv5nms6c42jmZY02gE2S2FiAAEKwobFYMkBs6xyGdYuI5jGkAyKYAARSGShgezZ2O5N/t/s6dHl2dCoX4uz10aCoVFiAmhUXQUQRQqKaEQeDa+1cOkw5NRqJqGPGrb7W+5Riu9t8Ej5Dtj6w67JN9Ujj02JP8VKEcuVrxk3wXskdH62bTn9zS6ROsaxvUSX7puThG/ZRl/yZ+N6JdD9TtLJKOL/ANeKH+pnkm4wfdFfuk/AD9LsL6w6yE0tbCGoxN/lKEVjyxXiq/F+1L3PrWzdo4tTix58MlPFlipRkvDwa7muyvI/nHbexM+izT0+ojuzj2NfonDunF96dH1L6K6uctNqsTbcMWeEoeC34cUv+N/yB9FoTRdBQEbobpVBQE0OhtDoCaPBr4dkv4Z0Tza3HcH5cQOXYWBIUWAgABAIAbOqcmTOrRcHhGIaCAAKSIBIAGB2tJGoR9kb0Z4P0x9l/RqaCoKKGBFDooTAhomhZtRjg4qc4RcnuxUpRi5PwV9rI1WaEISlPJDHGv1zcYxi+674Eg+Z/VPR6HNrNnQz6lYJtyx52lvbmnbuMn+38rSvxb7j8n0s6ZQcI7O2XHq+gw8HKFxnqJL/AOm+2r4+L7X4H0TZfRbZkNXLWZtfDXaqUri8+bTvdyOvyUV38El4dx6Nu9DNguanqsen088jbtZ+q/cfe6Ukn2+HeB890nSXS7T0r0W1pLFqMOOUtLtBrjaV7s/FtJL1eTpv9t9JMemjs9LDkU8sss56lVUoZOxRafdupU+/ie3ZWi6P6W44J7PjKdwcpajFlnJNcY70pN0/Aw0fQvQaDWR1GDWz0kssuGleXCseWLfHGoyVtX713Afsh0Tkyxgt6coxiu1yail/LMMe1NPJ1HPhk+yo5YN/2IPTQqHGabpNWkm1fFLzQ6AmgooRAqM88fxfszUjJ2cwOCySpEhQIYgAljBgSzrnIZ1y4PCA6HQQkhgMAGAEHc0z/GPsjY8uglcI+Vo9ZoIYAAEydJvwXdxfIoT4rwA+bbd6PbR2jPJqnGOKMN+Onw5XOGVQjdUq4Nv25Gu2pazW7Fnjnps/W8c8OOeOWKSnl3Zxf3Iqrdp2/OztZuh+pcWltTUpvKsm/wDnv0k/xdZEq4rsS7DDN0J1UvvVtbWR+7kWRRW9uwVye5+u938l2NfpRKPnut+nerx6fRZ5YJahSlF6jS4MEcWrxxlxcXOm5eFvsdH1bPsPR6rHglqNLDI4Yksa1ONSyYoyiri1LsfBX5o8em6J6iGeGd7T1c4xzvM9PJt4JQcN37VOV1fHtftfENf0T1GTVy1UNp6vFCSUeqwb+yo/b3HS3u2/yuuDCvyX016F7q1kdo6Bf6mL7L1GGLdLftwb4/t/wa/U/TOWt2VKClJptfjFv/ex0rXZxf8Ak62n+nOaMYQntjaMoxyyyPdySxzknFLd3t51xV9/a/c92o6F5Z76/wDJa1Y3LNOEd93GU1Gk5XcoxcU0uFO/ECOnmypanFgjHFqM27llJrBOCcU1+pwlwn/1/J+Y0uwtcpQhj0bnBUl1nS6fHXHvknf82fqNJ0Nz4o40tp6ucseZZlLJ+af41uOLlxj2OrPTl6KTlJyet1PHLPNuW/t/kl+O6muCa4ce8Dr6fZ+OM5Z/txWfJCMck1btKuH+FyR6ggqSXbSSvxAiEJlCoBGebsb8maHn1kqhL2oDisRQmFSIoQCEMAJaOscpnWLg8VDHQFQqGAUQAwoZB79mZO2P8nSOJpsm7JP+H7HZizQoQAAxDEAEsoQEgAECAYiAoKAAABBYADAGwJPBtSfBR8XZ72zjavLvSb7lwRRgIYEVLQiqFQEiouhUBLR1qOU0dai4PFQx0FFQqHQ6CgAB0BAHT0Oe1T7V/RzS8U3FpoYOyMyxZU0mu80sodhZNg2A7FYgAAACaEACIGILEAwJsLAbYmwZE5pK33AY63Puxpdr4I5TNs+Rybb/AI9jOiiKEXQqIqaFRVBQE0FDoKCJaOqcxnTLg8lDoB0UKhgOgFQ6HQ6AVDoKHQGunzOL8u898Jp8Uc1I0xZHH28AOgFmUMqZe8BQE2G8QMCbByIGJisVgMGKxNgMLJ3iMmVLtAuU0uJz9RncuHd/Y82Zy8l4GVFENCLoloipoRdCoImgoqgoCKCiqCiiGjq0cxnUKPENIKGUAxDAKHQDAVFJAkMgKHQDAFwNYZ/EyHQHpWSx7x5hqTJB6N4N4w3x74g1sTZlvsl5GINt4Up+Zg5MlgXPUeHMwk74suiaAigaLoVARQqLoTQgigooVFgmhNF0ICKAqgoCGjp0c5nSA8YI26rL0838AtLL0838FGQzXqsvTzfwNaWXp5v4AyGjTqsvTzfwPqsvTzfwBmhmnVpenm/gfVpenm/gDMDXq0vLm/ga00vLmwMwNery8ubDq8vLmwMhmnV5eXNh1eXlzYGYGnV5eXNh1eXlzYGQmjbq8vLmxPTy8ubAxEbdWl5c38B1aXlzfwQYBRt1aXp5v4Dq0vTzfwBhRJ6Oqy9PN/Auqy9PN/AGAjfqsvTzfwLqsvTzfwBhRJ6HpZenm/gXVZenm/gowEb9Ul4x5v4DqkvGPN/AHnA36pL0838B1SXjHm/gDzs6R5HpJeMeb+D3/Yl5c2B//9k="/>
          <p:cNvSpPr>
            <a:spLocks noChangeAspect="1" noChangeArrowheads="1"/>
          </p:cNvSpPr>
          <p:nvPr/>
        </p:nvSpPr>
        <p:spPr bwMode="auto">
          <a:xfrm>
            <a:off x="215900" y="-725488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data:image/jpeg;base64,/9j/4AAQSkZJRgABAQAAAQABAAD/2wCEAAkGBg0PDw0NDQ0NDQ0NDQwMDQ0NDQ4NDQ0NFRAVFBQQEhIXGygeFxkjGRISIDAgLycpLSwxFR4yPTwqOCYuLCkBCQoKDQwNFQ8MFikYFBgpKSkpLCkpKSkpKSkpKSkpKSkpKSksMCkpKikpKSkpKSkpKSk2KSkpKSkpKSkpKSkpKf/AABEIAL4BCQMBIgACEQEDEQH/xAAcAAADAQEBAQEBAAAAAAAAAAAAAQIDBQQHBgj/xAA1EAACAgEBBAkDBAEEAwAAAAAAAQIRAwQFEiGRBhQxQVFhYnHRBxMiMlKBsaEzQ5LBFSNC/8QAFgEBAQEAAAAAAAAAAAAAAAAAAAEC/8QAFhEBAQEAAAAAAAAAAAAAAAAAABEB/9oADAMBAAIRAxEAPwD9kAhgMZKZQANCABjEMAABoASGAEDAQygoKE8i8UR9+PiSjQKM+sR8Slmj4oUUAWBQCGIAJGxEAxDEACAAExAIAABAJnUOW2dOwOaMkYDGhDAoCUxoBjEMBjQhpAMZccfiPdIMW2Q4s9DgS4AeZwJeM9LgTuEV5njFuHpcCXADFJ9xrHLL3/se4G4UaRyJ+T8GMyUS1a80KhsQMRQCGIBCsbZIADEIB2IQWASZ1DlNnUsDl2USNMChk2MBjEAFDJTKQFRV8EerHir3HgwUr72bUQZUJo1omiDNxJaNaE0Bluhumm6LdCsnEW6a0DQGO6LdNmid0DPdGkXuhugQ4GbPQkTPGVGAmwZIoAEKyAbE2DYrABAIAZ1TktnVsuDmhYrFYqqTKIRSCKGSMBnr0WG/yfZ3fJ5YRtpeJ2MeNJJLuRcBQqLoVE0RQqLBogzoGit0KAjdE4mlCoDNoTRo0KgM90VF0AEbobpVDoCKGojoYHl1GPv5nms6c42jmZY02gE2S2FiAAEKwobFYMkBs6xyGdYuI5jGkAyKYAARSGShgezZ2O5N/t/s6dHl2dCoX4uz10aCoVFiAmhUXQUQRQqKaEQeDa+1cOkw5NRqJqGPGrb7W+5Riu9t8Ej5Dtj6w67JN9Ujj02JP8VKEcuVrxk3wXskdH62bTn9zS6ROsaxvUSX7puThG/ZRl/yZ+N6JdD9TtLJKOL/ANeKH+pnkm4wfdFfuk/AD9LsL6w6yE0tbCGoxN/lKEVjyxXiq/F+1L3PrWzdo4tTix58MlPFlipRkvDwa7muyvI/nHbexM+izT0+ojuzj2NfonDunF96dH1L6K6uctNqsTbcMWeEoeC34cUv+N/yB9FoTRdBQEbobpVBQE0OhtDoCaPBr4dkv4Z0Tza3HcH5cQOXYWBIUWAgABAIAbOqcmTOrRcHhGIaCAAKSIBIAGB2tJGoR9kb0Z4P0x9l/RqaCoKKGBFDooTAhomhZtRjg4qc4RcnuxUpRi5PwV9rI1WaEISlPJDHGv1zcYxi+674Eg+Z/VPR6HNrNnQz6lYJtyx52lvbmnbuMn+38rSvxb7j8n0s6ZQcI7O2XHq+gw8HKFxnqJL/AOm+2r4+L7X4H0TZfRbZkNXLWZtfDXaqUri8+bTvdyOvyUV38El4dx6Nu9DNguanqsen088jbtZ+q/cfe6Ukn2+HeB890nSXS7T0r0W1pLFqMOOUtLtBrjaV7s/FtJL1eTpv9t9JMemjs9LDkU8sss56lVUoZOxRafdupU+/ie3ZWi6P6W44J7PjKdwcpajFlnJNcY70pN0/Aw0fQvQaDWR1GDWz0kssuGleXCseWLfHGoyVtX713Afsh0Tkyxgt6coxiu1yail/LMMe1NPJ1HPhk+yo5YN/2IPTQqHGabpNWkm1fFLzQ6AmgooRAqM88fxfszUjJ2cwOCySpEhQIYgAljBgSzrnIZ1y4PCA6HQQkhgMAGAEHc0z/GPsjY8uglcI+Vo9ZoIYAAEydJvwXdxfIoT4rwA+bbd6PbR2jPJqnGOKMN+Onw5XOGVQjdUq4Nv25Gu2pazW7Fnjnps/W8c8OOeOWKSnl3Zxf3Iqrdp2/OztZuh+pcWltTUpvKsm/wDnv0k/xdZEq4rsS7DDN0J1UvvVtbWR+7kWRRW9uwVye5+u938l2NfpRKPnut+nerx6fRZ5YJahSlF6jS4MEcWrxxlxcXOm5eFvsdH1bPsPR6rHglqNLDI4Yksa1ONSyYoyiri1LsfBX5o8em6J6iGeGd7T1c4xzvM9PJt4JQcN37VOV1fHtftfENf0T1GTVy1UNp6vFCSUeqwb+yo/b3HS3u2/yuuDCvyX016F7q1kdo6Bf6mL7L1GGLdLftwb4/t/wa/U/TOWt2VKClJptfjFv/ex0rXZxf8Ak62n+nOaMYQntjaMoxyyyPdySxzknFLd3t51xV9/a/c92o6F5Z76/wDJa1Y3LNOEd93GU1Gk5XcoxcU0uFO/ECOnmypanFgjHFqM27llJrBOCcU1+pwlwn/1/J+Y0uwtcpQhj0bnBUl1nS6fHXHvknf82fqNJ0Nz4o40tp6ucseZZlLJ+af41uOLlxj2OrPTl6KTlJyet1PHLPNuW/t/kl+O6muCa4ce8Dr6fZ+OM5Z/txWfJCMck1btKuH+FyR6ggqSXbSSvxAiEJlCoBGebsb8maHn1kqhL2oDisRQmFSIoQCEMAJaOscpnWLg8VDHQFQqGAUQAwoZB79mZO2P8nSOJpsm7JP+H7HZizQoQAAxDEAEsoQEgAECAYiAoKAAABBYADAGwJPBtSfBR8XZ72zjavLvSb7lwRRgIYEVLQiqFQEiouhUBLR1qOU0dai4PFQx0FFQqHQ6CgAB0BAHT0Oe1T7V/RzS8U3FpoYOyMyxZU0mu80sodhZNg2A7FYgAAACaEACIGILEAwJsLAbYmwZE5pK33AY63Puxpdr4I5TNs+Rybb/AI9jOiiKEXQqIqaFRVBQE0FDoKCJaOqcxnTLg8lDoB0UKhgOgFQ6HQ6AVDoKHQGunzOL8u898Jp8Uc1I0xZHH28AOgFmUMqZe8BQE2G8QMCbByIGJisVgMGKxNgMLJ3iMmVLtAuU0uJz9RncuHd/Y82Zy8l4GVFENCLoloipoRdCoImgoqgoCKCiqCiiGjq0cxnUKPENIKGUAxDAKHQDAVFJAkMgKHQDAFwNYZ/EyHQHpWSx7x5hqTJB6N4N4w3x74g1sTZlvsl5GINt4Up+Zg5MlgXPUeHMwk74suiaAigaLoVARQqLoTQgigooVFgmhNF0ICKAqgoCGjp0c5nSA8YI26rL0838AtLL0838FGQzXqsvTzfwNaWXp5v4AyGjTqsvTzfwPqsvTzfwBmhmnVpenm/gfVpenm/gDMDXq0vLm/ga00vLmwMwNery8ubDq8vLmwMhmnV5eXNh1eXlzYGYGnV5eXNh1eXlzYGQmjbq8vLmxPTy8ubAxEbdWl5c38B1aXlzfwQYBRt1aXp5v4Dq0vTzfwBhRJ6Oqy9PN/Auqy9PN/AGAjfqsvTzfwLqsvTzfwBhRJ6HpZenm/gXVZenm/gowEb9Ul4x5v4DqkvGPN/AHnA36pL0838B1SXjHm/gDzs6R5HpJeMeb+D3/Yl5c2B//9k="/>
          <p:cNvSpPr>
            <a:spLocks noChangeAspect="1" noChangeArrowheads="1"/>
          </p:cNvSpPr>
          <p:nvPr/>
        </p:nvSpPr>
        <p:spPr bwMode="auto">
          <a:xfrm>
            <a:off x="368300" y="-573088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2" name="Picture 10" descr="http://t1.gstatic.com/images?q=tbn:ANd9GcRJDWua8I2-BWqqeLUZcNlMigKwgHFuwb6jRCZswCLf7UyR-k0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92447"/>
            <a:ext cx="1392997" cy="9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t3.gstatic.com/images?q=tbn:ANd9GcQ6CnlA8T0KSd9EZPwkBmLBBCj3nn_6OJZ94M7BGvWhjzaF7ix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53939"/>
            <a:ext cx="1602894" cy="13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data:image/jpeg;base64,/9j/4AAQSkZJRgABAQAAAQABAAD/2wBDAAkGBwgHBgkIBwgKCgkLDRYPDQwMDRsUFRAWIB0iIiAdHx8kKDQsJCYxJx8fLT0tMTU3Ojo6Iys/RD84QzQ5Ojf/2wBDAQoKCg0MDRoPDxo3JR8lNzc3Nzc3Nzc3Nzc3Nzc3Nzc3Nzc3Nzc3Nzc3Nzc3Nzc3Nzc3Nzc3Nzc3Nzc3Nzc3Nzf/wAARCACMAIwDASIAAhEBAxEB/8QAGwAAAgMBAQEAAAAAAAAAAAAABAUCAwYBBwD/xAA/EAABAwIDBQQHBQYHAQAAAAABAAIDBBEFITEGEkFRYRNxgZEUIiMyobHBQlJictEHFSUzg7JDU2OTosLw0v/EABoBAAMBAQEBAAAAAAAAAAAAAAEDBAIFAAb/xAArEQACAgEDAQcEAwEAAAAAAAAAAQIDERIhMUEEEyJRYbHhBTKB8FJx0ZH/2gAMAwEAAhEDEQA/ADDEomJHGNRMaj1FmkAMXRRMSOMaiY1rUZ0gBiUTEjjH0UTH0R1A0gJiUDF0RzmAC5IAGpKElq6WPIzMJ5NuUHZFcsKrlLhFJi6LhiUZMUomi7nPAGp3clCPF8Pl9yV1joSx1vO1l5WwfULomuUSMSiYuiKikgn/AJMsbz+F11MxpiknwKcGgAxKJiR5i6KJjRyDSAGLoomJHmNRMaOozpAezK5uORhjXOzR1HtJryzoo7nRFligWKHJdgEMaj2aLLFRVSx00RklNmjzPQLzmkssCg5PCB5A2NpfI4NaNSdEpqsTuS2lb/UcPoq6qolq33fk0H1WDQfqVWIlzbu3NvENjr9n+nRS1WcgkvaTG8rnPPU5eSCrJWwFsTGmSok9yIG1+pPAdUfiM4ooA8RmWZ7tyGFuRkdwA+p4BQosOdTtdLUOEtVLnLLbXkByaOA8UiL27yf49fgplFZ7uG3n6fIuZQF1pKtwll4Ae4zuH1Oam+Eck0fGh5GLzulJnu5UVsKZYBqBn0VsGK11GQN/to/uS5+R1CIkYhZo0+q5xZNbRGXKH+G4pS4h6jD2c4GcTzn4c0d2fRYOaMhwc0lrmm4cDYjuK0Oz2P8ApMjaLEHAVByjl0EnQ8nfNdSq7Wcm6jRwOTGuGNF7iiWJ2SfAGY+i5udEWWLm4jkGDVFqgWoktUSxRZLMAslmML3kBoFyTwCytdVOragu0ibkxv18U12mqyxkVIw5y+s/8o4eJSiFl1zu23POhHW+n9nWO8f4OxxXRLYWtBc8gNaLknQBXU8V1Ti0JqnQ4XHf2/rzkcIxw8SP/XUdUNct+C263u47civB6V+I1T8YqGkMcNyjYb+rF94jg53ysmskGV7d6ctpmsYGsADWiwA4BUSxdFuyTnLPQVU1FYEU0VkFKxO54+NksmZksocxZK1CytR8rdUJI1OixE0L5m6pdVRXzBIIzBGVk2lbcFJauV1TM6mpjYj+ZJwYP1V/Z029jn9oaS3NzsjjTcWozDNKHVsBIk9UjfbfJ3InS/XvCeli8pw+tOC4hT1ULTuQmz2jVzD7w7+PeAvW2FsjGvYd5jhdpHEK/Ke6OY44eGUFi5uIgsUS1HJnBpy1R3VcWoevk9Hoqic6RxOf5AlR5wVpZeDC4hUel4tUS6geq0dLkf8AVX07cxdLYTZ/XdH1TKnOi4tr1SyfQ1JRjga0zWgEuNmgXJ5BfYHGah81fILOnd6oPBoyA/8AckBik5joGwxn2tVI2Jvccz4WHxT6ia2CnZG3RoACdHw1f37ENzcrf692EuZZCzt1RTniyEnfksM9DORdUjPNKqhuqaVJvdK6g65rKLFwLpRmUJKLa6IqrmjgjdJM4MY0XLikD21GOZ2fT4YeeT6gdOTfmqqanJanskS3WqPhW78gaoqJMRlfT0D92FhtNU20/C3mV30eOmhbDCzdaPMnmeZTUwsiibFExrI2CzWtGQCBqGqrXlaY7L95JHDHilu/3gTVTcl6LsBWel7PRxPdvSUj3Qm/LVvwIHgvPaoLT/s0rI4Kivgmkaxrmse3eNrkXB+ish9pFZyb4tUSxXCzhvMIc08QVzdRFYNGQl20FxgdeR/kOv5JoUHi8Jnwmtib7z4Hgd+6VLLgrjtJM8zjPtbnixtvNyPp324pSyS74iNN11/+NvqjIpLZLl2R3O3XLkvMwqdpaeL7NFTmU/mebD4ArTRzZarF4FN2mIYpVEX3qgQg82sAHzLloGVOWRWrtpKPkl/oqqOqLl5t/wCDczi2qHmmvxQZqOqHmqgG3Lglm1BItnlSHF8Xp6FoDyZJn5RQRi73nkAhqrF6mvqX0WCxiWRuUtQ7KKHvPE9FPD8Op8Oc6btHVVa8Wlq5NT0aPsjuVUaYw8Vn/P3gnnc5vRV+X0+WBx4ZPWzNqsbIuCDFRNN2R9X/AHndNAmEgVjnXVbyi5ufPHkBQjBbc9WCyjIpdUi10ymOqWVR1Tq0IsYoq+KN2Sv+9ZeXYO/uagKo3Ka7IRk1NTIBkGNbfvJv8gr6lhnOuezNVFJJC68T3MPQ2TCPGahrQHMY8j7RyJ8ktXyqcU+SNNrg9UsuOFwQRdTsuELlHSPHMWgdQYrLTH/CnLQPwkG3wsusk0T79puHuglhxSJvquIbKQNXAggeIuL9BzWVhmDsgcwbHoVPbU8JnQptyWYBJaic7i+eVx8XuThs55rP4S/doYx1d/cUeJUq6ObGOoeK4r0D561kEbnyvDWgXJJsLJFHJVbQnf7WSkwkH+YBaSo6N5N6oV98bxF8cp/h9I72jQc5pNQ3uGpTl0wsA2wa0Wa1osGgaADgmJKhL+Xt8+wpyd7fSPv8e5fGYaanZTUkLYKdnuxt0vzPM9VWZLnVDukUO0SsNvLG5UVhcBW/1UHPQ5lVT5uqdGIicic0mSV1cmuaunmy1SypluVVXEksmDTOuVqtk4OzwwzEG87y7PkMh4ZE+KytNA+uqo6aHWR1t4cOfwXoUMbIYmRRizGANaOQV1ccbkFss7ErLikvk0nweqkLllKy4uUdEBxbDqfFcOqKGrbvQzsLXW1HIjqNQvGcWw+owbEHUFc89tGAWTMz32Z7psdQbacDcAr3NItq9m6baGhEch7KqiuYJwL7hPA82mwuFpeRuMsM8bw6eSOmc2WN25HI9vatGRzJva5LRnxRnpLTEZGODmhtwQboCtpq3A8XfS10Rgm1yOR5OaeIIGvRdlfFOyTfjYXvBBkbdjjlxItfxuvTri558x1dslDCfBZgXs8KhcfflvK883O4/JGul6pRh1/3fCxtVIyWMbjg+IOaCMrCxBRDu3DcpqZ5677foVi2rM28mqrcQisdAsyqDpUGTV8TSf7rv/lVn0jjJTN7nOd/1QVHqGV3ow103VDyT9UG4vz7WruP9KK3xJ+ioe+Fv2XTHnM6/wABYJ0al5k87X5Fk1Y1xLY7vcNQ3h38kG8ueCZXWbrug/VTfM54AuA0aNAAA8AtDs9gJcWVlc2wGcUThmerh8gqYRXQmnPqwzZjCzSQ+kzt3ZpRZrSLbjeXef0Twrtivk9LCJW8vJGy+XV9ZEB6suFSIXFyi8iuFSKrnkEMEkp0Y0u8gvBMDt32GL1XoczQ6Kmya4ah/Eg+Q8CvPq/BqyjO/Tg1MQ4tHrjvHHwWznc6SR735uc4uJ6lUkLSm+ozTg87bPuyvcy1yfXZxv8Ar3q70rhfwW0rMOpK0WqoGSH7xFiPEZpXUbL0jmkU8k0XIOIe3yOfxTdVcuTHjXBnHVPVVOqOqJrcAxClLj2Pasv78Nzl1GoS0w2JDrhw1B1CbGuL4YmVkupN81+KgCXaKbY2jr3qe6tqKRjW2RaC0gg5g5FehYTWCvoIqj7ZG68cnDX9fFefNFzfktPsdPY1MBORs8d+h+i0sJi5LKNMvrIqmw+sqT7CnkcPvWsPMptSbMvdZ1ZMGj7kWZ80ZTjHkyq5PgQRxvlkEcTHOedABcp3T7NyviDp52xvP2Q29loaSip6NhbTxBl9TxPirrJEr2/tKIUJfcM1whSXCpBiIoHGju4VU21LLI8oHGc8MqPyoPg3H7kefSN1VJCMkAz70M8WWIvYfJbldslwBTK+AWjOCO6oS0sE4tNDHIPxNBV9hddAXs4DjIsfgGFyHOkaD+B7m/Iqp+zWGAgCB9zw7Z9vmnjWgr5guN46nVHvJrqDu4vbAni2ewuIC1Lvfme53zK0Wx9HS02K+wpomXicPVYOiEITTZYfxb+k76IKcm92Fwilwa4qJCmQuJgsgvrKR1XEQH//2Q=="/>
          <p:cNvSpPr>
            <a:spLocks noChangeAspect="1" noChangeArrowheads="1"/>
          </p:cNvSpPr>
          <p:nvPr/>
        </p:nvSpPr>
        <p:spPr bwMode="auto">
          <a:xfrm>
            <a:off x="-252536" y="-657225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8" descr="data:image/jpeg;base64,/9j/4AAQSkZJRgABAQAAAQABAAD/2wBDAAkGBwgHBgkIBwgKCgkLDRYPDQwMDRsUFRAWIB0iIiAdHx8kKDQsJCYxJx8fLT0tMTU3Ojo6Iys/RD84QzQ5Ojf/2wBDAQoKCg0MDRoPDxo3JR8lNzc3Nzc3Nzc3Nzc3Nzc3Nzc3Nzc3Nzc3Nzc3Nzc3Nzc3Nzc3Nzc3Nzc3Nzc3Nzc3Nzf/wAARCACMAIwDASIAAhEBAxEB/8QAGwAAAgMBAQEAAAAAAAAAAAAABAUCAwYBBwD/xAA/EAABAwIDBQQHBQYHAQAAAAABAAIDBBEFITEGEkFRYRNxgZEUIiMyobHBQlJictEHFSUzg7JDU2OTosLw0v/EABoBAAMBAQEBAAAAAAAAAAAAAAEDBAIFAAb/xAArEQACAgEDAQcEAwEAAAAAAAAAAQIDERIhMUEEEyJRYbHhBTKB8FJx0ZH/2gAMAwEAAhEDEQA/ADDEomJHGNRMaj1FmkAMXRRMSOMaiY1rUZ0gBiUTEjjH0UTH0R1A0gJiUDF0RzmAC5IAGpKElq6WPIzMJ5NuUHZFcsKrlLhFJi6LhiUZMUomi7nPAGp3clCPF8Pl9yV1joSx1vO1l5WwfULomuUSMSiYuiKikgn/AJMsbz+F11MxpiknwKcGgAxKJiR5i6KJjRyDSAGLoomJHmNRMaOozpAezK5uORhjXOzR1HtJryzoo7nRFligWKHJdgEMaj2aLLFRVSx00RklNmjzPQLzmkssCg5PCB5A2NpfI4NaNSdEpqsTuS2lb/UcPoq6qolq33fk0H1WDQfqVWIlzbu3NvENjr9n+nRS1WcgkvaTG8rnPPU5eSCrJWwFsTGmSok9yIG1+pPAdUfiM4ooA8RmWZ7tyGFuRkdwA+p4BQosOdTtdLUOEtVLnLLbXkByaOA8UiL27yf49fgplFZ7uG3n6fIuZQF1pKtwll4Ae4zuH1Oam+Eck0fGh5GLzulJnu5UVsKZYBqBn0VsGK11GQN/to/uS5+R1CIkYhZo0+q5xZNbRGXKH+G4pS4h6jD2c4GcTzn4c0d2fRYOaMhwc0lrmm4cDYjuK0Oz2P8ApMjaLEHAVByjl0EnQ8nfNdSq7Wcm6jRwOTGuGNF7iiWJ2SfAGY+i5udEWWLm4jkGDVFqgWoktUSxRZLMAslmML3kBoFyTwCytdVOragu0ibkxv18U12mqyxkVIw5y+s/8o4eJSiFl1zu23POhHW+n9nWO8f4OxxXRLYWtBc8gNaLknQBXU8V1Ti0JqnQ4XHf2/rzkcIxw8SP/XUdUNct+C263u47civB6V+I1T8YqGkMcNyjYb+rF94jg53ysmskGV7d6ctpmsYGsADWiwA4BUSxdFuyTnLPQVU1FYEU0VkFKxO54+NksmZksocxZK1CytR8rdUJI1OixE0L5m6pdVRXzBIIzBGVk2lbcFJauV1TM6mpjYj+ZJwYP1V/Z029jn9oaS3NzsjjTcWozDNKHVsBIk9UjfbfJ3InS/XvCeli8pw+tOC4hT1ULTuQmz2jVzD7w7+PeAvW2FsjGvYd5jhdpHEK/Ke6OY44eGUFi5uIgsUS1HJnBpy1R3VcWoevk9Hoqic6RxOf5AlR5wVpZeDC4hUel4tUS6geq0dLkf8AVX07cxdLYTZ/XdH1TKnOi4tr1SyfQ1JRjga0zWgEuNmgXJ5BfYHGah81fILOnd6oPBoyA/8AckBik5joGwxn2tVI2Jvccz4WHxT6ia2CnZG3RoACdHw1f37ENzcrf692EuZZCzt1RTniyEnfksM9DORdUjPNKqhuqaVJvdK6g65rKLFwLpRmUJKLa6IqrmjgjdJM4MY0XLikD21GOZ2fT4YeeT6gdOTfmqqanJanskS3WqPhW78gaoqJMRlfT0D92FhtNU20/C3mV30eOmhbDCzdaPMnmeZTUwsiibFExrI2CzWtGQCBqGqrXlaY7L95JHDHilu/3gTVTcl6LsBWel7PRxPdvSUj3Qm/LVvwIHgvPaoLT/s0rI4Kivgmkaxrmse3eNrkXB+ish9pFZyb4tUSxXCzhvMIc08QVzdRFYNGQl20FxgdeR/kOv5JoUHi8Jnwmtib7z4Hgd+6VLLgrjtJM8zjPtbnixtvNyPp324pSyS74iNN11/+NvqjIpLZLl2R3O3XLkvMwqdpaeL7NFTmU/mebD4ArTRzZarF4FN2mIYpVEX3qgQg82sAHzLloGVOWRWrtpKPkl/oqqOqLl5t/wCDczi2qHmmvxQZqOqHmqgG3Lglm1BItnlSHF8Xp6FoDyZJn5RQRi73nkAhqrF6mvqX0WCxiWRuUtQ7KKHvPE9FPD8Op8Oc6btHVVa8Wlq5NT0aPsjuVUaYw8Vn/P3gnnc5vRV+X0+WBx4ZPWzNqsbIuCDFRNN2R9X/AHndNAmEgVjnXVbyi5ufPHkBQjBbc9WCyjIpdUi10ymOqWVR1Tq0IsYoq+KN2Sv+9ZeXYO/uagKo3Ka7IRk1NTIBkGNbfvJv8gr6lhnOuezNVFJJC68T3MPQ2TCPGahrQHMY8j7RyJ8ktXyqcU+SNNrg9UsuOFwQRdTsuELlHSPHMWgdQYrLTH/CnLQPwkG3wsusk0T79puHuglhxSJvquIbKQNXAggeIuL9BzWVhmDsgcwbHoVPbU8JnQptyWYBJaic7i+eVx8XuThs55rP4S/doYx1d/cUeJUq6ObGOoeK4r0D561kEbnyvDWgXJJsLJFHJVbQnf7WSkwkH+YBaSo6N5N6oV98bxF8cp/h9I72jQc5pNQ3uGpTl0wsA2wa0Wa1osGgaADgmJKhL+Xt8+wpyd7fSPv8e5fGYaanZTUkLYKdnuxt0vzPM9VWZLnVDukUO0SsNvLG5UVhcBW/1UHPQ5lVT5uqdGIicic0mSV1cmuaunmy1SypluVVXEksmDTOuVqtk4OzwwzEG87y7PkMh4ZE+KytNA+uqo6aHWR1t4cOfwXoUMbIYmRRizGANaOQV1ccbkFss7ErLikvk0nweqkLllKy4uUdEBxbDqfFcOqKGrbvQzsLXW1HIjqNQvGcWw+owbEHUFc89tGAWTMz32Z7psdQbacDcAr3NItq9m6baGhEch7KqiuYJwL7hPA82mwuFpeRuMsM8bw6eSOmc2WN25HI9vatGRzJva5LRnxRnpLTEZGODmhtwQboCtpq3A8XfS10Rgm1yOR5OaeIIGvRdlfFOyTfjYXvBBkbdjjlxItfxuvTri558x1dslDCfBZgXs8KhcfflvK883O4/JGul6pRh1/3fCxtVIyWMbjg+IOaCMrCxBRDu3DcpqZ5677foVi2rM28mqrcQisdAsyqDpUGTV8TSf7rv/lVn0jjJTN7nOd/1QVHqGV3ow103VDyT9UG4vz7WruP9KK3xJ+ioe+Fv2XTHnM6/wABYJ0al5k87X5Fk1Y1xLY7vcNQ3h38kG8ueCZXWbrug/VTfM54AuA0aNAAA8AtDs9gJcWVlc2wGcUThmerh8gqYRXQmnPqwzZjCzSQ+kzt3ZpRZrSLbjeXef0Twrtivk9LCJW8vJGy+XV9ZEB6suFSIXFyi8iuFSKrnkEMEkp0Y0u8gvBMDt32GL1XoczQ6Kmya4ah/Eg+Q8CvPq/BqyjO/Tg1MQ4tHrjvHHwWznc6SR735uc4uJ6lUkLSm+ozTg87bPuyvcy1yfXZxv8Ar3q70rhfwW0rMOpK0WqoGSH7xFiPEZpXUbL0jmkU8k0XIOIe3yOfxTdVcuTHjXBnHVPVVOqOqJrcAxClLj2Pasv78Nzl1GoS0w2JDrhw1B1CbGuL4YmVkupN81+KgCXaKbY2jr3qe6tqKRjW2RaC0gg5g5FehYTWCvoIqj7ZG68cnDX9fFefNFzfktPsdPY1MBORs8d+h+i0sJi5LKNMvrIqmw+sqT7CnkcPvWsPMptSbMvdZ1ZMGj7kWZ80ZTjHkyq5PgQRxvlkEcTHOedABcp3T7NyviDp52xvP2Q29loaSip6NhbTxBl9TxPirrJEr2/tKIUJfcM1whSXCpBiIoHGju4VU21LLI8oHGc8MqPyoPg3H7kefSN1VJCMkAz70M8WWIvYfJbldslwBTK+AWjOCO6oS0sE4tNDHIPxNBV9hddAXs4DjIsfgGFyHOkaD+B7m/Iqp+zWGAgCB9zw7Z9vmnjWgr5guN46nVHvJrqDu4vbAni2ewuIC1Lvfme53zK0Wx9HS02K+wpomXicPVYOiEITTZYfxb+k76IKcm92Fwilwa4qJCmQuJgsgvrKR1XEQH//2Q=="/>
          <p:cNvSpPr>
            <a:spLocks noChangeAspect="1" noChangeArrowheads="1"/>
          </p:cNvSpPr>
          <p:nvPr/>
        </p:nvSpPr>
        <p:spPr bwMode="auto">
          <a:xfrm>
            <a:off x="215900" y="-48260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22" descr="data:image/jpeg;base64,/9j/4AAQSkZJRgABAQAAAQABAAD/2wCEAAkGBhQSEBASEBMQEhUQEBUUEBQQFRAPFRAQFBAVFBQQFBQXGyYeFxkjGRQUHy8gIycpLCwsFh4xNTAqNSYrLCkBCQoKDgwOGg8PGiwkHhwsKSwsLC0pLCwsKSwtKSksLCwpKSwpKSkpLCksLCksKSksLCwsLCkpKSksKSwpLCwsKf/AABEIALgBEgMBIgACEQEDEQH/xAAbAAABBQEBAAAAAAAAAAAAAAACAAEDBAYFB//EAE4QAAEDAQIGCwsJBwMFAAAAAAEAAgMRBCEFEjFBUWEHE1JTcYGRk7HS8AYVFyIjMjNzobLBFCQ0QmJywtHxJUOCg4Si4TVjkhZkdLPi/8QAGgEAAwEBAQEAAAAAAAAAAAAAAAECAwQFBv/EAC0RAAIBAwMDAwMDBQAAAAAAAAABAgMREhMhMQRBUQUiMiNxgTNhkRRCobHB/9oADAMBAAIRAxEAPwDi7HVjY6xkuZG4mZ4OOxjrgG0yg6VqO98e9Q83F1VndjUfMv50n4VrAFxT+TNuxXGD496h5uLqqRuD4t6h5uLqqYKRrVAELcHRb1DzUJ/CjGDYt6h5qHqqZrVIEXGQjBsW9Q81D1UXe2Leoeah6qsAIw1FwSK3eyLeoOah6qfvZFvUPNQ9VWgEWIk2UUxgqPeoOah6qPvXFvUHNQ9VWgE5oBUkADP+qhztyUot8FUYLi3mDmoeql3ri3mDmoeqidhOJpoZGX6DjewKA90dnrTbW14HHoUay8mq6as/7X/BL3ri3mDmoeqnGDIt5g5mHqpmYbgOSVvHjDpVuK0Md5r2O4HAqlVT7ilQqx5iyt3qh3mDmYeqnGCot5g5qHqq/ipYqeRk9uSgcFxbzBzUHVQnBsW8wczD1V0DGmxU7gc44Ni3mDmYeql3si3mDmoeqr7moC1FxFE4Kj3qDmoOqm71xb1BzUPVXQxUsVFwOd3si3qHmoeqg72Rb1DzUHVXRcy9MWIuBzjgyLeoeag6qbvZFvUPNQdVdAsUZYjJgc8YPiNfJQ3Heoeqhdg2PeoeahH4VfLEDmIuwZSODo96h5uLqoDg+Peoebi6qvFqjc1Un5JsUzg+Peoebi6qE4Oj3qHm4uqruKmLU7iMxbMHM2yTycXnu/dxbo6klatr/Kyesd7xSTuwxOdsbD5l/Ok/CtWAspsbfQv50n4Vq2py+TDsSNCkogapGqGNIdqkAQKRuZIodqkCZJzgASSABlJyBDdtxpNuyCblCgt2FGRVDjV25bl4zmWd7o+6lzYnfJziklrA/PUuocUcF65xF5rebgcpJIF5JOUk3rhr9RjG8T2+i9Lc5XrfwdW1d0kj/MGIM1Lzylcme0ONXSPqGipL3G4cKQaSVzy/bn6YoXcUs2vS0aFwpyqu8nsuT6BUKdFY04q5IGulvONHHS5o8V8mt+5bku1qdjA0UaA0aAKIye2rt8EKznPLZcHRGNluMhJoikuFXEAaXENHETlVR+FIhdtgcdDA559gThGb+IpOK5Z1bLhmaOmJI/JkJJFONdmw92RuEzAftR3crTlWPGEQckc7v5ZSFs/2rRza6IKrDg4q1Dp6vySPU7Fb2TCsbg6mbIRwjMp6LyizYXaxwcHvjINxe17L9FaU5VtMBd1okoyYipuErSHNd98ioB1rshV7TW54PVemuDcqbujROCaiMNSIXSeRYCiRCNMQgRE5qEhTYqEhAENFG4KchRyJ2AiKBwUhQOamBEQgcFMVEQgAKISpMVAWoFY4dtaNtk++73ikmt/pZfWO0bopKhnL2NfoP86T8K1bVltjYfMB6+T8K1TVUvkyOxIxSNUbVI1QykSAIghapEigq8VBU1zBZjDGGC/xWnxPe18CtYfwgfRMP36X1zgBZ6WZrT5R7GZzjuaDoyErzOpqyk8In0npnRxprWqkFpbjTQsyhmNM8cWKzlKt1XKsOFIzJO98jW40gYwHemA0pQZLgrffWCoG2A62411M5NMiwqUptqKXCPZpVYWcr8j26UhrY2Hyk5xW/ZbXxnnUFNDZw1rWNyMFBr0k6z8FQwdMHyyTkgX4kLXOaCI6Xupye1dameleC9TVi4pQX5ClPNufnghxcwyqlabcQ4RwgSSnLf4setxR4WtW1hoYKySejBzVuxqcaKxWIRNLMpd6RxpV7s4rorkzaUU4xjHOX4RcpOTwh+WQRYJBOPM4zOu84kMFSLmtzjXkOhXg0AANAA+yA0ZswT9v1QuUSqyk9y404xBdfnKEDWjQUUpljOPDr4FBJZmk1ADTum+KeOlxGoqwfgoytIzaM3FM0Xct3UGMthtJqw3RyHxSzQ143P2sy2zmryJwpkzGvCt13FYb2xggeavY3xCcr2DNwt6F30a19mfOepdDj9SH5NEQhUxYhxV1nhAISFLipnBMkhIUZYp6IHBUgKzhRDRTOCjcECInNQYqmIQOCAIiEBapsVM4XFAGettmbtsl37x3vFMrNtHlJPvu94pKgOFsa/QR6+T8K1QCyuxr9BHr5Ohq1jU5v3MjsEGqVjVGFM1QUhwFWwphIQxOfQl1wY0UJc8i6lc2Qkm5W2hZjumtdZAwZIwafedl9lywrVMI3O/oen/qKyj2Rw5YZJL5X4oN5ZESK3/XflJVe02KONtI4mY8pxGYwxyHHznVOgZ1fGQU5FWs/jyuk+rGNqjrfV9PKP4K3LzoVJN3vsj7CVOKioruTwWNjGtaGRnFaBUtBLjnJuUWEg1sRDWMD5TiMoKG/LSmrpVuMXVNcnwVWTx7UwVNIWBx0B5vHQpp1JSm5N8blVacVHFIsNsMbQGljDiihJBJJGeoIQDBcVfFa+PXG88t4+KsC4fEnl0Djqk43E0vxTeaaaZs9Mqy1J35HpQSskcZlncZnvjeMaE0a6UFwdeWhpu1EqZ1onZ6SAOG6gcCOEsvHQpMGO8V33+UNjYMv8WVWy7txHlyLpq1bPFpNIw6ek8Mk7NlGHC8TrsYsduZBinjzK2clfblF+sfAjhSms7Xij2tdd9YVpfpF6o96MU1gkfGcwPjtOXNlF6xSpy42/0dF5x53Lo/XXoHavElXsVzzbJGDy8dRvkRxhfpHblVqC0teMZjg4ajQ36suZE6TW4KpFhPf2u5UBKcgnsTco3milIsF0iksFrMUjXt85rgRr0g6ioHBCtY7EVIKUbPuex2G2NmiZIzI9ocNWYjlqOJS4iyex5hGrZICT4vjsH2a0IGqvjfxLYEL06bvE+I6mlpVXEDEUZapkLm3LQ52iEhRuapiFG5BJAQhIUzmqMhUIhLUJUxagxUARoHNyqVwQlqAOHbfSyffd7xSStvpZPWO94pKgOFsbD5gPXyfhWqCy2xqfmI9fJ0NWrARP5MlBBStaow1WGKSuBqZSbgLzwAE/BYSabGc5x+sSeUra4TkxYJTojd0YtP7vYsM0X0Xm9Y90j6X0WHtnNkdsnLWgN8+Q4kf3jdjn7uXiCliiDGhjcjRThvNSeE3qrYjjvMxyAGOGugXPk4Sc/CrY1/H2VXNU9qw/k92n7m5MMHILqn48Sp4OfU2iTdzYov+qwUHSrLn4rXO3LHHNmaVVwKKWdmXxquPCTly6Eo7U2/OwT3ml43Oi41vGj9UzyNNcmaiDGTE15c9+fTRYJbm1ilgmSoeNzKRdU0q1uj7p5FePKK5qdjwGp+znXKspxLVI3IJ2h7OGlRo+0F0GurQgcFNB1i/iF2uq6q0fdl5OehtHHxsEeMac1+mmaunOkf0/O74XlM3NqPJfS7/HtTB/s4OHKeHJl0gLG3g6RAazxZq8HbMqdowexxxh4jj9eM59Y+vkzUorVc36e0fqhccvtu9ppfTWrjJx4M5QUuSjJaJGelGO0fvI7iNbmqdkocMYEOBz69ego8c5vhfyZRwqpJY78eMiN2etMR/CM3CtrxnzszO0qa8r/JMWpiKKKO0kkNcCx+5OR32mlSE6UnFx2ZWWR1e5a2mK1QuzFwY77r7qcRpyL1ojjvPTT4LxOGSjgRmII4iva7O/GYx26YDyivxXXQfJ836xC04y8ixUNFKhc1dJ4ZC5lVE4ZVYxULmphYqpnNU2Khc1O4miuWoXNUxahc1NEkOKmIUuKhIyoA4Ft9LJ6x3vFMpLa3ysnrHe8UlYjM7GY+Yj18nQ1a1qymxn9AHr5Ohq1jUp/JiRIpY1E1ShQUUe6E0sstNDf/AGNWDwg44ga3zpXYg1ClXu4hT/kvQMOsrZpdTa8jmk9CwDRWVxzRsxW/efRzzyUHGuGt87vsfTekv6Lj5ZZjaGtDW5GijaaAB8a8pSxu13bo41G0oxq7e1cHe7PoI+1WIMKyUs8tc8ee68mmpS2MeSjGiNmnO3gVTDj/AJvJlvxR/ersVwaDTzG+4Ljd+a1t9Jfcxv8AVf2Cr2Fe3sKY8FOSvFcNKXD0Xcl/QhF3anwoskdJTwzEXNbIyofCcYXUq2tXC7l4KqzBaRIwSDI/KKZCPObroc1CFKLiCAK8nCDpXIjd8nlxSfJTXj/bfov0dC6Ye+GPdcHLP6c8lw+Trk/4yaSPhr4kINOxJoBkAynoSI0ji84ab6ZeRKvb81zs6LjEn885UeNovPRx30PJwIye2avBp5ONRnjTQxFx7XoXJOegJTSENMxr24rhwEUBadLTmUTHlrgyQ5fMeagO+y7Q5TBJ7A4FrgSDozaCNYK1jK2z4MJwt7o8jtF/L0L2bA99ngJ3lnuBeLWdxNWuILo6VO7bS59NK9pwTHSCEaIme4F0UbqTR4fq8rwgy0ULkSFy60fPApiE6SYyJzdCjcFMhcgTISFG5SuQEJokjTFqMhCQmI4dtb5WT1jveKSVuPlZPWO94pKyTL7Gf0Aevk6GLWALJ7Gf0Aevk6GrWBKfyYkSNUrVE1StUloG1RY0cjd0xw5RcvOYBTbNcsnsNPgvSu1dCwOFbHtc0zMgEjnN4HgPHSuLqVse/wCj1Pc4Mq4yON3a9Qomm5cFj6d7lPDZ8g/7zdG6OqvtXQBuF/1RXjaLjoXPwt9Hk/hP9zfzKuxuqG62g5tyFtL9Nfd/8MV+q/sHTtd27VoAlXt+gUf+dWZIuvWNjpJDXQRxH40BUVogbIxzHUAN7XDM4ZHZEhwDioP1TOOm9VHZ3REoqScX3KmDrSSDFJc+G7NVzc2Yk0uPArpkuzHTShvz5lSwhZyQ2WPz4x/zbo5FJHaA9oe26ovG5IyhbVIqXuRhSk17H24J69siZxUeMljLGx0DkpksZJUkAmp0kkCJ7LBjSRUyl4ZwteadNF7U1mKGjQAOQALzDuLsO2WphzRguP8ADcPaQeJenY1dS7KC2uz5X1eV6iiuw5KAuSJTLpPGEkmJTVTGMgeicUFUBcYhAQiJTKkQwCELsiNyFAHBwg3y0vrH+8Uk+EPTS+sf7xSV2EZXYxb8wr/3EnQ1a9gWW2LW/s8f+RJ0NWwDUT+TJjwR4qka1GApWjMs2URALgd1+D6tZMB5viv1jM78K07WIbTZWvY5jvNeCDwEZeW9Z1I5RsdPTVdGqpnluMgc5WcKWJ0Mr435WkjVTNTSD8FWXltWPt6c1JKS7kNuFYZRnMdf+N4UljlrHGf9tvxHwT7XW7S0jlBVXBD/ACQB+qS08RLvitbXpv8AZkZLV+6LjnX8KbGvTVTErKx05BJ2qOqaqLBcN79Coy+ReXt9HJc8UriHSO16uApi0EFrgSCKHXoHDnWkJY88GNSOS25Q4Gi8ZjpByEJlz7OTE7annxXXxuOQVPYajcuiW0uzhOcMfyOlUzW/IJCMIU4Kg1HRYqYLp4BwYbRMyMZCcZ5zNYMpJSSu7Ixq1FTi5PhG07g8G4kBkIvmNRqjb5vLl4lpU8MbWta1ooGijRqzBG6hXpwWKsfEVqrq1ZTfcjTFSUSorMSKiElTFCgZAUJVgtTYiBFdC5WsRNtSpCZVomIVvakO1oEZrCHppfWP94pKbCDPLS+sf7xSWhJl9ikfs/8AqJKcjcq2OKsjsT/6d/USdDVsgFNT5MUOBmhStCDFUjQsiwqIqJBEAgLHC7qMA7fHjxtG2Mbd9tmdnCMy87cw1vrXkyal7I3Ks13T9ym21lgAx8r2eaJNbdepctWnd3R7fQdbh7J8HnwdoVaDxZZG3Ud5Rus0vAVp8Za4gg3GhqKEHQRmVS11aWSDLGfGpnYSsoePJ7tS1lNdi0SE5cow24Z6io1gpKLG0Wnuh6owgCeiRdw6pruTJwoaJURYLgWmy7Ywtzg1YcnjaOAjkQWK147fG89vivBuyZHf4zUUwCq2uEgiVg8ZvninnjStYvJYMwmsJZx/JcDq5E7Qo4Z2uGM03aNzqKdpJcA3Kcg0rJx3sbZpq/YkbESQG1JJoAM5OZeidztmbZo6EDHffIRwXM4As3giwbWMc0Lzk+yPzXT206100oW3Z836h1jqvTjwafvmibhLgWZ2w6U+2HSum54+LNP3x1jlTtt+tZgTHSUbLU7Si4rM03yxGLUs4LaVZitSdwO22dHty5Mc6sNmTEXxIj2xUmvUocgCxjpVUbU6B22OFbz5WX1jveKSG3+ll9Y73ikqMrGa2J2fs7+okpyNWyAWQ2Jh+zv6mX3Y1tGBFT5scFsCGow1EI1I2NQy0RtbpRBSbUjDUirEYCNoRtanxVDY1Ez/AHRdzkVoq7zH0ueAL9Txn4V55hDBT4HFrxUZKi9pHCvVbfEaGix+F4HX1FyxlBco9PpernT9r3RhYn4hDDkJ8mTkOlhObUpzlUtujaQQbq5jpzFcp1pLDf4w05D/ABDPwodNy3R69Hq6fDZ0aogVyzhYaR0I24TbTL0KHRn4OxVqb4kjoApFy53fNulRuwmNKSpS8A6tNdzqY6D5TQ3EKjA4vz0GtdiwWFgIJBeftXDiCvStyc9TrKcFtuVLFgh7340XitJ8pUHE4tK1Ngwc2PJeTlcbrtAQwv1AaBoVuNW/3PFq15zvbZEzQpGtQxqQNRkcLVhqJ1IIUTbKdCtMlohRNYrcdhVmOwKrEFBkSsRwlX2WFWWWPUmKxRiiKtxRqwyyKw2yqrk2sVgxStjVgQKQQouIgaxPiKwIk5iTGZXCAO3S+sf7xSUuEGnbpfWP94pKjMzuxC2uDf6mX3WD4LaiNYzYg/03+ql9yI/ErbIqfNjhwINRtanabkQChlDtaiDUmowEi0PRNip0lLQwHxgi9c+1YKa8LoEoFmy4mSwj3GtfmCzNu2OifNqvU6IMQFPdcG6lseMTbG8gydAVc9wEo+qfYvcNpGhCbMDmCec/JaqLwjw7/omTclTR9xr9yvavkLdAS+Qt0BJzn5K1kux5HB3JvGZdGzdz7xmXpwsLNARMsLdAUWfkh114MDDgN2hdGHAhuWw+QN1KVtmHYBOxlKpcy0WBtSsswNqWlbEEWIE0jJyOEzA/ainZgntRdoNT0TJyOU3BwGZTCwhdCiaitMnIpixhH8mCspKhZEIhCfa1KmJQK5FiJwxOnQABYnRISqAzGEB5aX1j/eKSWEPTS+sf7xTqjO55Psdd3jbGx8M4Jie7HaWUJY8hocaVFQQxq3nhQsG+Sc24fFJJdM6abuZxk7BDZSsO+Sc27rJxsp2DPJJzbuskkp0YlZMNuyrYB+8k5t/WT+Fawb5JzTuskknoxDJi8K1g3yTm3H8SXhWsG+Sc07rJJKXRiXmwfCpYN8l5o9ZN4VbDu5ebJ/EkkloxKVRi8K1g3cp17Wbv7kXhUsFPSS1z+Td+aSSNGJWoxhsrWDdy8cZ+Dk/hWsG+Sc2/rJJI0IhqMI7K9g3yTm39ZOdlbB++Sc2/rJJI0ICzYw2V7Bk2yXm3dZE3ZYsGeSXm3dZJJGhEWbH8LWD98m5s9ZF4WrBvkvNu6ydJGhEnNjeF2wb5NzZ6ycbL2D93NzZv/uSSRoxDJj+F7B+7m5s9ZENmDB+7l5s9ZJJVoxE5MfwwYP3c3N//AEm8MOD93Nr8meskknoRJyYvDBg/dzc2esm8L+D98m5s9ZMkjQiGTCOy/g/dzc2esh8L2D98m5s9ZJJGhEMmMdlzB++S80eshbst4P3yXmj1k6SWjEMmI7LWD98l5o9ZO7ZawfT0kp/lke0uSSRpRDJmVt2yfZnSyOayQh0jiDWMVBcSLqpJJKtKJGTP/9k="/>
          <p:cNvSpPr>
            <a:spLocks noChangeAspect="1" noChangeArrowheads="1"/>
          </p:cNvSpPr>
          <p:nvPr/>
        </p:nvSpPr>
        <p:spPr bwMode="auto">
          <a:xfrm>
            <a:off x="215900" y="-695325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96" name="Picture 24" descr="http://t2.gstatic.com/images?q=tbn:ANd9GcRwHA2cQnXKAQZZoL8SSAIeNFwxCR9qO6Vq34Zrk90EDBQqox64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23678"/>
            <a:ext cx="2088232" cy="18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t2.gstatic.com/images?q=tbn:ANd9GcSb6aJbrOx3CmQHt1V0YgDGza1154SxknUG5nBaXP6ykzTBL9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3" y="2053939"/>
            <a:ext cx="1633624" cy="131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620875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5.3 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Jaké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si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řekneme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nové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termíny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názvy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1150077"/>
            <a:ext cx="680506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Chceme-li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jistit, jak velká je například úsečka, říkáme, že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změříme její délku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33" name="Přímá spojnice 32"/>
          <p:cNvCxnSpPr>
            <a:endCxn id="43" idx="0"/>
          </p:cNvCxnSpPr>
          <p:nvPr/>
        </p:nvCxnSpPr>
        <p:spPr>
          <a:xfrm>
            <a:off x="228600" y="4392494"/>
            <a:ext cx="3228943" cy="34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3347864" y="4266480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467544" y="4266480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délník 42"/>
          <p:cNvSpPr/>
          <p:nvPr/>
        </p:nvSpPr>
        <p:spPr>
          <a:xfrm>
            <a:off x="3126359" y="439594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B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228600" y="451647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347" y="571220"/>
            <a:ext cx="11201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895523" y="1659187"/>
            <a:ext cx="177484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Měříme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pravítkem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39533" y="3194088"/>
            <a:ext cx="268682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Zapisujeme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600" b="1" dirty="0">
                <a:solidFill>
                  <a:srgbClr val="FF0000"/>
                </a:solidFill>
              </a:rPr>
              <a:t>│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</a:t>
            </a:r>
            <a:r>
              <a:rPr lang="cs-CZ" sz="1600" b="1" dirty="0">
                <a:solidFill>
                  <a:srgbClr val="FF0000"/>
                </a:solidFill>
              </a:rPr>
              <a:t> │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 7 cm</a:t>
            </a:r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t2.gstatic.com/images?q=tbn:ANd9GcTVKuWM9Af7_FwS91e0e0gP7Eynp1y3RQzc-W9FNKEU0BT5Jxb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4" y="2151472"/>
            <a:ext cx="1600157" cy="6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 descr="http://t2.gstatic.com/images?q=tbn:ANd9GcQGJbpRYG7vPfXvUctYcUgt26pGZ7JDPFOAzI4q22hiEk4H6TE1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85" y="2151472"/>
            <a:ext cx="819979" cy="73899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ovéPole 18"/>
          <p:cNvSpPr txBox="1"/>
          <p:nvPr/>
        </p:nvSpPr>
        <p:spPr>
          <a:xfrm>
            <a:off x="413895" y="3694104"/>
            <a:ext cx="305040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Čteme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élka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úsečky AB je 7 cm.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716016" y="3946430"/>
            <a:ext cx="183255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centimetr……..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milimetr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…….. </a:t>
            </a:r>
            <a:r>
              <a:rPr lang="cs-CZ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decimetr……..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568717" y="3393743"/>
            <a:ext cx="289213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Zkratky pro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jednotky délky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jsou: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700027" y="3962552"/>
            <a:ext cx="233589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PAMATUJ      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cm = 10 mm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dm = 10 cm = 100 mm</a:t>
            </a:r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6" descr="data:image/jpeg;base64,/9j/4AAQSkZJRgABAQAAAQABAAD/2wCEAAkGBhAQDw8NDRAQDw0PDQ8PDQ0NDw8NDg0MFBAVFBQQFBIXGyYeFxovGRUUHy8gIycpLCwtFR4xNTAqNSYrLCkBCQoKDgwOGg8PGiwcHRwsLCkpKSktKSkpKSkpLyk1KSkpKSwpKSkpLCksLCwpLCwsNikpKSksKSkpKSkpKSkpKf/AABEIAL0BCwMBIgACEQEDEQH/xAAbAAEBAAIDAQAAAAAAAAAAAAAAAQYHAgMEBf/EAEEQAAIBAgMCCQoEBQQDAQAAAAABAgMRBBIhBTEGExYiQVFTkdEUFTJhgZKTlKHSUlRkcSNCYnKxpMHT8DRDoiT/xAAYAQEBAQEBAAAAAAAAAAAAAAAAAQMCBP/EAB4RAQACAwADAQEAAAAAAAAAAAATUQECEgMRoTFS/9oADAMBAAIRAxEAPwDeAKQBcAAAABbkAAAAALgAABYAAAAAAAAAAAAAAAAAAAAAAFuQAEW5C2AgAAAAAAAAAAAAAAAAAAAAAAAAAAAAAAAAAAoIAAAAAAAUgAWAuAKQAAAAAAAFIUCAFAhSABYC4AFIUCCwFwAAApBcXAAACksLi4BBgNgLFRLi4FBLi4AAAAAAAAAAAAAAAAAAAAAAAAAAAAAAAAAAAAAAAAAAAAAAKABACgQAAAUgFIUgAAAADztym2lpFaMCQTnd3aW5WOfk39Uu87IQsrI6q2JtotX9AL5N/VLvHk39Uu86Y4uXTZ/Q9dOaaugOqhN3cXq10ncdVSjd5ouz/wAihVbunvW8DtAAFZCkAAAACkAAFAgBQICgCHzsRt6hCcqcnLPH0koSdj6LMD2rVSxte9krJttpJJN3bZ1rj24229YfdfDrBL/2y+FU8Cvhxgu1fw5+BidHZlGVNR5k+Zl4yOV30tdO/Xc5YjZVHI1aEX+OVlZt2339h3wzkZTy6wO/jX7k/AvLjBdq+r0Jb7X6jFp7GpNJZErNO6S6He37HCvsqisitCLz3s7Jz5tmlrrvQ4JWWrhvgd/Haf2T8Crhpgu2/wDie/uMUexqN01FJJPmpaPp1OC2VR4y1oeinxd1m6eda/rS9hOCVly4bYHt11+hPwKuGmB7de5U8DEo7Do3byqzVrdC/Y4U9jUs07xi+cml0x5q0ftTftHBKzDlnge3XuVPAr4Z4Ht17lTwMQjsOkrtxu7tq/Qm723nCnsOk4WaTlltxkXfW1rrUcLKzLllge3XuVPA66HC/BLM3XjrK65tTc/YYlW2FTyNRilLLpN30fWTzLSkmstrSjuvuUk8u/2F4JWZcscD28fdqeB4pcK8Jv46PX6M/AxqrsOneGWCSzc5XfOjZqy1/Y41eD9O6cY2STTjd8723JwSMmXCnCdtH3Z+B6MLwuwavevH1c2fgYZDg+s98iUMq6X6d3r3HdHg/STd43Tiko3fN33d79OncOCRmnLDBdvH3Z+B1UuFuCTk3Xiru60nqu4w+nsGmpTcoXTmnDWWkcsU1v6037TjS2FSeZOGa0nbWStF/wAujHBIzflhgvzEe6fgOWOB/MQ7p+BhFHg9TyrjIXqa3leW++j7rHCpwcp8W1GN6mRxU25elbfa/tHBKzrljgfzEL3tunv7hyxwP5iHdPwMInwepNK0csrxea8nqmm1a5xrcHaby5IbprNzp60/5o7xwSs55YYHd5RC/VafgHwwwX5iO78M/AwiewKWaMlFq0m5K8nm5rSW/TXX2ElsKGeLUP4eSams09W3Fx6fVLvLGkrOOV+C7eO+3oz39w5YYLt49foz3dxhK2LTzZsrtb0by9O75179WnsOEdiQU5Xj/DcIKKzSumpSb6f7e4cErOuV+C7ePuz8ByvwW/yiFv2l4GDx2LTTleLabuleSy3ik1e+vX7TjS2LBZs0dM94c6StTSVk9eu4jJcs75XYL8xDp/F0b+g7qfCLCyyqNaLzNKOkrNt2SvYwCnsamvSjm1lbnSXNk75dGejBKVPiYSfo1U/VbjHJfRocErZAAMm4a329QVTGYiEt0ouLtvs7myDXG0Jf/vxHqf8AuzTx/rHy/jhgMFGjFxi27ylJuVruUpOTeiS3tnZicNGpFwmrxe8uYtzZ51irJJHmxWCjUlCUnL+HLMkrZW7pq6a64o9GYjqLrXgQcrnkqbOjKrGs5SzRVkk1l139F/qelzW66v1dP/d4U10O/wCwVzv62ePC7NjTqTqRc81RpzzSck2r667t7PUmW4HGvSzxlBt2lFxf7NWZ1bPwSoxyKUpLM3znuu27LqWp33FwPPtLAxr03Tk2ldO66000MGlTjxbk+akk30pHozHS6yd9L5fUr77aEHTjqcKmS+uSamlpbMt2v76+xHPjxGpC9nHLfrSEqsU2sj0fUgrwzwCeJjiszzRhly9DXO+5nu8oK60Mua11e1rLQnHQurxtfpaCvLs/Z0KVWrWVRt1mm4vdHVv2vU9NbDxq06tOXoVIyg/7WrP/ACWpVgnZRu+my3HOFdNXs9OvQI8mytjrD5rTlPNbekno27tre9d/qR6Mfgo1oZJNq04TTT1UoyUl9UdykW5UdGBwipU1Si3li5W9ScnK31PFtrYMcTkbm4OF9UlK8XvVn/k+ncXKiUoZYqN72SXdofJx/B6NWvHEZ3CSdJtKKd3TnmVm93U/UfWuQiqfKpbAjHEeVKpUvnqS4ptOmnOCjKytfek7+pH1GzjcqK0j5WyNgLDSnKE5SjJNZGtFzrp3v0blu0PqXAHXiaCqU505ejOEou2+0lY8GytlLDOK4ydTNVhrNa3u9f31+iPpXOqrLWL6pp9wMNoAXB5XuSRqfb203Q2ji4zVHWcXHjMTGi8jipJ5XH1/Q2ycXBHem3OWXk07x69+mnnwlj1Yf52n9heUq6sP87T+w3BkXUMi6kaS4r6xgz/TRO2NoUa0k6ioOUY2jbaiouzvppA6MNiKEIzio4fn+lfasZN+3JdbzfuRdSGReo5kxTuLNtCVsVQnGKthubHLHLtSEbR009D1fQ9WzNtU6KcYeTNNt67Spy+rh/2xvHi11IcWupFlxRFm2oFwkX6f56l9peUi0/8AG1/XUvtNu5F1LuLxa6l3FlxTmDa/jUPKSP6fX9dR8CrhJH9P89R8DbvFrqXcTi11LuQlxRBtfxqTlHHqofPUPA6IcJIpzlaj0aLF0X9TcXFR6l3I8tTZcG5t/wA9r6LSwlxRDtbU8tv5rOXEJJp5Vi6FznPhA2+bxKXrxdB6m0o7Hgmnd6NaaWFTY8G27vVt2VraiXFEO1/GpPP8ctstO+bf5VQ8TnU4QZnGMo0991bFUH/ubZexqWVQsvSzN2i233HPE7NpzteKTi7pqMbkkxSxZtqNcIOfLKqftxWH8TujwiVudGk9ejFYa31kbWp7Mpqcp5YtyWqcY2X0O7yOn2cPciWXFJDtbUq4RL8EPm8N9xHwiX4IfN4b7jbXkNLs6fuR8B5BS7On7kfAS60Q7W1LyhX4I/NYb7hyiX4I/NYX7jbPkFLsqfuQ8CebqPZU/hw8BLrRBtfxqnlAvwR+Zw33kXCFdmvmcL95tfzZR7Gl8OHgTzXQ7Gl8OHgJdaSDa2qfP67P/UYX7zjygXZ/6jC/ebX81UOxo/Ch4DzTh+wo/Cp+BZdaINraofCBdk/j4X7xygXZS+Phf+Q2s9kYfsKPwqfgPM2G/L0fg0/AS4og2v41T5/XZS+Nhf8AkOL2znlCEaUs0pxjH+Lh/Sbst0/WbX8y4b8vQ+DT8Cx2Ph01KNCimndONKmmn1p20ZJsUsG1vXBaL9kWwBg9QCkAAAAAAAAAAAALgWAAAAAAAAsAAAAAAALAAAAAFgAAAAXAsAAAAAoEAAAAAAAAAAAAAAAAAsAAAAAAAAAAAAAAAAAAAAACwAAoEAAAFIwAAAAAAAAAAAAAAAAAAQAAIAAAAAAAXAACwAABgAAAAAAFJcAAAAAAAAAAAAAAAAAAAAAAApAAAAAAAAUCAAAAUCAXKBACgf/Z"/>
          <p:cNvSpPr>
            <a:spLocks noChangeAspect="1" noChangeArrowheads="1"/>
          </p:cNvSpPr>
          <p:nvPr/>
        </p:nvSpPr>
        <p:spPr bwMode="auto">
          <a:xfrm>
            <a:off x="0" y="-668610"/>
            <a:ext cx="25431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 descr="data:image/jpeg;base64,/9j/4AAQSkZJRgABAQAAAQABAAD/2wCEAAkGBhAQDw8NDRAQDw0PDQ8PDQ0NDw8NDg0MFBAVFBQQFBIXGyYeFxovGRUUHy8gIycpLCwtFR4xNTAqNSYrLCkBCQoKDgwOGg8PGiwcHRwsLCkpKSktKSkpKSkpLyk1KSkpKSwpKSkpLCksLCwpLCwsNikpKSksKSkpKSkpKSkpKf/AABEIAL0BCwMBIgACEQEDEQH/xAAbAAEBAAIDAQAAAAAAAAAAAAAAAQYHAgMEBf/EAEEQAAIBAgMCCQoEBQQDAQAAAAABAgMRBBIhBTEGExYiQVFTkdEUFTJhgZKTlKHSUlRkcSNCYnKxpMHT8DRDoiT/xAAYAQEBAQEBAAAAAAAAAAAAAAAAAQMCBP/EAB4RAQACAwADAQEAAAAAAAAAAAATUQECEgMRoTFS/9oADAMBAAIRAxEAPwDeAKQBcAAAABbkAAAAALgAABYAAAAAAAAAAAAAAAAAAAAAAFuQAEW5C2AgAAAAAAAAAAAAAAAAAAAAAAAAAAAAAAAAAAoIAAAAAAAUgAWAuAKQAAAAAAAFIUCAFAhSABYC4AFIUCCwFwAAApBcXAAACksLi4BBgNgLFRLi4FBLi4AAAAAAAAAAAAAAAAAAAAAAAAAAAAAAAAAAAAAAAAAAAAAAKABACgQAAAUgFIUgAAAADztym2lpFaMCQTnd3aW5WOfk39Uu87IQsrI6q2JtotX9AL5N/VLvHk39Uu86Y4uXTZ/Q9dOaaugOqhN3cXq10ncdVSjd5ouz/wAihVbunvW8DtAAFZCkAAAACkAAFAgBQICgCHzsRt6hCcqcnLPH0koSdj6LMD2rVSxte9krJttpJJN3bZ1rj24229YfdfDrBL/2y+FU8Cvhxgu1fw5+BidHZlGVNR5k+Zl4yOV30tdO/Xc5YjZVHI1aEX+OVlZt2339h3wzkZTy6wO/jX7k/AvLjBdq+r0Jb7X6jFp7GpNJZErNO6S6He37HCvsqisitCLz3s7Jz5tmlrrvQ4JWWrhvgd/Haf2T8Crhpgu2/wDie/uMUexqN01FJJPmpaPp1OC2VR4y1oeinxd1m6eda/rS9hOCVly4bYHt11+hPwKuGmB7de5U8DEo7Do3byqzVrdC/Y4U9jUs07xi+cml0x5q0ftTftHBKzDlnge3XuVPAr4Z4Ht17lTwMQjsOkrtxu7tq/Qm723nCnsOk4WaTlltxkXfW1rrUcLKzLllge3XuVPA66HC/BLM3XjrK65tTc/YYlW2FTyNRilLLpN30fWTzLSkmstrSjuvuUk8u/2F4JWZcscD28fdqeB4pcK8Jv46PX6M/AxqrsOneGWCSzc5XfOjZqy1/Y41eD9O6cY2STTjd8723JwSMmXCnCdtH3Z+B6MLwuwavevH1c2fgYZDg+s98iUMq6X6d3r3HdHg/STd43Tiko3fN33d79OncOCRmnLDBdvH3Z+B1UuFuCTk3Xiru60nqu4w+nsGmpTcoXTmnDWWkcsU1v6037TjS2FSeZOGa0nbWStF/wAujHBIzflhgvzEe6fgOWOB/MQ7p+BhFHg9TyrjIXqa3leW++j7rHCpwcp8W1GN6mRxU25elbfa/tHBKzrljgfzEL3tunv7hyxwP5iHdPwMInwepNK0csrxea8nqmm1a5xrcHaby5IbprNzp60/5o7xwSs55YYHd5RC/VafgHwwwX5iO78M/AwiewKWaMlFq0m5K8nm5rSW/TXX2ElsKGeLUP4eSams09W3Fx6fVLvLGkrOOV+C7eO+3oz39w5YYLt49foz3dxhK2LTzZsrtb0by9O75179WnsOEdiQU5Xj/DcIKKzSumpSb6f7e4cErOuV+C7ePuz8ByvwW/yiFv2l4GDx2LTTleLabuleSy3ik1e+vX7TjS2LBZs0dM94c6StTSVk9eu4jJcs75XYL8xDp/F0b+g7qfCLCyyqNaLzNKOkrNt2SvYwCnsamvSjm1lbnSXNk75dGejBKVPiYSfo1U/VbjHJfRocErZAAMm4a329QVTGYiEt0ouLtvs7myDXG0Jf/vxHqf8AuzTx/rHy/jhgMFGjFxi27ylJuVruUpOTeiS3tnZicNGpFwmrxe8uYtzZ51irJJHmxWCjUlCUnL+HLMkrZW7pq6a64o9GYjqLrXgQcrnkqbOjKrGs5SzRVkk1l139F/qelzW66v1dP/d4U10O/wCwVzv62ePC7NjTqTqRc81RpzzSck2r667t7PUmW4HGvSzxlBt2lFxf7NWZ1bPwSoxyKUpLM3znuu27LqWp33FwPPtLAxr03Tk2ldO66000MGlTjxbk+akk30pHozHS6yd9L5fUr77aEHTjqcKmS+uSamlpbMt2v76+xHPjxGpC9nHLfrSEqsU2sj0fUgrwzwCeJjiszzRhly9DXO+5nu8oK60Mua11e1rLQnHQurxtfpaCvLs/Z0KVWrWVRt1mm4vdHVv2vU9NbDxq06tOXoVIyg/7WrP/ACWpVgnZRu+my3HOFdNXs9OvQI8mytjrD5rTlPNbekno27tre9d/qR6Mfgo1oZJNq04TTT1UoyUl9UdykW5UdGBwipU1Si3li5W9ScnK31PFtrYMcTkbm4OF9UlK8XvVn/k+ncXKiUoZYqN72SXdofJx/B6NWvHEZ3CSdJtKKd3TnmVm93U/UfWuQiqfKpbAjHEeVKpUvnqS4ptOmnOCjKytfek7+pH1GzjcqK0j5WyNgLDSnKE5SjJNZGtFzrp3v0blu0PqXAHXiaCqU505ejOEou2+0lY8GytlLDOK4ydTNVhrNa3u9f31+iPpXOqrLWL6pp9wMNoAXB5XuSRqfb203Q2ji4zVHWcXHjMTGi8jipJ5XH1/Q2ycXBHem3OWXk07x69+mnnwlj1Yf52n9heUq6sP87T+w3BkXUMi6kaS4r6xgz/TRO2NoUa0k6ioOUY2jbaiouzvppA6MNiKEIzio4fn+lfasZN+3JdbzfuRdSGReo5kxTuLNtCVsVQnGKthubHLHLtSEbR009D1fQ9WzNtU6KcYeTNNt67Spy+rh/2xvHi11IcWupFlxRFm2oFwkX6f56l9peUi0/8AG1/XUvtNu5F1LuLxa6l3FlxTmDa/jUPKSP6fX9dR8CrhJH9P89R8DbvFrqXcTi11LuQlxRBtfxqTlHHqofPUPA6IcJIpzlaj0aLF0X9TcXFR6l3I8tTZcG5t/wA9r6LSwlxRDtbU8tv5rOXEJJp5Vi6FznPhA2+bxKXrxdB6m0o7Hgmnd6NaaWFTY8G27vVt2VraiXFEO1/GpPP8ctstO+bf5VQ8TnU4QZnGMo0991bFUH/ubZexqWVQsvSzN2i233HPE7NpzteKTi7pqMbkkxSxZtqNcIOfLKqftxWH8TujwiVudGk9ejFYa31kbWp7Mpqcp5YtyWqcY2X0O7yOn2cPciWXFJDtbUq4RL8EPm8N9xHwiX4IfN4b7jbXkNLs6fuR8B5BS7On7kfAS60Q7W1LyhX4I/NYb7hyiX4I/NYX7jbPkFLsqfuQ8CebqPZU/hw8BLrRBtfxqnlAvwR+Zw33kXCFdmvmcL95tfzZR7Gl8OHgTzXQ7Gl8OHgJdaSDa2qfP67P/UYX7zjygXZ/6jC/ebX81UOxo/Ch4DzTh+wo/Cp+BZdaINraofCBdk/j4X7xygXZS+Phf+Q2s9kYfsKPwqfgPM2G/L0fg0/AS4og2v41T5/XZS+Nhf8AkOL2znlCEaUs0pxjH+Lh/Sbst0/WbX8y4b8vQ+DT8Cx2Ph01KNCimndONKmmn1p20ZJsUsG1vXBaL9kWwBg9QCkAAAAAAAAAAAALgWAAAAAAAAsAAAAAAALAAAAAFgAAAAXAsAAAAAoEAAAAAAAAAAAAAAAAAsAAAAAAAAAAAAAAAAAAAAACwAAoEAAAFIwAAAAAAAAAAAAAAAAAAQAAIAAAAAAAXAACwAABgAAAAAAFJcAAAAAAAAAAAAAAAAAAAAAAApAAAAAAAAUCAAAAUCAXKBACgf/Z"/>
          <p:cNvSpPr>
            <a:spLocks noChangeAspect="1" noChangeArrowheads="1"/>
          </p:cNvSpPr>
          <p:nvPr/>
        </p:nvSpPr>
        <p:spPr bwMode="auto">
          <a:xfrm>
            <a:off x="215900" y="-719138"/>
            <a:ext cx="25431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9" name="Obrázek 28" descr="http://t0.gstatic.com/images?q=tbn:ANd9GcRHH6HywsgiTf5agPe7Gos3T73J3qo2d59M6uUEfEff4KKCnyVP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061" y="3949341"/>
            <a:ext cx="479871" cy="93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ek 25" descr="U:\UČITELÉ\Průšová\skeny k dum\obrázek0000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5" t="49530" r="9549" b="41520"/>
          <a:stretch/>
        </p:blipFill>
        <p:spPr bwMode="auto">
          <a:xfrm rot="10800000">
            <a:off x="4115061" y="2070011"/>
            <a:ext cx="4704405" cy="908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478133" y="4398070"/>
            <a:ext cx="2880320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246675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5.4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Co si řekneme nového?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36895" y="987574"/>
            <a:ext cx="751680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Znalost o měření délky úseček můžeme využít například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při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jejich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porovnávání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ři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řešení slovních úloh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později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při výpočtech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obsahů a obvodů různých geometrických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varů, zvláště pak v situacích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v běžném životě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558" y="912977"/>
            <a:ext cx="7620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320041" y="2041631"/>
            <a:ext cx="273312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Vymysli nějaké takové situace.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9" descr="http://t0.gstatic.com/images?q=tbn:ANd9GcS7lesz68Iruygk_VMYL7YIHx0c0S-I4kfmcUMCcr9k7ASFrwKBYw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2" y="1916243"/>
            <a:ext cx="552073" cy="58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7" descr="C:\Users\koukalova\AppData\Local\Microsoft\Windows\Temporary Internet Files\Content.IE5\DSHG5858\MC900434411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" y="2643292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koukalova\AppData\Local\Microsoft\Windows\Temporary Internet Files\Content.IE5\TLMJOQNB\MC900440424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46" y="2041631"/>
            <a:ext cx="1057275" cy="870585"/>
          </a:xfrm>
          <a:prstGeom prst="rect">
            <a:avLst/>
          </a:prstGeom>
          <a:noFill/>
          <a:extLst/>
        </p:spPr>
      </p:pic>
      <p:cxnSp>
        <p:nvCxnSpPr>
          <p:cNvPr id="16" name="Přímá spojnice 15"/>
          <p:cNvCxnSpPr/>
          <p:nvPr/>
        </p:nvCxnSpPr>
        <p:spPr>
          <a:xfrm>
            <a:off x="470452" y="4227934"/>
            <a:ext cx="28669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572000" y="4227934"/>
            <a:ext cx="34888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70452" y="4101920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3337405" y="4086412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4562494" y="4086412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8060803" y="4086412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7729619" y="4256718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L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307637" y="421242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K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006221" y="424232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B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139268" y="4227934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28647" y="4703991"/>
            <a:ext cx="237757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/>
              <a:t>│AB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/>
              <a:t>│ = ___ cm ____mm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5352045" y="4739146"/>
            <a:ext cx="233589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/>
              <a:t>│KL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/>
              <a:t>│ = ___ cm ____mm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668588" y="4714907"/>
            <a:ext cx="91723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</a:rPr>
              <a:t>AB &lt; KL </a:t>
            </a:r>
            <a:endParaRPr lang="cs-CZ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álný popisek 27"/>
          <p:cNvSpPr/>
          <p:nvPr/>
        </p:nvSpPr>
        <p:spPr>
          <a:xfrm rot="5400000">
            <a:off x="2240585" y="1485742"/>
            <a:ext cx="1325606" cy="3582713"/>
          </a:xfrm>
          <a:prstGeom prst="wedgeEllipseCallout">
            <a:avLst>
              <a:gd name="adj1" fmla="val -1823"/>
              <a:gd name="adj2" fmla="val 59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41" y="2763164"/>
            <a:ext cx="3359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Oválný popisek 34"/>
          <p:cNvSpPr/>
          <p:nvPr/>
        </p:nvSpPr>
        <p:spPr>
          <a:xfrm rot="5400000">
            <a:off x="6506023" y="1229921"/>
            <a:ext cx="1533624" cy="3742328"/>
          </a:xfrm>
          <a:prstGeom prst="wedgeEllipseCallout">
            <a:avLst>
              <a:gd name="adj1" fmla="val -43058"/>
              <a:gd name="adj2" fmla="val 47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21" y="2549645"/>
            <a:ext cx="3322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7" y="2931790"/>
            <a:ext cx="37131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3681457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5.5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203598"/>
            <a:ext cx="606127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Narýsuj dvě  libovolné úsečky a porovnej je. Proveď správný zápis.</a:t>
            </a:r>
          </a:p>
        </p:txBody>
      </p:sp>
      <p:pic>
        <p:nvPicPr>
          <p:cNvPr id="3074" name="Picture 2" descr="http://t3.gstatic.com/images?q=tbn:ANd9GcRmqocGFKjZmjQVZIUP_kQgrWtnk_dySGmaTCZmvznIEr8IX6rP7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52" y="896783"/>
            <a:ext cx="1319807" cy="12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23528" y="1754401"/>
            <a:ext cx="654204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Narýsuj úsečku AB o délce 6 cm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4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mm a úsečku CD, která je s ní shodná.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48562" y="2336331"/>
            <a:ext cx="473398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Změř délku své lavice v decimetrech a centimetrech.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56993" y="3005333"/>
            <a:ext cx="728116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4. Zapiš délky všech úseček, které vidíš na obrázku. Seřaď je od nejkratší po nejdelší. 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755576" y="3905751"/>
            <a:ext cx="107574" cy="7352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3923928" y="4274122"/>
            <a:ext cx="2016224" cy="45091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863150" y="4641011"/>
            <a:ext cx="2412706" cy="840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>
            <a:off x="3275856" y="4274122"/>
            <a:ext cx="648072" cy="45091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364088" y="3729931"/>
            <a:ext cx="590518" cy="10013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755576" y="3729931"/>
            <a:ext cx="4608512" cy="15891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323528" y="3651870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N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654711" y="458915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O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3022981" y="458915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5277785" y="3499098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5623422" y="4667584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T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3709415" y="4339835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R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6660232" y="3489292"/>
            <a:ext cx="230543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│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cs-CZ" sz="1600" b="1" dirty="0" smtClean="0"/>
              <a:t>│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= ____________</a:t>
            </a:r>
          </a:p>
          <a:p>
            <a:r>
              <a:rPr lang="cs-CZ" sz="1600" b="1" dirty="0" smtClean="0"/>
              <a:t>│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cs-CZ" sz="1600" b="1" dirty="0" smtClean="0"/>
              <a:t>│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= _____________</a:t>
            </a:r>
          </a:p>
          <a:p>
            <a:r>
              <a:rPr lang="cs-CZ" sz="1600" b="1" dirty="0" smtClean="0"/>
              <a:t>│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cs-CZ" sz="1600" b="1" dirty="0" smtClean="0"/>
              <a:t>│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= _____________</a:t>
            </a:r>
          </a:p>
          <a:p>
            <a:r>
              <a:rPr lang="cs-CZ" sz="1600" b="1" dirty="0" smtClean="0"/>
              <a:t>│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cs-CZ" sz="1600" b="1" dirty="0" smtClean="0"/>
              <a:t>│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= _____________</a:t>
            </a:r>
          </a:p>
          <a:p>
            <a:r>
              <a:rPr lang="cs-CZ" sz="1600" b="1" dirty="0" smtClean="0"/>
              <a:t>│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TS </a:t>
            </a:r>
            <a:r>
              <a:rPr lang="cs-CZ" sz="1600" b="1" dirty="0" smtClean="0"/>
              <a:t>│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= _____________</a:t>
            </a:r>
          </a:p>
          <a:p>
            <a:r>
              <a:rPr lang="cs-CZ" sz="1600" b="1" dirty="0" smtClean="0"/>
              <a:t>│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cs-CZ" sz="1600" b="1" dirty="0" smtClean="0"/>
              <a:t>│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= _____________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390267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5.6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9538" y="1059582"/>
            <a:ext cx="575991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 vždy lidé mohli délku měřit úplně přesně. Podívej se na obrázek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zkus změřit:</a:t>
            </a:r>
          </a:p>
        </p:txBody>
      </p:sp>
      <p:pic>
        <p:nvPicPr>
          <p:cNvPr id="2050" name="Picture 2" descr="http://t1.gstatic.com/images?q=tbn:ANd9GcRzHMA4mQ3OHw_tDEfCmY-BTCz3v0qOTIn8YFFY23ZHnO3hTGvv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27" y="565527"/>
            <a:ext cx="1440293" cy="10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U:\UČITELÉ\Průšová\skeny k dum\obrázek00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14799" r="4908" b="49999"/>
          <a:stretch/>
        </p:blipFill>
        <p:spPr bwMode="auto">
          <a:xfrm>
            <a:off x="268500" y="1844032"/>
            <a:ext cx="3456384" cy="2659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640576" y="1835106"/>
            <a:ext cx="391485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Kolik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pídí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měří tvoje lavice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___________  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tvůj kamarád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___________ 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dveře ve třídě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___________ 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40033" y="2758276"/>
            <a:ext cx="391178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Kolik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kroků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měří tvoje třída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___________ 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tělocvična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___________.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chodba    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___________.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631034" y="3672521"/>
            <a:ext cx="395973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Kolik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měří školní hřiště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___________.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tvůj krok     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___________.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tvoje třída   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___________.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294500" y="4684383"/>
            <a:ext cx="6555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Změř, kolik centimetrů měří dané jednotky ve tvém podání. Kolik u rodičů….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5292283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Millimeter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centimeter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decimeter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192028" y="273551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367459" y="3274474"/>
            <a:ext cx="141897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tape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0.gstatic.com/images?q=tbn:ANd9GcQRsakOGX2swOmuumVNaB-Fdi156b2tG9vb-9g0YPepysxL4pE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58" y="1768919"/>
            <a:ext cx="1755167" cy="92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Obrázek 41" descr="http://t3.gstatic.com/images?q=tbn:ANd9GcQqUlkEVdoYbhC1DWqNXdrJZB7CsjGQ6xLZE3qXvbDbMTNqLkR5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88" y="691183"/>
            <a:ext cx="717284" cy="80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http://www.galanterka.cz/pictures/zbozi/tvrda-galanterie-krejcovsky-metr-dame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48" y="1769356"/>
            <a:ext cx="2415152" cy="139158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ovéPole 20"/>
          <p:cNvSpPr txBox="1"/>
          <p:nvPr/>
        </p:nvSpPr>
        <p:spPr>
          <a:xfrm>
            <a:off x="5920328" y="4501191"/>
            <a:ext cx="190372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918073" y="3274474"/>
            <a:ext cx="67678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ruler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48037" y="1402122"/>
            <a:ext cx="96853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pravítko 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312705" y="1330330"/>
            <a:ext cx="167065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krejčovský metr 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http://t2.gstatic.com/images?q=tbn:ANd9GcTVKuWM9Af7_FwS91e0e0gP7Eynp1y3RQzc-W9FNKEU0BT5Jxb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7" y="1844338"/>
            <a:ext cx="2393306" cy="137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QSERQUEhMWFRUWGBgaGBgYGRgYGhweHBocGhocGBcZGyYgGB8jGhcYIC8gIycpLSwsHB4xNzAqNSYrLCkBCQoKDgwOGg8PGiwkHyQsLCwsLCwsLCwsLCwsLCwsLCwsLCwsLCwsLCwsLCksLCwsLCwsLCwsLCwsLCwsLCwsLP/AABEIAMIBAwMBIgACEQEDEQH/xAAcAAABBQEBAQAAAAAAAAAAAAAEAAIDBQYBBwj/xABDEAABAgQEBAMGAwcDBAEFAQABAhEAAyExBBJBUQVhcYEiMpEGE6GxwfBCUtEHFCNicuHxgpKyFjOio4NDU8LD4hX/xAAaAQACAwEBAAAAAAAAAAAAAAABAgADBAUG/8QALxEAAgIBBAIBAgQFBQAAAAAAAAECEQMSITFBBFETImEFMnGBFDOR0fAjQqHB4f/aAAwDAQACEQMRAD8AwEnjYoFAuNHERY/jKpgypSw13/SClcMzAlRokf0lncDkX58o7g8FLSQ9WLgUd+r133ip+TaAXPC+F5hmSW8NVEWbc6U0iQzkpU4UG0CgcpqGNK9K9rxAFk5gQQh9XIpuWqdOUMGKZWUpIAFHDClHuSe0YXJth5LCVLURmWfCRdmY6ZXuCO8QiUfeITfMpPzhicSlKM0xWfMPAlKTUbqevxHMwbw3EBagoMPM1X6F2Fbx0PCnclCQs9k2H46YzBJirmTj+IFt4POGq5McUiPXUckrJuGCrQN+4PZ4uBhnsG52jlE2qd4VxRLYBI4YlFTU/KAzL9/7whTJQoJZnehzUau3qdIN4niCmUpT1YtFThETESAwLPUMxcmtT/p+TGOV+JZnCChHs1+NC3qYbhcVmTmUo0JRNJFX/Cqmi0Do6TvEc5WXyqJTcbV53vAuHmZKr8iklM0NXK7hTalBZXNjvBLiW6W8QLPcXoQBpsbRwci1LUbSQBSUBYIcmxAIbqbl39YF4sgiWlQ0UCag+Z/kWEGzp4UEgKCyKUZrubB/k8RY7AkpIIoBQ+UVrXarXdmMVQtSTHI04ULQKc+1xGgVhc4ZPmYFu1WNjqIB4evMEOA+UJI5pDfSLMyPEkposAV0LfWOtyrKip/d2JBBfUGhETyuFImp92pIe6TzFWPxjRT8GnES86QAtIqPp+kVYlM0S7CkU6uChLFIZYII5nUERAuWCX1clq0a+m8aGdN94lQLBTsWFSKB30cFXwvpAiUnOpRoG2GgpeJVi8FKcFmlzL6ENyBP9oo1YUpYC5qD1HXlpvGywSUKCh5XDMW6WufSM9LxRIDE0sxNgGY76GMfkvS7CuADCYBBWFKSHHmH+Dz1g5OFUli1A+hDhqM33aJ0LJ8z2rXRr/fKDDLdGh2HztGR5HIWwVdUgF8xFAp62Yg9wIgQSGChEs7DgUSpYteoAsBenp/fhwK2cFxvT0a/rvGnxsmiWnpkJ5KUnlBqJIMVkvAzj5a9vrBkjg+JP4kj1PyjpvIo8jrHKXCCVhCbwOvFFNR4RVh+I9NossNwtafOpJPJP6mKvGYYhRzAv92g4suPJPTYMuOeOOpoeniKtDLbnfvCivVf8PdnhRt0RMlsUzALWGNBroHNQWLE9/SIeKjKpJZKSwoB3JJ1qzQYnCt4j4U6UoDYM1Qdc3OrwDJwYJdJV3DqVtWpetm9Y8qqRsobMZLnKanbzHkdx37RPOmrUUpUSpnIfRxyoA4ew70MdzpCn8SlV3NudcrQ+WlwVCmUjM4zX3cVFfu8AJEmdMmEDKQRq5bTSji/yi7TPfIUywkhgaipfYW0cfKsA+6Kw4VR3cM9NCx2N22h+GkqWrLUA5Q/cFgwLB4MLclRDQSMSVCoY7Xhk/ENoHhuCkCUggkEuS7EXrY1u8CrUVK5R7hNnJYlzlqhSsMSbwQhOggjKEh4ZR9itmf9oiEpSndQ9BUwNiuKJIUSfxbPU939BpAvGMZ7xaiPKnwjnWsA4aSXoqgIJo+2m+g9Y4H4g1NnRwKok+KlvVKWpYEHS5PN/npHE4kqQlLNkZJU90/hfYjy6USL1guWKpKU5Xewf17nvFDi+JhaylKsiHqoOSptht96xzca5T4LjSYdRlqzBRANSxYs3N3dx+lYSsUFMpsz2NiKab8925xl0LmEgSyVNqUsOzmo5sItpmMZPjynfKpj3LctDCSx77MZMtcNOPidJSUlxzoKj4RpZU3MlCmrlZQ5i7fpGAwHG0JW6lbM9S1CRUi5zeseiJQBly+Uud7sx+IjfivTT6FfNjpM7KQpBY/PqII9yiZZkL2PlPQ/h6QJMkbUN4kwywQ2sO12iDZ2DKSQoMYFnpYK3rFsuYSAFF2DB4jmSBlr9vT6xEBg3DyFIyrvlewIIAYhruP5dCNoyXFMCqTMYA5VVTuRahG33eNPxTCLy/wlZClYVmYFruGNC+vKKfiHDZzKmTVZtGYAJTqWSNX5Rnz49cf0CBYbf8TWq9SR9IKGhIbT76UgJSjRkhueZzv1g735KfFdq09Gpa0cuhWJc0Fga8nv1f8AWC8PhH8UwOLiWWANPyp0dvSG8N4eJikEUCQX06E+vwi5mKlSxVaT0LxbjjtbNeDCmtUiXDIVM8UwlRJ1r/gVsKQXLw9YqV8ZT+A09A7P8oO4fxBS3BBAGpaL9mbIyi/yhSJIDkiKTjiQanvFhjsVlBcxm8WTMJ/KNDr/AG+sRfS7FzTiovUU04+I0HxhQQcOoUZdPyhx2LWjka1+Iv0cXQgmXhipmBYlqkHq406dB0jl8NYUBBoGuSbkAvpdzbWJcRMyBK0LUhRWQQk3o+Yj09YPw3GSQAs+JiAWSS1S4YPZj6RzZR0umaW2Va3TRSQk6FiNhd2VpDgCEBNBUbVPpYWhs/iMyYnIoklwynfmGA1I+DwR7soGZYtzAux6noIqbpkRzD4ZbuBYsCaM4JLb0H3SJ0OR4iXDgBKdg9Mpdu4iMzKCuUPRvDqzEjSlgQ/aJDjwxT528zs1nZAdiKdIeLqSYXHYMkzCUJFba5nub5gFesGScGwrSOYFEtKQoME6AWrXct0gPiWPzqAlKL/+Lc49xGSpHIa3D1JAEUfH56i0tFH8x5bRIUzAXUcwGiafEwLjeItaWepb9YTLP6aYYR3KDiMwyyiWlqu+/aOYdZ8oJBe3wr9a/KG4hRmzgBQlwDzZ2YV0+MQcRxfu6Dz0A9L+h+ceczz1zdcHRgqRZYnFgJKOTzCKkg/hfShDgaEDVTVGJ4mPwgdgAPvtpAUycSGd/wBXeu71iIJeF0ocKGNUVM7DcRNJniyq1v5vsU+cAfuWrt3+kTSpDUud4jiQmxMlBLBu30jTey3tQtKpcqYy0JSUoBuRdKSbdDuEiMuqSQAdG+/lEQPaCnRD12Xi0quCOv694UwBJzCh+cZv2X9pBMHup1FszmmYb9Rfs/S1EtVXOtNj0MXxYpcS5gWGsfu0SrSCA9C9R8foIppM11NteLFE3c9+UPsiMD4uFApWjzpLjbmG2Nj1iHFYxPuiQVVDZWqC1iosG5wRxKcSoBLV3IaoBrv0FfiRm+KYxKylCVOEDzPcnzGmjsO0Z8+TRBhA5ks+8cl0gJclqUck71PwiWXMYnMfEUkh+de7X9Y6lABqkGtza4p2f4RFJKCvwocprl1IDP2aOYtyFvJ4mPdZUkhSi6tG5ViFcsGqWoXd6O1v7xV4klJUHcg+Jqmlm5QXhVJOR6gkOKaVb4NCPVLYOpzqLL3A4RL/AMRiRVvS+8FTuMpluTYxXTSpbPcbUiDG4yZLkqlJbKsuQ1SbX+7neN2OMYm7S8aqKBMdxZU5ZZwIeueA0upLA7hmFAzVf7rFLwjDhcx75Rmq5DgsHFmffprFqUknwi1yX7l9yYXyZxSSSMOSTk9yd1fmPZmhRxGZrq7AkeoEKOduVUgOViQ5qMwoHsaDXr9IIKkhlFLlrg1v27ekTp4SpCAps3p3pd7wDMkqzB0h+VQBsWevKNWW27L2w8Y1DJCAsK0KSlR6kFtjAYxkxJUVkKAerElXQqf5RFITqDS9BtYWqfl1pHROowuTzYH/AB8CIpcV2CgnCrClFQzM6QRattTYfrBpki3u7+HKTdnL0D2avR9XHUpANCzCxDt0AMPHjdSTV62YMzEh3Dvflo4d+th7oCQhQmMVOhRdiDbYEmnSNNLwSUigioxWHUQ6WzC1RUp/y2vre9kLzS0KZnSD3aO/+Ez2lFmPyY7JgykxTcTlsCYv5iIr8Xh8wPwjq5baM0TM4eUStShbKq1KObcm+u7RnOJ4wTJqlJDJFEgDR/qSTGj4wkJkKWkZSGTYuSTRn/k15HeMrLlEu1QI8zBPezo2OlIdte319ILTIADmp7sK8oUuiRz+zDVu8XAH5KuWJP8AmHZSe0QCdE8vEQwDmTeHBDJNej8rw8F4kMn7Z/hCShZEwYy7lJIIYgvW2nN9I0XCPaYEBM45VaKNlDnsfgYpsRh1BtXq+/TTb4QLPkmgFc1a3HfWkKm48jcm6lY5Dk+8RVvxJ/WIJ/tNKQC/8VVwlJDdCQXb7aMEoVs33yiRC+UWa2Ci9m8Z/eFFRNaPoOjaaQ8pIDpdxT5eWM+AQcyaKDPsai+gjQcMme+yhIOYEUAJJ5sLntGLLD/cQkkLWCAXJudalz20ETSmygKSRmqb6FmcHcGnSL3AexOInLJKRLJDnPRXXIK73aNPw32GlpliYSrE5SQyG82oYFta1I5RmjJSdRVv7DKPswXDOH++npQACo+ZWYMEjs76N84u1cLRIzFR8tybCLLjUvEhOSRglyQmubIov1yBnit4fxrMClMrNMHmLv3c6Rdji1+ZUzT46x3vyKTJI8VQCHYhiOux5RUY5edWXtBXGOKrSQCUhSizAkmvQNFcJBTUgK2vzfZu8WTlpVlubKoqlyFyEJAZIItoA/cc4KmL8Phe1DUvzdvhSAP3wk0FgGcJPaJUziBVhsGAr2ZwYwt77nNY0TVig069/jChpxv8qfibU0jkSl6FIsXxhSlFiyaj6duQgP8AeMwc0y6g/p2iplEkObluzkD5EHpFllZICTlrU06D9I0ONcl1DkYnMyi5TYMCR0qTvWJJxQQKFrZQzUqSWbWOSklPip4m0oKsTUfbQ5CyPFXnRg41pYVhXXQbJOHyUuS6gWsXVyc86QSmWygUqOYFxQ7WNAFbW3gL96Di7E1yjrypUO8OVxVbZauaVZJry1puTApvcVstxLJTnytmcnMXY/psNt9db7LYJM1J965LsAXZunVzrGHm4pc0hLlADliGJoKJLM7Uj0/2W4b7mUlLMbnqYuwylF7OjTgjqf1IG4vwOSA4SBHnnEMGlKzUjZ1LA+BuS3xj1HjA8JjznisvKApQFQa6hjW+jAxfKUkuS7LGOngyXtTiHyoFhruTW71YN+sVqZLM7VG4J/tEvEF5l13JPqT9IgSpywFYtWyMBNmt0+6Q5WGKhTew25w1Msjn8Xg+VNoSVMLsHAdm05OPWJYAeZwpdDlZLUcgO1CQ96xGcAoPQ+l6sW3rSJpxSTU9w/1h6Zj/AI1GripvStbW+EWJr0KDrwyks4LHyvr37iHJX9/3g+TMdICjR7GvqPrA2JlJJ8Ntv7t9IN+kA4hZ3hFlF1M/pFzwr2Hxk+qJKkoP45ngT/5VV2BjWYb9l0iQAvH4qgFQghCemdVTtTLGfJ5mLHtJ7+luMsbZ59LSlwAlJL0dy50Da7NF9w79nWJxH/0vdDRUw5OpCC6m7NGkn+2uAwSSnBYcLVbOl0/+1TrPZ4y/Ff2jYvEUz+6G0uh/339Gin5c+X+XGl7l/Yaorll4n2G4fgwFY3ElZ/8AtuUDslLrV2IhJ/aPhpLysBhkoCqBSk5RbUDxKf8AmLx5riZhKsxJJLuXr3JvEBXWjj584C8W3/qycv8Ahf0G1ej0HH+1k/EDxrJBFECg7JF+5i09hvateFnJCyfcqUM6To9Mw2a50YdIwkrFE5TWoqHIrqG+LbHlB8uWCMxDdX++UJoeKexU3e7Pp4LBDguDGU9pv2fScWSuWoyZv5kiiv6069bxhP2eftE/dsuFxCnlP4FuolI2JI8r22do9ew2JC0gpIIIcEWIjdGpLYNni/E/2ZYvDqVMyibdlS3LD+g1BPpziiRNUCygQaAgtV9CD0j6NSqK7ins3hsSXnSUqP5vKr/cGMVTwpsFHgaZAHj8OVnHKm1rPah+BanMLJc7XsdNP0j1rH/stkqrJmrlnZTLH0PxMZHjvsViMOCpaEqlBsy5ajQB3JBDpelWIDRnlgYGZX3KVVUvKWDggqIalxQ2hQFiPfJUR4gx3J9CCxHOFFelksrpkhUossEFVWAvzKtd6P2iSVmJFTW5q3c2Z/iY2eLlApIIcRjpqilakkFhQU2Pm6WrvF2SGl2i6qHyFKJIUk6ua6afWDFF3zEVpR7N8YhC1gZSVEHyKv26NatzziL3ylqKgMoqwdmGvI7vzjM1vYAsYYUDhm3Dl6+YnmYKY5CmWsB0/wApOgZw50010vA2FWVCigdAWA1NW6aGkEyJSqZVAkrDUap/MkfH+4iaq2CXfsTwfPMMxTkJNzqpqNyAr3j0iQiK3hfDBLkhCfwju+56wUtRyuI1wjS3Onix6I0wH2ixACT0jy7jXEHSHqkE2br2v92Oh9pOOlSjLSCVO1OlfjFBN9mcTOSAEZR/OptqgX+EG7ZVne2lGLxc8lXW7RLLw2Xxb/W30j0Lhf7GveMqbiUgaplIUo13K2/4xr8J+zvDyQMiErUGYzXVXcJ8o/2xdKXaMSh0zyDBcCxM8fwZK1j8wT4f9xp8YKX7G4yWgqXhpjCpIZTAVJ8JLUGse0DCzmbKFf0qDdgWaLPh+AUl8xAOu9n+W0ZJ+ZolVFvwxq2z5s90+4+/1i54R7G4nEf9qUsp/OfAj/eph6Vj2DDezOAwYMwSM63JcgzlakFKQC3ZIaKLj/7TZiAUypJQGoqc4J6IFyDYv2gPzJT/AJUf3ZTorkr8B+yXIpH73OUxqRKDhLfmmLt/t7xbDi3CuHkiQhM2YNUj3i3q7zFHKOxHSMZPXi8c/vZkxQvXwSxX8o8O/wCF4dM9lxLkqWtSiUgUTa4FaEns0UN6nWaf7IuWKTVxRacV/aXiZoKZQElO/nX6mgrycbxkcXMmzVZpilrV+ZRfnrbWJvd5rKLNSrWbZ2g/h3CjNUMqCQwcmiR3IZ2feNsPhwr6VX3/APSipSdFB+7XiObggLnvv8I3OI4RKQQSKsXKXALtoVHa7jWkU3EUpKcqEBNaNTq5cP0+EFeZFyqKsufiyUNT2MdikkA2MQSWoT99I0U/hIUzsVKB8IvTkBrEeI4ZLUFK8qku7UfWtx3cRb8ibM9FfIWwO4qOg/sX6ARZSzRxWxbZqXbn1tFXLQM42eulLH4EwZwdWVQSpRAev+m4HM2fSBmjcVL0AOkkapZTZvXw3LsSDpb4R6l+yf2mzFeFmKFKynNX/Ej6joraPLcpZSlVKyARdNC5KX0oljz1aC5WJIKVoBSseIF2IIJ+NHjNCWmVgPpIFixiQKio9nOKHFYOTOPmWjxf1A5VfEGLNCo38qwkhVDVK3hrteE8CiFXN9mcKolSsPKJNzlEKLMiOQwDxPErpGR4mhphN3bdhpX02jVfuil1JLdh9YqcRKkh0zJSlL0UJikDUOwe1Iy5eC8p0FWUJq4Op0PwNh6wZJkkmocEMz3dtqc/TeOYpEs5fcqJeqgpISU7vosE2I+EE4SWokJSPGsABX6f2jHISvQlZgCNTZtAwD2pa394nStZIN6DXKQ1T0NGGl+UXyPYXEqAJXLSkUylSiWvonqb94KwnsxIllJmr96tN0pdKO4Br3Z9oTQ7G0OzVcPxPvsIFpAJKXrTqx0rEPBeI55JzUUl0qe7ild6Me8SYDGhJypSyVUASmgbRho3yiPA+zSxOmTCpkL8wYUIsQOlC/LaNTyKNWzrRktFtmKx+EMvElSSxd0893J7xqcD/EZ0qBLUA/V6c3HSCcfwfDicgrIISCSVmgqPNYbxdTOJpQkiXLqEpUkeV3LBlHwm328UzzNNwirZRknH0OwnD8lbA0r01/WCFpSi5BYF/Rx/lorMXxNXi8aQMyEJNSQpTEpWOb06HuNOxRJXVQdaZdE1QRUnmk1rygLFlkqk6X2/z+5kbsuF8QFctGb0NvibiA8RiiXcm4H23ziuVPJNlB5jGwyhP4hukkCn2Ijiizs1VK8wYU8H+lQI6RdDx8cer/UFk5mXb7q0NISvwrAPIgEX5wGMQQRemUXB/mL9LHkY4MXqxs7MHsVEddOoG8XtECjw5JZqDbbpA2O9mTMlLQG8Q3tqCaF6gUghGK5fDkkffXkYJk8QZ2F+2oH3/cRifix1Wti75nVGXw/sQiUP4yys9MqRvTty6QRjU+7GUBkizRaYjE57kWNv6dz/AFXHycCvxKQaKI1ar67QuTx1J3bf6khPTwUGJOpBbnT5xVTzm8rNtZXUWP0MaLF4MJL3EV86Um/6/SLsfjuO7Bky6o6UZ5SQwBqk5g1mP5gWYGtwTs8D8RSCnWoSQezmt7kaNBGNyhRKDWr11pzoL68tYrsWt03axDtzc6Nawi5RkmZG62KiabtTY/fWC5+GJmKy7lXKtfmYAxKw9NNPpzi8GDbZ0s7uLbEcxF85aYC9hSEq8GYhmYULMNPnd3cvFxwfhSZ0wjMCAFKXZ+Qod9SIpcxIZTEHag31tGk9iJIzzSnWWBbn84wxVypluKClNJnp/wCzaXkwWV6CbMy9HB+ZMaQFjGI9lvaMJle6UjKEEgL0U5ck7FyY0COLgm8dXFC47C5I6ZNUXRU6YiQp4rDxgAMC9Ikw+LeukWfE0g/FKrosPfQorVYhzc+sKD8Qvxs80Xi6eBsouo27b9bdYw/GcSJ005KSw2UEtmLtmA0BIo/6wXx/jKycugukA9hS+7bDnFZ7vNmN3s7BidHPKgGxaOZln0hmwmXPqEGhoDXkwo9R96xpOCYVMucCV5ghOYAn8VgCP9T+kZ3CYIFSSB4gA4fXR3rt8IfiZak1Cgah6kK25bmMlq0BSpm34v7RLWQEgpS1BW1XL620gfhuKWkpUUA1ScpsoXyk6OKPzjIjGFCVLSSKgsr/AFEsdqMOsWmF9qJjAHJ0yAN1N3tT/EbYOLQ2pt2eof8AVmEQlPu3IIDDK1NyaMbiBOJ+0SphQmUvLnVlLAEsXJIcNQA6d4weG9pdPdpJ0o3agi+4dMM2YiaopDAslJrV/E+9L8oV+LB7hUqND/8A5KZSSs5lrUgrEyaXS9sqh+HRqX9IlUylLSxIC5ToFkeEKdLVZnMRcW4yCFpCc6hJSz/iddQ35kskjmeYgZXEyqaDmAecj3ZFBSVVC/j6voREbUdkPu92HCd4hVNVzVqAHnlodL82zfdICRjGShWdSymUucGZlpV+HmoZlAf/ANRUnFHJmSMhKPAVfgmTVEKQdgWDd9hHMRjcxYLypXMSlLD/ALZlAqUkt+EqBHc8omolBE7FCWPCFKMqX4Sa5hM8yS9ynwndusDTZqaobwjLKBe8sVzdleGApnFKBYKnGeclP8yjl92eVS3NtoAmTwBlDlIGUF7pmF5vo3whrAWn78S5Kal1EPYq8Kh2l+KEeIg3sSxL6OEP/sSlXeKJeN11d76jwj/01gdU8CmlRfRsp/8AWE+sGwGiVxgitATpsSSSOyylPRUQzePVvT6OGfaxHVjGdXiSetX6/i/8gk/6YapYDZ7Pa6i7C2jtWwiJWCwvF+0iyP4QKmYFRsKAP6pNrHrAsric0ElSwpTvqeuzQ2etRAYBCSzMRa9GBY0sPR4DHDlTJgS9QCfCXdm5sG7AGJpTdJgTbdFir2omW8FTqHHKoLfOK/EcVWrzF3PSuzOw+MMnYAoVYrFwRfqw5aPEkuShSWdI0ajXGjE2+TQzuPIHaA5s1T1qBVjUc62IfflFbjsU9BqdmfSwpF1iJaAGUqoNHZL/AFvZ2uYz01SlTSlIytdx5dz8abuBEg7ZWEYHCuoqymlBm1Vow2HmPYaxfZAkAFLfH1q+8c4fw870SH8SmO7uHOYu5It4dAImVhgEuS4NnBsQ4Y36vFOaaey4IiPMLkBjWhFehuaxcez3FxKnjMAErSRqS72clmB23ihnkBQFWAal9aNzNAx1iNckiWclXJoKMRUsk82s7M0UxGhLS00ej42XkSMtUKLk9f7wanFKyBMtElbCyswJ6ly/pGP9mfaYkGXODpFHuPWLckoOaWpxtqP1jRGbW6On9GRWWR4+pB/icPR1RNb/APX9YZN9tJA8+Cnj+nEK+TpgRfGyQNRFfPxqVXEWrO/Yjx/5ZYn9oPDxfCYl/wCoH4mbWFGeXhkku0KH/iJeyvRL2zPHBsAWzEbVPavz59uyQCDqgMzc9hcax3CKDHxGpdOhfRiQxIg5YSFkJDhw7ihNcxu1Tq2scxtoxk/B+CKWcwWGK3IpVFSTyrRuvd/Hlk4gZWCUgW1Ny/qLc4eJRlSZypZVmABBpahI6uxbk0CTMGpCEKUxzgrJJUVPQhyDUkNQCjGF+4rIMPJSpYMxwkFzWjizkNzblBmJnoCVFBBU9yWAJOqhbdg8BzsWVJGZmZyLFmoRR9deXOCUyySlwT4QHYNqLGm33aXXIaIgFEZhlc1ygEEP0dq7+toK4dxVSVM4DgAhR0anweIfdOknR3soHnXTveHTRLKQCBmIDlnVvRwwDAUvFsczXJYtjQL9oCqWtNAVTEEs1SCguFVZXh6EPBeH4nmUklvFMJID+JklLjVKnr3HWMlPwTKzOWYUzZXpS4LBmqz/AEhlIUxKiphZjY7V3b7eDakuS3VRtZGISpKLEESAX/EEgnstLCvIdmInApokqCpas1gQV1zcmSAp+XJoy6sOoXUrLmLKB/KP0BiGTJIYBRCmcnQaM1jXreDFpdgbNFxKWATY1KnCgzp8MttwpnI7xWzp8uznbQ+asy25MBzCt2CQfKHKKl7lrCjUfephLkzCWzFI/NkKgLMWBqLuznkbRZBxe1itkykEh2PP0Y/BhAuInJQCVKfkmp77W1ipxap8hf8AEUSDVJd0KD1ytRQox1GoBFH4fiZp4RlJ8OV2BP5Xt0t3tocGuEV67WwbL4qq0tDWrc99oapZCmKV5qZgQx13dvg1ojk8WSgqGQu/UDsUuT39XpLLxyFVpncbfEM5qdhFUlLtAsNSorAuXAaqXZmcl6asTQc4CVNUhaVJCQQpiaFJsxYlt9AIdiOIS0hQUsE1YubkMVBOUF+p1imxPF3uSWrU/dq/GBji7sa6dmgxXEJhKnAALuDUh7lyGD1JIHSKniPEkVKi6tCBfro3JoqFY2ZMJKQTuf1Nh3MEYT2fWuqnV0t669B6xpk+2M8kUqigReJmTvCnyinL/J2EXuEwBlpSFhwKgkvUWtQXPhdh87DBcKQgEgVSKZqAb0Bo9dzu8TS1Ev7tyNWUdLtYDT7pGPJlTVR/qUcg5m3UQaeJ69+l9doZMn5h4SNH26DlT7vBuKRRlb8ruBWmnfTrFYSAQCMoBJcac6Bhs56Rn5CE+5ST7ytj1pQ9zX1gabNfKpkhIoBUq6ABq11oLloKmhRoMxSB4QokOdy5c15+sQYmRl/iLIJGlGSTqQNnsPrBgiMGmYhTpT5QK93oH1LV6x1PtHMllit9hy3L26RyWfGm5CRmrQEklFdy7G8BKQpKnOUgEu7b9axehoya4LZXtKVksA4uQGjkjjRJqIYeEqOYoZIID1CSDo3OlojXwKeW8CmIDLNHrvreGUJNcFizy9lsj2gQ1oUCq9mpIoqYpStSlKGfVnhRZ8Mh/wCIYjhAlSAlawiqiCl6ggGooLs3erxNhEAOoq8OhIIL2ubVeg5wDLmTEvnL1cAtSlwbb+sEYbEBQY1UkAml6iz7A21eMDTKaO49XiUXUHYgllDexIAowhYrGFS0AkkUu7ENU3DC9RpvEqmOYjzBhVykGgtlGhHpDpYpU/lcUI5sQW2pTeFT33EaGLWyl3ZgdyNh5eYNdusTonpmJJUkB3rVyemos9K+sQLVmWFAghxUF1DU1G/WCJQIJNTXZiGDEk/27QORkiSiU5VoapYsw0ZtBr8IjmJBIYuTo3yrQt9mJQrwkqLAhJHTMQ++lesdEorU6WyPR2FtTV+3doGmi1qiGcSwCgRs7g21rzPKkES5YTqly9Ayatduog1GC8LukhJDsVXuHAFh+toixOFZWZI2B0F2evOvfaHQV9ziFhQObzFRdPIOzVO76fKI5KZKWYPoKs7ka5aVAH6GsTGYku6QWfRRepaooPM8S/uIoCtJN8pNS+pqwrvSIKxmGq2Z03V5qMHYAfB+jw5GFc2GXqok6H59IkMgBRKglwCDR7BgwqNbcjD1JKUhI8ZuxukEsXFxRNhrziKwkE/haMh8TpNSkgMTupKgUk7Fn9Ip53ssggsUJB2KkdiXWNDoLRpMJKJOYpAA3L60ZyHLg/dIjxynGbOEkZbHxFrOdN/qXIi+OacVs/8AsRwXJi8R7LlZuom1FIWW0/CknaOf9ImlF0qXype1Krcaxo8JiMxoklilzU0LgORcFjbSO4rEkrYkSkm7gkPX8TMGa1NaVEMvJk+kIo32ZY+yjEuSW/nHwGQwWj2dTLSSAlyGN1UvYuHLbRo/fZapW7FlbcyEszVB26O4gnymJKQRmFRmURSjgFz8+rRHnmxKKtGDSGqkqFkk2r6JtbnpBiFFIVmYAslhV9zy3YaQ6dJy1IYqs4ao/KfLZqvtDlOVVACRYAizac2b15RVKbbtjJJAyslPGzMAhjUHXNRuZrcWFkqaCGyghvEQCPu/xvDsUAliKA2BawAu4HP05tEJnj8QLaAGnIkbeb0PMQjH2QLPxT2cJNkgXeutXPMwxOKDkJb5tuWuT0/WNL7JcGTPnpzDM5oDyr8mH28ekf8ASckpBUhD3HgSegchx6xdjj8l/YLjsmeLDBF3Ud/zV6b37RBjcNmWHNNACDbU6b19I9in+xklRJMoAlxnQSlVmsaeUc4y2P8AYDKc0vEAXJ941tXUAxHh2Gt4u+GS4FZh1Avffvdhtq/YQ3D4d86yxyqp38QPb5x6Bwz9mssjPOm5kKDhMsZQRd8xc/AExlpWGEsTkhJCfDWtSXA+A+EXY8LTuSFAJavAmtbH6RfTOIZMCEu6lFnuWcqNT0aKxOAKkgpQUvv5aap1PRi3SgdipRTJr+cN6F/n8Y1gBBik/kB7mFCEKAQscd7LkDNLmDES6OxAUB0q+ltrRUSSoeUgfmKQ7ClOXX4wZhFUVTMLWUFC4BAcj7FYhxiTLV4S6TU1YkcufKOFqHtoklShdVEKbWvJt9DY21jsuSPITrRx2o3Y6NSB8LPK8wWtTkMHNjU96CJ8KuqSoeK6XLONqs9DaA0TkLlJSHdIAJdIBBoHG1yA/cbxLIlUP4SQGTm2FWdgA9a0reOSsUpIZNHNHqOhSQztYtCWl15iEO9FAKSx2IBaofQfCIh0MxEz3gyFQSHGVwliUubhxsfgGrBOBSBluB5vMFMCGYmjbi0QYbBvQp1r9/WJv3LJNYuyh4KPVmKWF9T07wUwKSvcsZal5gkmpDFiCS7GgF3a30iCcsMQDlcKZwdEvUG2uohiwtBKEpKcwqTc08pN2sGG1SbQOs5s6SDS5tq1DcXtrEfoLfSJpeFql3y+I1YlW5LUoCSPqHh+HIbwmv4dD1KXqmh2tziXCqCAM5vXcACz2NHJuNO8c7FZiaOSaDyiwukDcByKNbWBdBaaD58s5XKUqoCwUQodQS2tuYHUKTNUVAJBUHIDpKiACQAXrUhXxpA2EIUcuZj1YOC9nYOwa50giatYBFbM3hNm3DuQ5BO14KCr5ZNLKiEOohPYO4IGVPNrC4rDZktqZgQLpS+bqxHi120oIklYwAHKkAhgHA+ZFaBthzoYdMJuQxTU+YKIYuxCa7VsO0GqDwDcQlIAIBoktZjytqMwqSXcwxclKlSzMLoUDq1WAUW9Fm3N7GQy0OUBRDsqvhACqUBD5agH62iGfLJSUkUSBlDeHZgBpq3eBe5Xa5BSqoy1CRSpcaMoNUMzilr0r2fPIbJS4ahDpSLAi+Vx/p5xyWEgJWk+LxlQ5g3BehKiaG1I4ZSyGQC5dZLc0srYOHHWlYItDFIUoFVAkUJDAFqlVGuNr0tEXumAI5uajfQ9fp1NwMr3oUmpBSSBoCkOL38pAtc6Q3CygJiGoFAhr1UkkEPc6F6tyg/oPQGlGdNbpNAdH0PfLo1aXjs2XnUnO1moABStToxDvHcLOCgDYgtU3BGzfrflBCZYcDRwEjatlVq/z9IiW4rND7ColrWQtiBU01tTUMW51G8eg4ZbICQp2p2NiDzB+ceRYfGqTlKKLAcEmh3cCujF7do2nBPapMwBzlX5Skl36HWvzMacFRTXYzlqqzWrmAAkuKD0cO3Z4yPtaFe4mE+FInMlLCiU5kjxAkFzWrEWjSoxAUBWj1a3PpFf7QSkTJMySfOUu4o5FQb08QEb4CGMPHJqzLCFqAEtCAEksrwh6C7mnpFn7Uyfc4RMsAEgJKi2ruT6xScFkKEyVk82ZLcmI/SsWM72hmT8UtElAZKJoKSxKmLOHFwKt1vF6EM4jE1yrLOlgTpmZVeRpXYxzimJKpaJaksZeZj1LsdO8WnEJXvUS1FKXIKc4IS5FkkFsqgxF6xVTcyR7uYk5k0BNFAflO4hGvRCoCY7FungWaoXLY/zEfAwoBCul4oOl0ODQuK03fmHh2OnJqcpCQzA9eQo1DBMvCpnTCUDKk+IubNdutaX9IDkS0jxKFSC4B1IYttpfeOE0h2hYSVmIUrd6lwNqfi6WvB68cSlIUClIcBh0t4dbRWzpQyZkEnMahV0s9i9e8S4SYQNATWmtNtfvaC/YwRh1l1hRJGxcvW9Bzt0h5WE1BdLCoBcbOnoRXl2gZWKKcqlVJDFu9eYYiJZpUwYMogLLUZ7P1G35hC73YFYfJ4klQVVIr4g5ZxQkElzpSCMFxLInxBTmwIPoxtep5xUCQpagxUauHJJDC3+PSLRXvFDMUgqQlRJbKQE7tcbA7wUGr5JcfIWZhYhQoRlpdtz8oHkqTVyHGhADqsKg12q93iHC8RLpcXIBJqam/qfhDZU4uQRrVms9GbXURL3DHbYKUywS3VyndxUsHI/xEa2BJGlGBs1wTerO1M241kEshJqK2U4AZ6+F35NrSOk5Ryq2qupW5Ycg22jwGMxqZZBDECrlRuQbVoejD0tDMLikqmAaGjl3qwd3Ber+sMRmzZikr2CVBKmNPg9bRIcNcpl5QdxmNy1bi+394JbC5KD4gDY+UM4ahoPCQAVW7tD5sppbAmvlOh8IKizaqNABpXaOpl5nWVZSoPUipNyyU2cqF9ukMn4i7knKCp6vW3iNTXfeGtcDNqqEBmUVqWyjQ/hoAzGrvfasDYiqnJBrYCjNXnVx26QXPniZl8A/DUsWGviYEupqnbSogfEYNlFQLsEBnINAPxFiCdx8xSaerEpvYhE1AWxCmp4mJAOp8NTQkWI5GLCbKQapqkDeiWdr6F3D2AINRASwsIJUHsbl3JYnMavqx36mHYbFEBQepZwoUIoLg0qTsQQCDQwy4HS6Z1GHCfxJCksR406LQKlzQgEdxA86cEKyoyqch1AFgKDwuak3f8AuzeIrLjK6gXzJLFiKsX5AW600HmKIBIqWceEgEObnlXfXaJZGxKDJoxBJDux3FQaMab1jqJ6UJQtJZRBdhly2diBXsBeBsPLKlJN6OeiSXPJt4IWoBLOa2oE61IIPKg/Rol0KOxGKVXMFOQ4ZJDOXOxFeTARGVhKSoKyqNsrPfdmF9X+UQy1EhSgQD4QlLhw500ZtwH6wpawU5ctFUKkli4NTTRju9DekOAveFe2a0hj4hoXqdBRuUEYv21lTchz5FCjksaczzEYmfMyqZsp9W6EncaxFjkggMxJBL0BNSC/cfGL45JR2Iz0X2Y4rJSqdNUtJCUuli9VKq25Nu8VPAcOV4l0rEtbLUku1bt3rGLw+PVJJMsDxsCFAl60Y3B5j4wcOMggKUhTVsRcf5BjXjzxcdxC741xOYs5JjeEqoAzk3Ja5i+nz0mehU8CZLIGUt+A2IIu227xikceRlIAzci4+OWkcT7RlKcoS4BLAlTA6s4HKH+aPslHo0z2PkrOaXMGVVQ2Uj1NYUeZH2lWa5QPX9YUH54Epk0lZa/4Pon9T6wQ7zEv+Uf8X+dY7CjiMcgkG/JMF8NQCmUSAS4r2hQoQjJ8RKAFAA1mHWIeLJAWWDf2Ab0hQoKIgoUlk650h+WRNOlYjnliGo+YFqOC7jpChQnZBk7zTDrlfvmNesE8IlgiU4BdRB5hxQ8oUKLegwCgHmTHrVP/ABh0hRK1PVkhuVrQoUJ2WdjMbKAyMAHWHYX672gjCKLJrv8A8lCFCiZBJ9EWOPj/AN3/ABEcMsBAYAOsvzZQZ92hQonQnRPM/wC4n+k/SIZ5/jH/AOP5R2FDx/KPHhESvwjRxT/41foPQQpSAE2/En5xyFDyLHyR8MqqYDUBdAagXtHcf5R1Hyb6QoUEHRHIHi+HZ7dIjnSgJYIABKg7Bn8t4UKEiI+GRy0hvT5GASf43+j/APJvlChQ3f7C+gDN4Adc0qvVFfWIlK8I6L+cKFF/YDijU9/pDZflmcrehhQoHQBYj8Hf/i8Mxth2+UchQPRCGckZjSFChRcuAH/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t1.gstatic.com/images?q=tbn:ANd9GcSuXUgCCh9Q-3tVNrKZYEHswaDUhCRyucnlTK22mzdcrRIdJW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49" y="3676157"/>
            <a:ext cx="1949399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2302703" y="4485880"/>
            <a:ext cx="124162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měřit délku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2" grpId="0" animBg="1"/>
      <p:bldP spid="23" grpId="0" animBg="1"/>
      <p:bldP spid="24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631987"/>
              </p:ext>
            </p:extLst>
          </p:nvPr>
        </p:nvGraphicFramePr>
        <p:xfrm>
          <a:off x="183540" y="1044001"/>
          <a:ext cx="7185180" cy="39639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2165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Mezi jednotky délky nepatří: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metr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litr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centimetr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milimetr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cs-CZ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 kterém řádku jsou jednotky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délky zapsané od nejmenší </a:t>
                      </a:r>
                      <a:r>
                        <a:rPr kumimoji="0" lang="cs-CZ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  </a:t>
                      </a:r>
                      <a:r>
                        <a:rPr kumimoji="0" lang="cs-CZ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největší: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a) cm, mm, dm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b) dm, cm, mm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c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mm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cm, dm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d) mm, dm, cm</a:t>
                      </a:r>
                    </a:p>
                    <a:p>
                      <a:endParaRPr lang="cs-CZ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3839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Jeden metr má 100: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milimetrů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decimetrů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centimetrů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kilogramů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Jeden decimetr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má:</a:t>
                      </a: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100 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10 mm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10 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10 cm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2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55801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9422" y="1275606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BLAŽKOVÁ,R., VAŇUROVÁ,M., Matematika pro 3.ročník základních škol 1.díl 3.vyd. Všeň: Alter, 2008. ISBN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978-80-7245-105-0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MOLNÁR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J. MIKULENKOVÁ. H. , Matematika pro 2.ročník-2.díl,Olomouc: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Prodos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1999. ISBN 80-85806-88-6 </a:t>
            </a: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brázky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 databáze Klipart  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7782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3435</TotalTime>
  <Words>992</Words>
  <Application>Microsoft Office PowerPoint</Application>
  <PresentationFormat>Předvádění na obrazovce (16:9)</PresentationFormat>
  <Paragraphs>157</Paragraphs>
  <Slides>10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5.1 Měření na centimetry a milimetry</vt:lpstr>
      <vt:lpstr>5.2 Co již víme?</vt:lpstr>
      <vt:lpstr>5.3  Jaké si řekneme nové termíny a názvy?</vt:lpstr>
      <vt:lpstr>5.4 Co si řekneme nového?    </vt:lpstr>
      <vt:lpstr>5.5 Procvičení a příklady</vt:lpstr>
      <vt:lpstr>5.6 Něco navíc pro šikovné</vt:lpstr>
      <vt:lpstr>5.7 Millimeter, centimeter, decimeter</vt:lpstr>
      <vt:lpstr>5.8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315</cp:revision>
  <dcterms:created xsi:type="dcterms:W3CDTF">2010-10-18T18:21:56Z</dcterms:created>
  <dcterms:modified xsi:type="dcterms:W3CDTF">2012-10-07T18:01:58Z</dcterms:modified>
</cp:coreProperties>
</file>