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6" r:id="rId3"/>
    <p:sldId id="259" r:id="rId4"/>
    <p:sldId id="264" r:id="rId5"/>
    <p:sldId id="275" r:id="rId6"/>
    <p:sldId id="261" r:id="rId7"/>
    <p:sldId id="270" r:id="rId8"/>
    <p:sldId id="273" r:id="rId9"/>
    <p:sldId id="274" r:id="rId10"/>
    <p:sldId id="269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42E9CAD-D9FC-4EF8-8105-ADCD243C0CA7}">
          <p14:sldIdLst>
            <p14:sldId id="257"/>
            <p14:sldId id="276"/>
            <p14:sldId id="259"/>
            <p14:sldId id="264"/>
          </p14:sldIdLst>
        </p14:section>
        <p14:section name="Oddíl bez názvu" id="{6F666B9C-4051-4CB0-A816-899DD654D611}">
          <p14:sldIdLst>
            <p14:sldId id="275"/>
            <p14:sldId id="261"/>
            <p14:sldId id="270"/>
            <p14:sldId id="273"/>
            <p14:sldId id="274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FF00"/>
    <a:srgbClr val="813763"/>
    <a:srgbClr val="816209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60" autoAdjust="0"/>
  </p:normalViewPr>
  <p:slideViewPr>
    <p:cSldViewPr>
      <p:cViewPr>
        <p:scale>
          <a:sx n="84" d="100"/>
          <a:sy n="84" d="100"/>
        </p:scale>
        <p:origin x="-960" y="-23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21.4.2013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21.4.2013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2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arolina.mff.cuni.cz/~jana/kombinatorika/img/ctvercovasit.gi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lanky.rvp.cz/clanek/c/Z/1273/pracovni-listy-na-geometrii.htm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7854" y="485379"/>
            <a:ext cx="5006500" cy="477054"/>
          </a:xfr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38.1 Zásobník – Geometrické tvary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337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5171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030" y="4517121"/>
            <a:ext cx="3061970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418" y="580667"/>
            <a:ext cx="645938" cy="76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4405500" y="1394361"/>
            <a:ext cx="341632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Poznáš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všechny geometrické tvary?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121789" y="1910201"/>
            <a:ext cx="419377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Spočítej, pojmenuj a zapiš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kolik kterých je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095810" y="2462542"/>
            <a:ext cx="619379" cy="6246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900177" y="3300649"/>
            <a:ext cx="1010646" cy="5627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6570283" y="3241471"/>
            <a:ext cx="681185" cy="696721"/>
          </a:xfrm>
          <a:prstGeom prst="ellipse">
            <a:avLst/>
          </a:prstGeom>
          <a:solidFill>
            <a:srgbClr val="8137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ovnoramenný trojúhelník 13"/>
          <p:cNvSpPr/>
          <p:nvPr/>
        </p:nvSpPr>
        <p:spPr>
          <a:xfrm>
            <a:off x="6714299" y="2361185"/>
            <a:ext cx="590004" cy="56275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3761971" y="4005255"/>
            <a:ext cx="491512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Pokud jsi správně počítal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, můžeš obrázek vybarvit.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Přímá spojnice 15"/>
          <p:cNvCxnSpPr/>
          <p:nvPr/>
        </p:nvCxnSpPr>
        <p:spPr>
          <a:xfrm>
            <a:off x="7708501" y="3835519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7722411" y="2923937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5154837" y="3849459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5154837" y="3032544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Obrázek 20"/>
          <p:cNvPicPr/>
          <p:nvPr/>
        </p:nvPicPr>
        <p:blipFill rotWithShape="1">
          <a:blip r:embed="rId7"/>
          <a:srcRect l="10147" t="24878" r="40764" b="9269"/>
          <a:stretch/>
        </p:blipFill>
        <p:spPr bwMode="auto">
          <a:xfrm>
            <a:off x="323528" y="1416995"/>
            <a:ext cx="3150411" cy="26319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6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891856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2. - 5.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Geometrické tvary,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čtvercová síť, obvod obdélníku a čtverce, kružnice, kruh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obsahující zásobník úloh k učivu geometrie.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5097367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38.2 Zásobník – Geometrické tvary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Matematika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www.moravskyenduroteam.cz/wp-content/2012/04/otazni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9150" y="583699"/>
            <a:ext cx="732788" cy="816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71682" y="4272663"/>
            <a:ext cx="325602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Řekni,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jaké tvary vidíš v obrázku.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83389" y="1297717"/>
            <a:ext cx="329769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Spočítej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 zapiš,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kolik kterých je.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058652" y="3820522"/>
            <a:ext cx="506196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3. Vybarvi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libovolné tři trojúhelníky, obdélníky a čtverce.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7581087" y="2612331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6559531" y="3582316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5272358" y="2537701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Obrázek 20"/>
          <p:cNvPicPr/>
          <p:nvPr/>
        </p:nvPicPr>
        <p:blipFill rotWithShape="1">
          <a:blip r:embed="rId4"/>
          <a:srcRect l="32635" t="27805" r="30068" b="12195"/>
          <a:stretch/>
        </p:blipFill>
        <p:spPr bwMode="auto">
          <a:xfrm>
            <a:off x="465017" y="1456042"/>
            <a:ext cx="2664296" cy="25337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ovnoramenný trojúhelník 22"/>
          <p:cNvSpPr/>
          <p:nvPr/>
        </p:nvSpPr>
        <p:spPr>
          <a:xfrm>
            <a:off x="4283389" y="2038175"/>
            <a:ext cx="590004" cy="56275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6516216" y="2016992"/>
            <a:ext cx="619379" cy="6246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4930651" y="3047464"/>
            <a:ext cx="1010646" cy="5627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4058652" y="4438294"/>
            <a:ext cx="455541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4. Vymysli a narýsuj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podobný úkol pro spolužáky.</a:t>
            </a:r>
          </a:p>
        </p:txBody>
      </p:sp>
    </p:spTree>
    <p:extLst>
      <p:ext uri="{BB962C8B-B14F-4D97-AF65-F5344CB8AC3E}">
        <p14:creationId xmlns:p14="http://schemas.microsoft.com/office/powerpoint/2010/main" val="220756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7760" y="474155"/>
            <a:ext cx="4589760" cy="477054"/>
          </a:xfrm>
        </p:spPr>
        <p:txBody>
          <a:bodyPr wrap="squar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38.3 Zásobník – Čtvercová síť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-1828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17489"/>
            <a:ext cx="712369" cy="1953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97366" y="1260290"/>
            <a:ext cx="6576609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1. Ve čtvercové síti narýsuj osy 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počátek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označ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Vyznač bod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 [ 4, 2 ]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polopřímku PA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Udej souřadnice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alespoň jednoho dalšího bodu,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který leží na dané polopřímce.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54035" y="2230417"/>
            <a:ext cx="7129644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2. Ve čtvercové síti narýsuj osy 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počátek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označ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Vyznač body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[ 4, 3 ] , [ 2, 3 ] ,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 [ 4, 5 ] , [ 2, 5 ] , [ 2, 0 ]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Vyznačené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body spoj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lomenou čarou. Poznáš,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co představuje vzniklý obrázek?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254034" y="3219822"/>
            <a:ext cx="6527621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3. Pracuj ve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čtvercové síti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počátek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 body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 [ 2, 5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]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 B [ 5, 2 ]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úsečku AB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Uveď souřadnice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krajních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bodů úsečky CD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která je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shodná s úsečkou AB. </a:t>
            </a:r>
          </a:p>
        </p:txBody>
      </p:sp>
      <p:pic>
        <p:nvPicPr>
          <p:cNvPr id="3" name="Picture 2" descr="http://carolina.mff.cuni.cz/%7Ejana/kombinatorika/img/ctvercovasi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7" y="880117"/>
            <a:ext cx="1981200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1254034" y="4155926"/>
            <a:ext cx="660418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4. Ve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čtvercové síti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přímku 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která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je s přímkou p kolmá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přímku 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která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je rovnoběžná s přímkou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p,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přímku 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která je 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rovnoběžná s přímkou 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1154"/>
            <a:ext cx="7956376" cy="477054"/>
          </a:xfrm>
        </p:spPr>
        <p:txBody>
          <a:bodyPr wrap="squar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38.4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Zásobník – Čtvercová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síť,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trojúhelník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 jeho obvod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-11289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418" y="580667"/>
            <a:ext cx="645938" cy="76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185993" y="1237798"/>
            <a:ext cx="4554837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1. Pracuj ve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čtvercové síti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počátek P. 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Vyznač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body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 [ 2, 2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, B [ 6, 3 ]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4, 7 ].  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Narýsuj trojúhelník ABC, vybarvi ho a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vypočítej</a:t>
            </a:r>
            <a:endParaRPr lang="cs-CZ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jeho obvod.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28891" y="2574840"/>
            <a:ext cx="4114203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2. Pracuj ve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čtvercové síti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počátek P. 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Narýsuj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rovnostranný trojúhelník K L M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a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zapiš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souřadnice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všech jeho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vrcholů.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Vypočítej obvod trojúhelníku KLM.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63917" y="2715766"/>
            <a:ext cx="4055469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3. Pracuj ve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čtvercové síti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počátek P. 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Narýsuj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rovnoramenný trojúhelník OPR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zapiš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souřadnice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všech jeho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vrcholů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Vypočítej obvod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trojúhelníku OPR .</a:t>
            </a: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vnoramenný trojúhelník 2"/>
          <p:cNvSpPr/>
          <p:nvPr/>
        </p:nvSpPr>
        <p:spPr>
          <a:xfrm>
            <a:off x="683568" y="1259554"/>
            <a:ext cx="1060704" cy="914400"/>
          </a:xfrm>
          <a:prstGeom prst="triangl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ovnoramenný trojúhelník 9"/>
          <p:cNvSpPr/>
          <p:nvPr/>
        </p:nvSpPr>
        <p:spPr>
          <a:xfrm>
            <a:off x="7020272" y="1201997"/>
            <a:ext cx="1060704" cy="1372843"/>
          </a:xfrm>
          <a:prstGeom prst="triangl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520004" y="3939902"/>
            <a:ext cx="8131137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4. Ve čtvercové síti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vyznač libovolný trojúhelník PRS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zapiš souřadnice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jeho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vrcholů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Vyznač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body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A, B, C,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které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danému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trojúhelníku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náleží,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body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K, L, 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které mu nenáleží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Zapiš souřadnice všech těchto bodů.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Vypočítej obvod trojúhelníku PRS.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0" y="-11289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0" y="493947"/>
            <a:ext cx="6732240" cy="925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38.5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Zásobník – Čtvercová síť, 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obdélník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čtverec a jejich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obvod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55576" y="1549865"/>
            <a:ext cx="552292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1. Pracuj ve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čtvercové síti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počátek P. 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Vyznač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body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 [ 2, 1 ], B [ 7, 1 ]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7, 6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]  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2, 6 ]. 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Co můžeš říct o čtyřúhelníku ABCD?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Vypočítej jeho obvod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93552" y="2520244"/>
            <a:ext cx="715689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2. Ve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čtvercové síti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počátkem P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narýsuj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obdélník KLMN. 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Zapiš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souřadnice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všech jeho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vrcholů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délky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všech jeho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stran.</a:t>
            </a: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Co můžeš říct o jeho stranách, jaký mají mezi sebou vztah?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Vypočítej jeho obvod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8" name="Picture 2" descr="http://www.moravskyenduroteam.cz/wp-content/2012/04/otazni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771550"/>
            <a:ext cx="1540417" cy="139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39551" y="3507854"/>
            <a:ext cx="8086253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3. Ve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čtvercové síti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počátkem P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narýsuj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libovolný čtverec ABCD a obdélník OPRS tak,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aby čtverec byl „uvnitř“ obdélníku.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a)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Zapiš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souřadnice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všech jejich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vrcholů a délky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všech jejich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stran. 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Vypočítej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jejich obvod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c)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Vyznač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bod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který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náleží čtverci a zároveň obdélníku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zapiš jeho souřadnice.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Vyznač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bod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který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nenáleží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čtverci,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ale 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zároveň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náleží obdélníku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zapiš jeho souřadnice.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moravskyenduroteam.cz/wp-content/2012/04/otazni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54" y="2538892"/>
            <a:ext cx="626193" cy="697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337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500404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8.6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Zásobník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Kruh, kružnice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418" y="580667"/>
            <a:ext cx="645938" cy="76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547664" y="1372374"/>
            <a:ext cx="5580117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1.Vyznač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bod 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kružnici 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středem 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Vyznač na kružnici k dva body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Menší oblouk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kružnice s krajními body A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B vyznačte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modře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větší oblouk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kružnice s krajními body A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B vyznačte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zeleně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36116" y="2803255"/>
            <a:ext cx="7632987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2. Vyznač dva různé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body K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kružnici k se středem K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shodnou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kružnici l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se středem L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tak, aby se protínaly ve dvou bodech.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Průsečíky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kružnic k , l označte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Narýsujte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kružnice m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se středy M a N tak, aby byly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shodné s kružnicí 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Kterými body procházejí kružnice m a n?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1446" y="4227934"/>
            <a:ext cx="826232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Narýsuj dvě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úsečky KL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EF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bod O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kružnici k se středem O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poloměrem 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KL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kružnici l se středem O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poloměrem EF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Ovál 7"/>
          <p:cNvSpPr/>
          <p:nvPr/>
        </p:nvSpPr>
        <p:spPr>
          <a:xfrm>
            <a:off x="251520" y="1372374"/>
            <a:ext cx="1175652" cy="1098746"/>
          </a:xfrm>
          <a:prstGeom prst="ellipse">
            <a:avLst/>
          </a:prstGeom>
          <a:solidFill>
            <a:srgbClr val="8137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7308304" y="1382516"/>
            <a:ext cx="1175652" cy="1098746"/>
          </a:xfrm>
          <a:prstGeom prst="ellips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" y="492443"/>
            <a:ext cx="4574534" cy="477054"/>
          </a:xfrm>
        </p:spPr>
        <p:txBody>
          <a:bodyPr wrap="squar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38.7 Zásobník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– Kruh, kružnice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34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008153"/>
            <a:ext cx="1008112" cy="76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51520" y="1103787"/>
            <a:ext cx="4539191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1. Vyznač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bod 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kružnici 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se středem 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Narýsuj dva různé průměry a poloměry kružnice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k. Porovnej je.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227498" y="890816"/>
            <a:ext cx="3536386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4.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dvě shodné úsečky AB a CD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bod 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kružnici 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se středem M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poloměrem AB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bod O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kružnici 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středem O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poloměrem CD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Co můžeme říci o kruzích vyznačených kružnicemi k a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l?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4014017"/>
            <a:ext cx="619336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bod 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kružnici 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se středem 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Vybarvi kru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vyznačený  kružnicí l.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Vyznač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bod 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který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náleží kruhu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l,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bod B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který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nenáleží kruhu 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17384" y="2211710"/>
            <a:ext cx="387106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Urči průměr kružnice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jejíž poloměr je: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a) 8cm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b) 6cm     c) 10 cm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964535" y="3097531"/>
            <a:ext cx="382617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Urči poloměr kružnic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e, jejíž průměr je: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a) 16 cm     b) 6 cm     c) 18 cm</a:t>
            </a:r>
          </a:p>
        </p:txBody>
      </p:sp>
      <p:pic>
        <p:nvPicPr>
          <p:cNvPr id="11" name="Picture 8" descr="C:\Users\prusovab\AppData\Local\Microsoft\Windows\Temporary Internet Files\Content.IE5\HVPAVM1N\MP90043925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781" y="3310541"/>
            <a:ext cx="1935200" cy="128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63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93204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38.8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Zásobník – Kruh, kružnice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871196" y="1491630"/>
            <a:ext cx="5401607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1. Vysvětli,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jak můžeme použít provázek při rýsování kružnic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3834026"/>
            <a:ext cx="7214411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3.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kružnici k se středem 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 kruhu určeném touto kružnicí vyznač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bod 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Vyznač ještě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bod 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který tomuto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kruhu nenáleží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přímku KL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b="1" smtClean="0">
                <a:latin typeface="Times New Roman" pitchFamily="18" charset="0"/>
                <a:cs typeface="Times New Roman" pitchFamily="18" charset="0"/>
              </a:rPr>
              <a:t>Průsečík</a:t>
            </a:r>
            <a:r>
              <a:rPr lang="cs-CZ" sz="1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přímky KL s </a:t>
            </a:r>
            <a:r>
              <a:rPr lang="cs-CZ" sz="1600" smtClean="0">
                <a:latin typeface="Times New Roman" pitchFamily="18" charset="0"/>
                <a:cs typeface="Times New Roman" pitchFamily="18" charset="0"/>
              </a:rPr>
              <a:t>kružnicí označ</a:t>
            </a:r>
            <a:r>
              <a:rPr lang="cs-CZ" sz="16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324165" y="2410685"/>
            <a:ext cx="5823517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2.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úsečku CD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 velikosti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60 mm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Narýsuj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kružnici k se středem C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tak, aby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procházela bodem 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Řekni, jaký je její průměr a poloměr.</a:t>
            </a:r>
          </a:p>
        </p:txBody>
      </p:sp>
      <p:pic>
        <p:nvPicPr>
          <p:cNvPr id="9" name="Picture 7" descr="C:\Users\prusovab\AppData\Local\Microsoft\Windows\Temporary Internet Files\Content.IE5\T3NZV7HG\MC90032081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4200"/>
            <a:ext cx="1380433" cy="2132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prusovab\AppData\Local\Microsoft\Windows\Temporary Internet Files\Content.IE5\J97M1XV1\MP90043110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652" y="3363838"/>
            <a:ext cx="1193532" cy="163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moravskyenduroteam.cz/wp-content/2012/04/otaznik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9642" y="791096"/>
            <a:ext cx="1096080" cy="992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15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07326"/>
            <a:ext cx="373595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38.9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23528" y="1707654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3"/>
              </a:rPr>
              <a:t>http://carolina.mff.cuni.cz/~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jana/kombinatorika/img/ctvercovasit.gif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(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2.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Obrázky z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databáze Klipart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3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REISCHIGOVÁ,M., Matematika na základní a obecné škole ve slovních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úlohách,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1.vyd.Praha:Pansofia, 1996, ISBN 85804 – 74 – 3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4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DIVÍŠEK,J., BÁLINT L., JAROŠOVÁ, M., Sbírka úloh z matematiky pro 2. a 3. ročník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základní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  školy, 3.vyd. Praha : Prometheus, 1995, ISBN 80 – 85849 – 53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– 4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5.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4"/>
              </a:rPr>
              <a:t>http://clanky.rvp.cz/clanek/c/Z/1273/pracovni-listy-na-geometrii.html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/>
          </a:p>
        </p:txBody>
      </p:sp>
      <p:sp>
        <p:nvSpPr>
          <p:cNvPr id="7" name="Obdélník 6"/>
          <p:cNvSpPr/>
          <p:nvPr/>
        </p:nvSpPr>
        <p:spPr>
          <a:xfrm>
            <a:off x="629816" y="3363838"/>
            <a:ext cx="78843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5069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1568</Words>
  <Application>Microsoft Office PowerPoint</Application>
  <PresentationFormat>Předvádění na obrazovce (16:9)</PresentationFormat>
  <Paragraphs>140</Paragraphs>
  <Slides>10</Slides>
  <Notes>9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38.1 Zásobník – Geometrické tvary</vt:lpstr>
      <vt:lpstr>38.2 Zásobník – Geometrické tvary</vt:lpstr>
      <vt:lpstr>38.3 Zásobník – Čtvercová síť</vt:lpstr>
      <vt:lpstr>38.4 Zásobník – Čtvercová síť, trojúhelník a jeho obvod</vt:lpstr>
      <vt:lpstr>Prezentace aplikace PowerPoint</vt:lpstr>
      <vt:lpstr>38.6 Zásobník – Kruh, kružnice</vt:lpstr>
      <vt:lpstr>38.7 Zásobník – Kruh, kružnice</vt:lpstr>
      <vt:lpstr>38.8 Zásobník – Kruh, kružnice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476</cp:revision>
  <dcterms:created xsi:type="dcterms:W3CDTF">2010-10-18T18:21:56Z</dcterms:created>
  <dcterms:modified xsi:type="dcterms:W3CDTF">2013-04-21T17:05:15Z</dcterms:modified>
</cp:coreProperties>
</file>